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1768" y="2699003"/>
            <a:ext cx="439420" cy="475615"/>
          </a:xfrm>
          <a:custGeom>
            <a:avLst/>
            <a:gdLst/>
            <a:ahLst/>
            <a:cxnLst/>
            <a:rect l="l" t="t" r="r" b="b"/>
            <a:pathLst>
              <a:path w="439419" h="475614">
                <a:moveTo>
                  <a:pt x="438899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5488"/>
                </a:lnTo>
                <a:lnTo>
                  <a:pt x="438899" y="475488"/>
                </a:lnTo>
                <a:lnTo>
                  <a:pt x="438899" y="422148"/>
                </a:lnTo>
                <a:lnTo>
                  <a:pt x="43889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2699003"/>
            <a:ext cx="327659" cy="47548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15212" y="3121151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422147" y="475488"/>
                </a:moveTo>
                <a:lnTo>
                  <a:pt x="0" y="475488"/>
                </a:lnTo>
                <a:lnTo>
                  <a:pt x="0" y="0"/>
                </a:lnTo>
                <a:lnTo>
                  <a:pt x="422147" y="0"/>
                </a:lnTo>
                <a:lnTo>
                  <a:pt x="422147" y="475488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544" y="3121151"/>
            <a:ext cx="368807" cy="4754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636" y="3048000"/>
            <a:ext cx="560831" cy="42367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533144" y="259080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4" y="1053083"/>
                </a:moveTo>
                <a:lnTo>
                  <a:pt x="0" y="1053083"/>
                </a:lnTo>
                <a:lnTo>
                  <a:pt x="0" y="0"/>
                </a:lnTo>
                <a:lnTo>
                  <a:pt x="32004" y="0"/>
                </a:lnTo>
                <a:lnTo>
                  <a:pt x="32004" y="105308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3104" y="3413759"/>
            <a:ext cx="7702295" cy="914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9586" y="2145222"/>
            <a:ext cx="7559227" cy="1009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75" y="84278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437388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3964"/>
                </a:lnTo>
                <a:lnTo>
                  <a:pt x="437388" y="473964"/>
                </a:lnTo>
                <a:lnTo>
                  <a:pt x="437388" y="422148"/>
                </a:lnTo>
                <a:lnTo>
                  <a:pt x="437388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4188" y="842772"/>
            <a:ext cx="330708" cy="4739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45108" y="1264920"/>
            <a:ext cx="424180" cy="474345"/>
          </a:xfrm>
          <a:custGeom>
            <a:avLst/>
            <a:gdLst/>
            <a:ahLst/>
            <a:cxnLst/>
            <a:rect l="l" t="t" r="r" b="b"/>
            <a:pathLst>
              <a:path w="424180" h="474344">
                <a:moveTo>
                  <a:pt x="423671" y="473963"/>
                </a:moveTo>
                <a:lnTo>
                  <a:pt x="0" y="473963"/>
                </a:lnTo>
                <a:lnTo>
                  <a:pt x="0" y="0"/>
                </a:lnTo>
                <a:lnTo>
                  <a:pt x="423671" y="0"/>
                </a:lnTo>
                <a:lnTo>
                  <a:pt x="423671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580" y="1191768"/>
            <a:ext cx="560832" cy="42214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9096" y="1264920"/>
            <a:ext cx="8223504" cy="47396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19200" y="734568"/>
            <a:ext cx="32384" cy="1051560"/>
          </a:xfrm>
          <a:custGeom>
            <a:avLst/>
            <a:gdLst/>
            <a:ahLst/>
            <a:cxnLst/>
            <a:rect l="l" t="t" r="r" b="b"/>
            <a:pathLst>
              <a:path w="32384" h="1051560">
                <a:moveTo>
                  <a:pt x="32004" y="1051560"/>
                </a:moveTo>
                <a:lnTo>
                  <a:pt x="0" y="1051560"/>
                </a:lnTo>
                <a:lnTo>
                  <a:pt x="0" y="0"/>
                </a:lnTo>
                <a:lnTo>
                  <a:pt x="32004" y="0"/>
                </a:lnTo>
                <a:lnTo>
                  <a:pt x="32004" y="105156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6651" y="673098"/>
            <a:ext cx="7748755" cy="776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6422" y="2090401"/>
            <a:ext cx="6705555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48340" y="6864379"/>
            <a:ext cx="1958614" cy="182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39981" y="6842145"/>
            <a:ext cx="79187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Relationship Id="rId16" Type="http://schemas.openxmlformats.org/officeDocument/2006/relationships/image" Target="../media/image154.png"/><Relationship Id="rId17" Type="http://schemas.openxmlformats.org/officeDocument/2006/relationships/image" Target="../media/image155.png"/><Relationship Id="rId18" Type="http://schemas.openxmlformats.org/officeDocument/2006/relationships/image" Target="../media/image156.png"/><Relationship Id="rId19" Type="http://schemas.openxmlformats.org/officeDocument/2006/relationships/image" Target="../media/image157.png"/><Relationship Id="rId20" Type="http://schemas.openxmlformats.org/officeDocument/2006/relationships/image" Target="../media/image158.png"/><Relationship Id="rId21" Type="http://schemas.openxmlformats.org/officeDocument/2006/relationships/image" Target="../media/image159.png"/><Relationship Id="rId22" Type="http://schemas.openxmlformats.org/officeDocument/2006/relationships/image" Target="../media/image160.png"/><Relationship Id="rId23" Type="http://schemas.openxmlformats.org/officeDocument/2006/relationships/image" Target="../media/image161.png"/><Relationship Id="rId24" Type="http://schemas.openxmlformats.org/officeDocument/2006/relationships/image" Target="../media/image162.png"/><Relationship Id="rId25" Type="http://schemas.openxmlformats.org/officeDocument/2006/relationships/image" Target="../media/image163.png"/><Relationship Id="rId26" Type="http://schemas.openxmlformats.org/officeDocument/2006/relationships/image" Target="../media/image164.png"/><Relationship Id="rId27" Type="http://schemas.openxmlformats.org/officeDocument/2006/relationships/image" Target="../media/image165.png"/><Relationship Id="rId28" Type="http://schemas.openxmlformats.org/officeDocument/2006/relationships/image" Target="../media/image166.png"/><Relationship Id="rId29" Type="http://schemas.openxmlformats.org/officeDocument/2006/relationships/image" Target="../media/image167.png"/><Relationship Id="rId30" Type="http://schemas.openxmlformats.org/officeDocument/2006/relationships/image" Target="../media/image168.png"/><Relationship Id="rId31" Type="http://schemas.openxmlformats.org/officeDocument/2006/relationships/image" Target="../media/image169.png"/><Relationship Id="rId32" Type="http://schemas.openxmlformats.org/officeDocument/2006/relationships/image" Target="../media/image170.png"/><Relationship Id="rId33" Type="http://schemas.openxmlformats.org/officeDocument/2006/relationships/image" Target="../media/image171.png"/><Relationship Id="rId34" Type="http://schemas.openxmlformats.org/officeDocument/2006/relationships/image" Target="../media/image172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30" Type="http://schemas.openxmlformats.org/officeDocument/2006/relationships/image" Target="../media/image57.png"/><Relationship Id="rId31" Type="http://schemas.openxmlformats.org/officeDocument/2006/relationships/image" Target="../media/image58.png"/><Relationship Id="rId32" Type="http://schemas.openxmlformats.org/officeDocument/2006/relationships/image" Target="../media/image59.png"/><Relationship Id="rId33" Type="http://schemas.openxmlformats.org/officeDocument/2006/relationships/image" Target="../media/image60.png"/><Relationship Id="rId34" Type="http://schemas.openxmlformats.org/officeDocument/2006/relationships/image" Target="../media/image61.png"/><Relationship Id="rId35" Type="http://schemas.openxmlformats.org/officeDocument/2006/relationships/image" Target="../media/image62.png"/><Relationship Id="rId36" Type="http://schemas.openxmlformats.org/officeDocument/2006/relationships/image" Target="../media/image63.png"/><Relationship Id="rId37" Type="http://schemas.openxmlformats.org/officeDocument/2006/relationships/image" Target="../media/image64.png"/><Relationship Id="rId38" Type="http://schemas.openxmlformats.org/officeDocument/2006/relationships/image" Target="../media/image65.png"/><Relationship Id="rId39" Type="http://schemas.openxmlformats.org/officeDocument/2006/relationships/image" Target="../media/image66.png"/><Relationship Id="rId40" Type="http://schemas.openxmlformats.org/officeDocument/2006/relationships/image" Target="../media/image67.png"/><Relationship Id="rId41" Type="http://schemas.openxmlformats.org/officeDocument/2006/relationships/image" Target="../media/image68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g.org/uml" TargetMode="Externa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dirty="0" spc="-80"/>
              <a:t> </a:t>
            </a:r>
            <a:r>
              <a:rPr dirty="0" spc="-25"/>
              <a:t>to</a:t>
            </a:r>
          </a:p>
          <a:p>
            <a:pPr algn="ctr" marL="533400">
              <a:lnSpc>
                <a:spcPct val="100000"/>
              </a:lnSpc>
              <a:spcBef>
                <a:spcPts val="5"/>
              </a:spcBef>
            </a:pPr>
            <a:r>
              <a:rPr dirty="0"/>
              <a:t>Software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35"/>
              <a:t> </a:t>
            </a:r>
            <a:r>
              <a:rPr dirty="0"/>
              <a:t>Analysis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08022" rIns="0" bIns="0" rtlCol="0" vert="horz">
            <a:spAutoFit/>
          </a:bodyPr>
          <a:lstStyle/>
          <a:p>
            <a:pPr marL="86106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dirty="0" spc="-45"/>
              <a:t> </a:t>
            </a:r>
            <a:r>
              <a:rPr dirty="0"/>
              <a:t>Engineering</a:t>
            </a:r>
            <a:r>
              <a:rPr dirty="0" spc="-30"/>
              <a:t> </a:t>
            </a:r>
            <a:r>
              <a:rPr dirty="0"/>
              <a:t>Goals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Roles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Applications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444" y="2084328"/>
            <a:ext cx="3006090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75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business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domain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7444" y="3236441"/>
            <a:ext cx="2096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64644" y="3570243"/>
            <a:ext cx="3499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granular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878067" y="2548127"/>
            <a:ext cx="3177540" cy="1338580"/>
            <a:chOff x="5878067" y="2548127"/>
            <a:chExt cx="3177540" cy="1338580"/>
          </a:xfrm>
        </p:grpSpPr>
        <p:sp>
          <p:nvSpPr>
            <p:cNvPr id="7" name="object 7" descr=""/>
            <p:cNvSpPr/>
            <p:nvPr/>
          </p:nvSpPr>
          <p:spPr>
            <a:xfrm>
              <a:off x="5955792" y="2644139"/>
              <a:ext cx="489584" cy="914400"/>
            </a:xfrm>
            <a:custGeom>
              <a:avLst/>
              <a:gdLst/>
              <a:ahLst/>
              <a:cxnLst/>
              <a:rect l="l" t="t" r="r" b="b"/>
              <a:pathLst>
                <a:path w="489585" h="914400">
                  <a:moveTo>
                    <a:pt x="489203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9144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49696" y="2638043"/>
              <a:ext cx="501650" cy="927100"/>
            </a:xfrm>
            <a:custGeom>
              <a:avLst/>
              <a:gdLst/>
              <a:ahLst/>
              <a:cxnLst/>
              <a:rect l="l" t="t" r="r" b="b"/>
              <a:pathLst>
                <a:path w="501650" h="927100">
                  <a:moveTo>
                    <a:pt x="501396" y="926592"/>
                  </a:moveTo>
                  <a:lnTo>
                    <a:pt x="0" y="926592"/>
                  </a:lnTo>
                  <a:lnTo>
                    <a:pt x="0" y="0"/>
                  </a:lnTo>
                  <a:lnTo>
                    <a:pt x="501396" y="0"/>
                  </a:lnTo>
                  <a:lnTo>
                    <a:pt x="501396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0496"/>
                  </a:lnTo>
                  <a:lnTo>
                    <a:pt x="501396" y="920496"/>
                  </a:lnTo>
                  <a:lnTo>
                    <a:pt x="501396" y="926592"/>
                  </a:lnTo>
                  <a:close/>
                </a:path>
                <a:path w="501650" h="9271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501650" h="927100">
                  <a:moveTo>
                    <a:pt x="489204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489204" y="6096"/>
                  </a:lnTo>
                  <a:lnTo>
                    <a:pt x="489204" y="12192"/>
                  </a:lnTo>
                  <a:close/>
                </a:path>
                <a:path w="501650" h="927100">
                  <a:moveTo>
                    <a:pt x="489204" y="920496"/>
                  </a:moveTo>
                  <a:lnTo>
                    <a:pt x="489204" y="6096"/>
                  </a:lnTo>
                  <a:lnTo>
                    <a:pt x="495300" y="12192"/>
                  </a:lnTo>
                  <a:lnTo>
                    <a:pt x="501396" y="12192"/>
                  </a:lnTo>
                  <a:lnTo>
                    <a:pt x="501396" y="914400"/>
                  </a:lnTo>
                  <a:lnTo>
                    <a:pt x="495300" y="914400"/>
                  </a:lnTo>
                  <a:lnTo>
                    <a:pt x="489204" y="920496"/>
                  </a:lnTo>
                  <a:close/>
                </a:path>
                <a:path w="501650" h="927100">
                  <a:moveTo>
                    <a:pt x="501396" y="12192"/>
                  </a:moveTo>
                  <a:lnTo>
                    <a:pt x="495300" y="12192"/>
                  </a:lnTo>
                  <a:lnTo>
                    <a:pt x="489204" y="6096"/>
                  </a:lnTo>
                  <a:lnTo>
                    <a:pt x="501396" y="6096"/>
                  </a:lnTo>
                  <a:lnTo>
                    <a:pt x="501396" y="12192"/>
                  </a:lnTo>
                  <a:close/>
                </a:path>
                <a:path w="501650" h="927100">
                  <a:moveTo>
                    <a:pt x="12192" y="920496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0496"/>
                  </a:lnTo>
                  <a:close/>
                </a:path>
                <a:path w="501650" h="927100">
                  <a:moveTo>
                    <a:pt x="489204" y="920496"/>
                  </a:moveTo>
                  <a:lnTo>
                    <a:pt x="12192" y="920496"/>
                  </a:lnTo>
                  <a:lnTo>
                    <a:pt x="12192" y="914400"/>
                  </a:lnTo>
                  <a:lnTo>
                    <a:pt x="489204" y="914400"/>
                  </a:lnTo>
                  <a:lnTo>
                    <a:pt x="489204" y="920496"/>
                  </a:lnTo>
                  <a:close/>
                </a:path>
                <a:path w="501650" h="927100">
                  <a:moveTo>
                    <a:pt x="501396" y="920496"/>
                  </a:moveTo>
                  <a:lnTo>
                    <a:pt x="489204" y="920496"/>
                  </a:lnTo>
                  <a:lnTo>
                    <a:pt x="495300" y="914400"/>
                  </a:lnTo>
                  <a:lnTo>
                    <a:pt x="501396" y="914400"/>
                  </a:lnTo>
                  <a:lnTo>
                    <a:pt x="50139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92696" y="2555747"/>
              <a:ext cx="489584" cy="914400"/>
            </a:xfrm>
            <a:custGeom>
              <a:avLst/>
              <a:gdLst/>
              <a:ahLst/>
              <a:cxnLst/>
              <a:rect l="l" t="t" r="r" b="b"/>
              <a:pathLst>
                <a:path w="489584" h="914400">
                  <a:moveTo>
                    <a:pt x="489203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9144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86600" y="2548127"/>
              <a:ext cx="501650" cy="928369"/>
            </a:xfrm>
            <a:custGeom>
              <a:avLst/>
              <a:gdLst/>
              <a:ahLst/>
              <a:cxnLst/>
              <a:rect l="l" t="t" r="r" b="b"/>
              <a:pathLst>
                <a:path w="501650" h="928370">
                  <a:moveTo>
                    <a:pt x="50139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501396" y="0"/>
                  </a:lnTo>
                  <a:lnTo>
                    <a:pt x="501396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2020"/>
                  </a:lnTo>
                  <a:lnTo>
                    <a:pt x="501396" y="922020"/>
                  </a:lnTo>
                  <a:lnTo>
                    <a:pt x="501396" y="928116"/>
                  </a:lnTo>
                  <a:close/>
                </a:path>
                <a:path w="501650" h="9283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501650" h="928370">
                  <a:moveTo>
                    <a:pt x="489204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489204" y="7620"/>
                  </a:lnTo>
                  <a:lnTo>
                    <a:pt x="489204" y="13716"/>
                  </a:lnTo>
                  <a:close/>
                </a:path>
                <a:path w="501650" h="928370">
                  <a:moveTo>
                    <a:pt x="489204" y="922020"/>
                  </a:moveTo>
                  <a:lnTo>
                    <a:pt x="489204" y="7620"/>
                  </a:lnTo>
                  <a:lnTo>
                    <a:pt x="495300" y="13716"/>
                  </a:lnTo>
                  <a:lnTo>
                    <a:pt x="501396" y="13716"/>
                  </a:lnTo>
                  <a:lnTo>
                    <a:pt x="501396" y="914400"/>
                  </a:lnTo>
                  <a:lnTo>
                    <a:pt x="495300" y="914400"/>
                  </a:lnTo>
                  <a:lnTo>
                    <a:pt x="489204" y="922020"/>
                  </a:lnTo>
                  <a:close/>
                </a:path>
                <a:path w="501650" h="928370">
                  <a:moveTo>
                    <a:pt x="501396" y="13716"/>
                  </a:moveTo>
                  <a:lnTo>
                    <a:pt x="495300" y="13716"/>
                  </a:lnTo>
                  <a:lnTo>
                    <a:pt x="489204" y="7620"/>
                  </a:lnTo>
                  <a:lnTo>
                    <a:pt x="501396" y="7620"/>
                  </a:lnTo>
                  <a:lnTo>
                    <a:pt x="501396" y="13716"/>
                  </a:lnTo>
                  <a:close/>
                </a:path>
                <a:path w="501650" h="928370">
                  <a:moveTo>
                    <a:pt x="12192" y="922020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2020"/>
                  </a:lnTo>
                  <a:close/>
                </a:path>
                <a:path w="501650" h="928370">
                  <a:moveTo>
                    <a:pt x="489204" y="922020"/>
                  </a:moveTo>
                  <a:lnTo>
                    <a:pt x="12192" y="922020"/>
                  </a:lnTo>
                  <a:lnTo>
                    <a:pt x="12192" y="914400"/>
                  </a:lnTo>
                  <a:lnTo>
                    <a:pt x="489204" y="914400"/>
                  </a:lnTo>
                  <a:lnTo>
                    <a:pt x="489204" y="922020"/>
                  </a:lnTo>
                  <a:close/>
                </a:path>
                <a:path w="501650" h="928370">
                  <a:moveTo>
                    <a:pt x="501396" y="922020"/>
                  </a:moveTo>
                  <a:lnTo>
                    <a:pt x="489204" y="922020"/>
                  </a:lnTo>
                  <a:lnTo>
                    <a:pt x="495300" y="914400"/>
                  </a:lnTo>
                  <a:lnTo>
                    <a:pt x="501396" y="914400"/>
                  </a:lnTo>
                  <a:lnTo>
                    <a:pt x="501396" y="922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05828" y="2631947"/>
              <a:ext cx="489584" cy="914400"/>
            </a:xfrm>
            <a:custGeom>
              <a:avLst/>
              <a:gdLst/>
              <a:ahLst/>
              <a:cxnLst/>
              <a:rect l="l" t="t" r="r" b="b"/>
              <a:pathLst>
                <a:path w="489584" h="914400">
                  <a:moveTo>
                    <a:pt x="489203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9144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99732" y="2624327"/>
              <a:ext cx="501650" cy="928369"/>
            </a:xfrm>
            <a:custGeom>
              <a:avLst/>
              <a:gdLst/>
              <a:ahLst/>
              <a:cxnLst/>
              <a:rect l="l" t="t" r="r" b="b"/>
              <a:pathLst>
                <a:path w="501650" h="928370">
                  <a:moveTo>
                    <a:pt x="50139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501396" y="0"/>
                  </a:lnTo>
                  <a:lnTo>
                    <a:pt x="501396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2020"/>
                  </a:lnTo>
                  <a:lnTo>
                    <a:pt x="501396" y="922020"/>
                  </a:lnTo>
                  <a:lnTo>
                    <a:pt x="501396" y="928116"/>
                  </a:lnTo>
                  <a:close/>
                </a:path>
                <a:path w="501650" h="9283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501650" h="928370">
                  <a:moveTo>
                    <a:pt x="489204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489204" y="7620"/>
                  </a:lnTo>
                  <a:lnTo>
                    <a:pt x="489204" y="13716"/>
                  </a:lnTo>
                  <a:close/>
                </a:path>
                <a:path w="501650" h="928370">
                  <a:moveTo>
                    <a:pt x="489204" y="922020"/>
                  </a:moveTo>
                  <a:lnTo>
                    <a:pt x="489204" y="7620"/>
                  </a:lnTo>
                  <a:lnTo>
                    <a:pt x="495300" y="13716"/>
                  </a:lnTo>
                  <a:lnTo>
                    <a:pt x="501396" y="13716"/>
                  </a:lnTo>
                  <a:lnTo>
                    <a:pt x="501396" y="914400"/>
                  </a:lnTo>
                  <a:lnTo>
                    <a:pt x="495300" y="914400"/>
                  </a:lnTo>
                  <a:lnTo>
                    <a:pt x="489204" y="922020"/>
                  </a:lnTo>
                  <a:close/>
                </a:path>
                <a:path w="501650" h="928370">
                  <a:moveTo>
                    <a:pt x="501396" y="13716"/>
                  </a:moveTo>
                  <a:lnTo>
                    <a:pt x="495300" y="13716"/>
                  </a:lnTo>
                  <a:lnTo>
                    <a:pt x="489204" y="7620"/>
                  </a:lnTo>
                  <a:lnTo>
                    <a:pt x="501396" y="7620"/>
                  </a:lnTo>
                  <a:lnTo>
                    <a:pt x="501396" y="13716"/>
                  </a:lnTo>
                  <a:close/>
                </a:path>
                <a:path w="501650" h="928370">
                  <a:moveTo>
                    <a:pt x="12192" y="922020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2020"/>
                  </a:lnTo>
                  <a:close/>
                </a:path>
                <a:path w="501650" h="928370">
                  <a:moveTo>
                    <a:pt x="489204" y="922020"/>
                  </a:moveTo>
                  <a:lnTo>
                    <a:pt x="12192" y="922020"/>
                  </a:lnTo>
                  <a:lnTo>
                    <a:pt x="12192" y="914400"/>
                  </a:lnTo>
                  <a:lnTo>
                    <a:pt x="489204" y="914400"/>
                  </a:lnTo>
                  <a:lnTo>
                    <a:pt x="489204" y="922020"/>
                  </a:lnTo>
                  <a:close/>
                </a:path>
                <a:path w="501650" h="928370">
                  <a:moveTo>
                    <a:pt x="501396" y="922020"/>
                  </a:moveTo>
                  <a:lnTo>
                    <a:pt x="489204" y="922020"/>
                  </a:lnTo>
                  <a:lnTo>
                    <a:pt x="495300" y="914400"/>
                  </a:lnTo>
                  <a:lnTo>
                    <a:pt x="501396" y="914400"/>
                  </a:lnTo>
                  <a:lnTo>
                    <a:pt x="501396" y="922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100060" y="2555747"/>
              <a:ext cx="489584" cy="914400"/>
            </a:xfrm>
            <a:custGeom>
              <a:avLst/>
              <a:gdLst/>
              <a:ahLst/>
              <a:cxnLst/>
              <a:rect l="l" t="t" r="r" b="b"/>
              <a:pathLst>
                <a:path w="489584" h="914400">
                  <a:moveTo>
                    <a:pt x="489203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9144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93964" y="2548127"/>
              <a:ext cx="501650" cy="928369"/>
            </a:xfrm>
            <a:custGeom>
              <a:avLst/>
              <a:gdLst/>
              <a:ahLst/>
              <a:cxnLst/>
              <a:rect l="l" t="t" r="r" b="b"/>
              <a:pathLst>
                <a:path w="501650" h="928370">
                  <a:moveTo>
                    <a:pt x="501396" y="928116"/>
                  </a:moveTo>
                  <a:lnTo>
                    <a:pt x="0" y="928116"/>
                  </a:lnTo>
                  <a:lnTo>
                    <a:pt x="0" y="0"/>
                  </a:lnTo>
                  <a:lnTo>
                    <a:pt x="501396" y="0"/>
                  </a:lnTo>
                  <a:lnTo>
                    <a:pt x="501396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914400"/>
                  </a:lnTo>
                  <a:lnTo>
                    <a:pt x="6096" y="914400"/>
                  </a:lnTo>
                  <a:lnTo>
                    <a:pt x="12192" y="922020"/>
                  </a:lnTo>
                  <a:lnTo>
                    <a:pt x="501396" y="922020"/>
                  </a:lnTo>
                  <a:lnTo>
                    <a:pt x="501396" y="928116"/>
                  </a:lnTo>
                  <a:close/>
                </a:path>
                <a:path w="501650" h="9283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501650" h="928370">
                  <a:moveTo>
                    <a:pt x="489204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489204" y="7620"/>
                  </a:lnTo>
                  <a:lnTo>
                    <a:pt x="489204" y="13716"/>
                  </a:lnTo>
                  <a:close/>
                </a:path>
                <a:path w="501650" h="928370">
                  <a:moveTo>
                    <a:pt x="489204" y="922020"/>
                  </a:moveTo>
                  <a:lnTo>
                    <a:pt x="489204" y="7620"/>
                  </a:lnTo>
                  <a:lnTo>
                    <a:pt x="495300" y="13716"/>
                  </a:lnTo>
                  <a:lnTo>
                    <a:pt x="501396" y="13716"/>
                  </a:lnTo>
                  <a:lnTo>
                    <a:pt x="501396" y="914400"/>
                  </a:lnTo>
                  <a:lnTo>
                    <a:pt x="495300" y="914400"/>
                  </a:lnTo>
                  <a:lnTo>
                    <a:pt x="489204" y="922020"/>
                  </a:lnTo>
                  <a:close/>
                </a:path>
                <a:path w="501650" h="928370">
                  <a:moveTo>
                    <a:pt x="501396" y="13716"/>
                  </a:moveTo>
                  <a:lnTo>
                    <a:pt x="495300" y="13716"/>
                  </a:lnTo>
                  <a:lnTo>
                    <a:pt x="489204" y="7620"/>
                  </a:lnTo>
                  <a:lnTo>
                    <a:pt x="501396" y="7620"/>
                  </a:lnTo>
                  <a:lnTo>
                    <a:pt x="501396" y="13716"/>
                  </a:lnTo>
                  <a:close/>
                </a:path>
                <a:path w="501650" h="928370">
                  <a:moveTo>
                    <a:pt x="12192" y="922020"/>
                  </a:moveTo>
                  <a:lnTo>
                    <a:pt x="6096" y="914400"/>
                  </a:lnTo>
                  <a:lnTo>
                    <a:pt x="12192" y="914400"/>
                  </a:lnTo>
                  <a:lnTo>
                    <a:pt x="12192" y="922020"/>
                  </a:lnTo>
                  <a:close/>
                </a:path>
                <a:path w="501650" h="928370">
                  <a:moveTo>
                    <a:pt x="489204" y="922020"/>
                  </a:moveTo>
                  <a:lnTo>
                    <a:pt x="12192" y="922020"/>
                  </a:lnTo>
                  <a:lnTo>
                    <a:pt x="12192" y="914400"/>
                  </a:lnTo>
                  <a:lnTo>
                    <a:pt x="489204" y="914400"/>
                  </a:lnTo>
                  <a:lnTo>
                    <a:pt x="489204" y="922020"/>
                  </a:lnTo>
                  <a:close/>
                </a:path>
                <a:path w="501650" h="928370">
                  <a:moveTo>
                    <a:pt x="501396" y="922020"/>
                  </a:moveTo>
                  <a:lnTo>
                    <a:pt x="489204" y="922020"/>
                  </a:lnTo>
                  <a:lnTo>
                    <a:pt x="495300" y="914400"/>
                  </a:lnTo>
                  <a:lnTo>
                    <a:pt x="501396" y="914400"/>
                  </a:lnTo>
                  <a:lnTo>
                    <a:pt x="501396" y="922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42148" y="2631947"/>
              <a:ext cx="489584" cy="914400"/>
            </a:xfrm>
            <a:custGeom>
              <a:avLst/>
              <a:gdLst/>
              <a:ahLst/>
              <a:cxnLst/>
              <a:rect l="l" t="t" r="r" b="b"/>
              <a:pathLst>
                <a:path w="489584" h="914400">
                  <a:moveTo>
                    <a:pt x="489203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9144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78055" y="2624327"/>
              <a:ext cx="2659380" cy="1262380"/>
            </a:xfrm>
            <a:custGeom>
              <a:avLst/>
              <a:gdLst/>
              <a:ahLst/>
              <a:cxnLst/>
              <a:rect l="l" t="t" r="r" b="b"/>
              <a:pathLst>
                <a:path w="2659379" h="1262379">
                  <a:moveTo>
                    <a:pt x="2548128" y="1162812"/>
                  </a:moveTo>
                  <a:lnTo>
                    <a:pt x="2535936" y="1162812"/>
                  </a:lnTo>
                  <a:lnTo>
                    <a:pt x="12192" y="1162812"/>
                  </a:lnTo>
                  <a:lnTo>
                    <a:pt x="11938" y="1162824"/>
                  </a:lnTo>
                  <a:lnTo>
                    <a:pt x="11938" y="1163066"/>
                  </a:lnTo>
                  <a:lnTo>
                    <a:pt x="8763" y="1166241"/>
                  </a:lnTo>
                  <a:lnTo>
                    <a:pt x="8763" y="1163066"/>
                  </a:lnTo>
                  <a:lnTo>
                    <a:pt x="11938" y="1163066"/>
                  </a:lnTo>
                  <a:lnTo>
                    <a:pt x="11938" y="1162824"/>
                  </a:lnTo>
                  <a:lnTo>
                    <a:pt x="0" y="1162824"/>
                  </a:lnTo>
                  <a:lnTo>
                    <a:pt x="0" y="1163066"/>
                  </a:lnTo>
                  <a:lnTo>
                    <a:pt x="0" y="1169416"/>
                  </a:lnTo>
                  <a:lnTo>
                    <a:pt x="0" y="1262126"/>
                  </a:lnTo>
                  <a:lnTo>
                    <a:pt x="12192" y="1262126"/>
                  </a:lnTo>
                  <a:lnTo>
                    <a:pt x="12192" y="1169416"/>
                  </a:lnTo>
                  <a:lnTo>
                    <a:pt x="8763" y="1169416"/>
                  </a:lnTo>
                  <a:lnTo>
                    <a:pt x="8763" y="1168908"/>
                  </a:lnTo>
                  <a:lnTo>
                    <a:pt x="12192" y="1168908"/>
                  </a:lnTo>
                  <a:lnTo>
                    <a:pt x="2535936" y="1168908"/>
                  </a:lnTo>
                  <a:lnTo>
                    <a:pt x="2535936" y="1169416"/>
                  </a:lnTo>
                  <a:lnTo>
                    <a:pt x="2535936" y="1262126"/>
                  </a:lnTo>
                  <a:lnTo>
                    <a:pt x="2548128" y="1262126"/>
                  </a:lnTo>
                  <a:lnTo>
                    <a:pt x="2548128" y="1169416"/>
                  </a:lnTo>
                  <a:lnTo>
                    <a:pt x="2539377" y="1169416"/>
                  </a:lnTo>
                  <a:lnTo>
                    <a:pt x="2539377" y="1166253"/>
                  </a:lnTo>
                  <a:lnTo>
                    <a:pt x="2542044" y="1168908"/>
                  </a:lnTo>
                  <a:lnTo>
                    <a:pt x="2548128" y="1168908"/>
                  </a:lnTo>
                  <a:lnTo>
                    <a:pt x="2548128" y="1163066"/>
                  </a:lnTo>
                  <a:lnTo>
                    <a:pt x="2548128" y="1162824"/>
                  </a:lnTo>
                  <a:close/>
                </a:path>
                <a:path w="2659379" h="1262379">
                  <a:moveTo>
                    <a:pt x="2659380" y="0"/>
                  </a:moveTo>
                  <a:lnTo>
                    <a:pt x="2647188" y="0"/>
                  </a:lnTo>
                  <a:lnTo>
                    <a:pt x="2647188" y="13716"/>
                  </a:lnTo>
                  <a:lnTo>
                    <a:pt x="2647188" y="914400"/>
                  </a:lnTo>
                  <a:lnTo>
                    <a:pt x="2170176" y="914400"/>
                  </a:lnTo>
                  <a:lnTo>
                    <a:pt x="2170176" y="13716"/>
                  </a:lnTo>
                  <a:lnTo>
                    <a:pt x="2647188" y="13716"/>
                  </a:lnTo>
                  <a:lnTo>
                    <a:pt x="2647188" y="0"/>
                  </a:lnTo>
                  <a:lnTo>
                    <a:pt x="2157984" y="0"/>
                  </a:lnTo>
                  <a:lnTo>
                    <a:pt x="2157984" y="928116"/>
                  </a:lnTo>
                  <a:lnTo>
                    <a:pt x="2659380" y="928116"/>
                  </a:lnTo>
                  <a:lnTo>
                    <a:pt x="2659380" y="922020"/>
                  </a:lnTo>
                  <a:lnTo>
                    <a:pt x="2659380" y="914400"/>
                  </a:lnTo>
                  <a:lnTo>
                    <a:pt x="2659380" y="13716"/>
                  </a:lnTo>
                  <a:lnTo>
                    <a:pt x="2659380" y="7620"/>
                  </a:lnTo>
                  <a:lnTo>
                    <a:pt x="2659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84164" y="2720339"/>
              <a:ext cx="3165475" cy="1066800"/>
            </a:xfrm>
            <a:custGeom>
              <a:avLst/>
              <a:gdLst/>
              <a:ahLst/>
              <a:cxnLst/>
              <a:rect l="l" t="t" r="r" b="b"/>
              <a:pathLst>
                <a:path w="3165475" h="1066800">
                  <a:moveTo>
                    <a:pt x="3165348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3165348" y="0"/>
                  </a:lnTo>
                  <a:lnTo>
                    <a:pt x="3165348" y="1066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78067" y="2714243"/>
              <a:ext cx="3177540" cy="1079500"/>
            </a:xfrm>
            <a:custGeom>
              <a:avLst/>
              <a:gdLst/>
              <a:ahLst/>
              <a:cxnLst/>
              <a:rect l="l" t="t" r="r" b="b"/>
              <a:pathLst>
                <a:path w="3177540" h="1079500">
                  <a:moveTo>
                    <a:pt x="3177540" y="1078992"/>
                  </a:moveTo>
                  <a:lnTo>
                    <a:pt x="0" y="1078992"/>
                  </a:lnTo>
                  <a:lnTo>
                    <a:pt x="0" y="0"/>
                  </a:lnTo>
                  <a:lnTo>
                    <a:pt x="3177540" y="0"/>
                  </a:lnTo>
                  <a:lnTo>
                    <a:pt x="317754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066800"/>
                  </a:lnTo>
                  <a:lnTo>
                    <a:pt x="6096" y="1066800"/>
                  </a:lnTo>
                  <a:lnTo>
                    <a:pt x="12192" y="1072896"/>
                  </a:lnTo>
                  <a:lnTo>
                    <a:pt x="3177540" y="1072896"/>
                  </a:lnTo>
                  <a:lnTo>
                    <a:pt x="3177540" y="1078992"/>
                  </a:lnTo>
                  <a:close/>
                </a:path>
                <a:path w="3177540" h="1079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177540" h="1079500">
                  <a:moveTo>
                    <a:pt x="3165348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165348" y="6096"/>
                  </a:lnTo>
                  <a:lnTo>
                    <a:pt x="3165348" y="12192"/>
                  </a:lnTo>
                  <a:close/>
                </a:path>
                <a:path w="3177540" h="1079500">
                  <a:moveTo>
                    <a:pt x="3165348" y="1072896"/>
                  </a:moveTo>
                  <a:lnTo>
                    <a:pt x="3165348" y="6096"/>
                  </a:lnTo>
                  <a:lnTo>
                    <a:pt x="3171444" y="12192"/>
                  </a:lnTo>
                  <a:lnTo>
                    <a:pt x="3177540" y="12192"/>
                  </a:lnTo>
                  <a:lnTo>
                    <a:pt x="3177540" y="1066800"/>
                  </a:lnTo>
                  <a:lnTo>
                    <a:pt x="3171444" y="1066800"/>
                  </a:lnTo>
                  <a:lnTo>
                    <a:pt x="3165348" y="1072896"/>
                  </a:lnTo>
                  <a:close/>
                </a:path>
                <a:path w="3177540" h="1079500">
                  <a:moveTo>
                    <a:pt x="3177540" y="12192"/>
                  </a:moveTo>
                  <a:lnTo>
                    <a:pt x="3171444" y="12192"/>
                  </a:lnTo>
                  <a:lnTo>
                    <a:pt x="3165348" y="6096"/>
                  </a:lnTo>
                  <a:lnTo>
                    <a:pt x="3177540" y="6096"/>
                  </a:lnTo>
                  <a:lnTo>
                    <a:pt x="3177540" y="12192"/>
                  </a:lnTo>
                  <a:close/>
                </a:path>
                <a:path w="3177540" h="1079500">
                  <a:moveTo>
                    <a:pt x="12192" y="1072896"/>
                  </a:moveTo>
                  <a:lnTo>
                    <a:pt x="6096" y="1066800"/>
                  </a:lnTo>
                  <a:lnTo>
                    <a:pt x="12192" y="1066800"/>
                  </a:lnTo>
                  <a:lnTo>
                    <a:pt x="12192" y="1072896"/>
                  </a:lnTo>
                  <a:close/>
                </a:path>
                <a:path w="3177540" h="1079500">
                  <a:moveTo>
                    <a:pt x="3165348" y="1072896"/>
                  </a:moveTo>
                  <a:lnTo>
                    <a:pt x="12192" y="1072896"/>
                  </a:lnTo>
                  <a:lnTo>
                    <a:pt x="12192" y="1066800"/>
                  </a:lnTo>
                  <a:lnTo>
                    <a:pt x="3165348" y="1066800"/>
                  </a:lnTo>
                  <a:lnTo>
                    <a:pt x="3165348" y="1072896"/>
                  </a:lnTo>
                  <a:close/>
                </a:path>
                <a:path w="3177540" h="1079500">
                  <a:moveTo>
                    <a:pt x="3177540" y="1072896"/>
                  </a:moveTo>
                  <a:lnTo>
                    <a:pt x="3165348" y="1072896"/>
                  </a:lnTo>
                  <a:lnTo>
                    <a:pt x="3171444" y="1066800"/>
                  </a:lnTo>
                  <a:lnTo>
                    <a:pt x="3177540" y="1066800"/>
                  </a:lnTo>
                  <a:lnTo>
                    <a:pt x="3177540" y="1072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377466" y="3077933"/>
            <a:ext cx="21761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Distinct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004560" y="2732532"/>
            <a:ext cx="3049905" cy="1153795"/>
            <a:chOff x="6004560" y="2732532"/>
            <a:chExt cx="3049905" cy="1153795"/>
          </a:xfrm>
        </p:grpSpPr>
        <p:sp>
          <p:nvSpPr>
            <p:cNvPr id="21" name="object 21" descr=""/>
            <p:cNvSpPr/>
            <p:nvPr/>
          </p:nvSpPr>
          <p:spPr>
            <a:xfrm>
              <a:off x="6409944" y="2732544"/>
              <a:ext cx="2644140" cy="1153795"/>
            </a:xfrm>
            <a:custGeom>
              <a:avLst/>
              <a:gdLst/>
              <a:ahLst/>
              <a:cxnLst/>
              <a:rect l="l" t="t" r="r" b="b"/>
              <a:pathLst>
                <a:path w="2644140" h="1153795">
                  <a:moveTo>
                    <a:pt x="12192" y="723900"/>
                  </a:moveTo>
                  <a:lnTo>
                    <a:pt x="0" y="723900"/>
                  </a:lnTo>
                  <a:lnTo>
                    <a:pt x="0" y="1054608"/>
                  </a:lnTo>
                  <a:lnTo>
                    <a:pt x="12192" y="1054608"/>
                  </a:lnTo>
                  <a:lnTo>
                    <a:pt x="12192" y="723900"/>
                  </a:lnTo>
                  <a:close/>
                </a:path>
                <a:path w="2644140" h="1153795">
                  <a:moveTo>
                    <a:pt x="12192" y="0"/>
                  </a:moveTo>
                  <a:lnTo>
                    <a:pt x="0" y="0"/>
                  </a:lnTo>
                  <a:lnTo>
                    <a:pt x="0" y="330708"/>
                  </a:lnTo>
                  <a:lnTo>
                    <a:pt x="12192" y="330708"/>
                  </a:lnTo>
                  <a:lnTo>
                    <a:pt x="12192" y="0"/>
                  </a:lnTo>
                  <a:close/>
                </a:path>
                <a:path w="2644140" h="1153795">
                  <a:moveTo>
                    <a:pt x="530352" y="723900"/>
                  </a:moveTo>
                  <a:lnTo>
                    <a:pt x="518160" y="723900"/>
                  </a:lnTo>
                  <a:lnTo>
                    <a:pt x="518160" y="1054608"/>
                  </a:lnTo>
                  <a:lnTo>
                    <a:pt x="530352" y="1054608"/>
                  </a:lnTo>
                  <a:lnTo>
                    <a:pt x="530352" y="723900"/>
                  </a:lnTo>
                  <a:close/>
                </a:path>
                <a:path w="2644140" h="1153795">
                  <a:moveTo>
                    <a:pt x="530352" y="0"/>
                  </a:moveTo>
                  <a:lnTo>
                    <a:pt x="518160" y="0"/>
                  </a:lnTo>
                  <a:lnTo>
                    <a:pt x="518160" y="330708"/>
                  </a:lnTo>
                  <a:lnTo>
                    <a:pt x="530352" y="330708"/>
                  </a:lnTo>
                  <a:lnTo>
                    <a:pt x="530352" y="0"/>
                  </a:lnTo>
                  <a:close/>
                </a:path>
                <a:path w="2644140" h="1153795">
                  <a:moveTo>
                    <a:pt x="1063752" y="723900"/>
                  </a:moveTo>
                  <a:lnTo>
                    <a:pt x="1050036" y="723900"/>
                  </a:lnTo>
                  <a:lnTo>
                    <a:pt x="1050036" y="1054608"/>
                  </a:lnTo>
                  <a:lnTo>
                    <a:pt x="1063752" y="1054608"/>
                  </a:lnTo>
                  <a:lnTo>
                    <a:pt x="1063752" y="723900"/>
                  </a:lnTo>
                  <a:close/>
                </a:path>
                <a:path w="2644140" h="1153795">
                  <a:moveTo>
                    <a:pt x="1063752" y="0"/>
                  </a:moveTo>
                  <a:lnTo>
                    <a:pt x="1050036" y="0"/>
                  </a:lnTo>
                  <a:lnTo>
                    <a:pt x="1050036" y="330708"/>
                  </a:lnTo>
                  <a:lnTo>
                    <a:pt x="1063752" y="330708"/>
                  </a:lnTo>
                  <a:lnTo>
                    <a:pt x="1063752" y="0"/>
                  </a:lnTo>
                  <a:close/>
                </a:path>
                <a:path w="2644140" h="1153795">
                  <a:moveTo>
                    <a:pt x="1566672" y="723900"/>
                  </a:moveTo>
                  <a:lnTo>
                    <a:pt x="1554467" y="723900"/>
                  </a:lnTo>
                  <a:lnTo>
                    <a:pt x="1554467" y="1054608"/>
                  </a:lnTo>
                  <a:lnTo>
                    <a:pt x="1566672" y="1054608"/>
                  </a:lnTo>
                  <a:lnTo>
                    <a:pt x="1566672" y="723900"/>
                  </a:lnTo>
                  <a:close/>
                </a:path>
                <a:path w="2644140" h="1153795">
                  <a:moveTo>
                    <a:pt x="1566672" y="0"/>
                  </a:moveTo>
                  <a:lnTo>
                    <a:pt x="1554467" y="0"/>
                  </a:lnTo>
                  <a:lnTo>
                    <a:pt x="1554467" y="330708"/>
                  </a:lnTo>
                  <a:lnTo>
                    <a:pt x="1566672" y="330708"/>
                  </a:lnTo>
                  <a:lnTo>
                    <a:pt x="1566672" y="0"/>
                  </a:lnTo>
                  <a:close/>
                </a:path>
                <a:path w="2644140" h="1153795">
                  <a:moveTo>
                    <a:pt x="2098548" y="723900"/>
                  </a:moveTo>
                  <a:lnTo>
                    <a:pt x="2086356" y="723900"/>
                  </a:lnTo>
                  <a:lnTo>
                    <a:pt x="2086356" y="1054608"/>
                  </a:lnTo>
                  <a:lnTo>
                    <a:pt x="2098548" y="1054608"/>
                  </a:lnTo>
                  <a:lnTo>
                    <a:pt x="2098548" y="723900"/>
                  </a:lnTo>
                  <a:close/>
                </a:path>
                <a:path w="2644140" h="1153795">
                  <a:moveTo>
                    <a:pt x="2098548" y="0"/>
                  </a:moveTo>
                  <a:lnTo>
                    <a:pt x="2086356" y="0"/>
                  </a:lnTo>
                  <a:lnTo>
                    <a:pt x="2086356" y="330708"/>
                  </a:lnTo>
                  <a:lnTo>
                    <a:pt x="2098548" y="330708"/>
                  </a:lnTo>
                  <a:lnTo>
                    <a:pt x="2098548" y="0"/>
                  </a:lnTo>
                  <a:close/>
                </a:path>
                <a:path w="2644140" h="1153795">
                  <a:moveTo>
                    <a:pt x="2644140" y="1037844"/>
                  </a:moveTo>
                  <a:lnTo>
                    <a:pt x="2631948" y="1037844"/>
                  </a:lnTo>
                  <a:lnTo>
                    <a:pt x="2631948" y="1153655"/>
                  </a:lnTo>
                  <a:lnTo>
                    <a:pt x="2644140" y="1153655"/>
                  </a:lnTo>
                  <a:lnTo>
                    <a:pt x="2644140" y="1037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010655" y="335279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300228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300228" y="0"/>
                  </a:lnTo>
                  <a:lnTo>
                    <a:pt x="300228" y="3429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04560" y="3346703"/>
              <a:ext cx="312420" cy="356870"/>
            </a:xfrm>
            <a:custGeom>
              <a:avLst/>
              <a:gdLst/>
              <a:ahLst/>
              <a:cxnLst/>
              <a:rect l="l" t="t" r="r" b="b"/>
              <a:pathLst>
                <a:path w="312420" h="356870">
                  <a:moveTo>
                    <a:pt x="312419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312419" y="0"/>
                  </a:lnTo>
                  <a:lnTo>
                    <a:pt x="312419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342900"/>
                  </a:lnTo>
                  <a:lnTo>
                    <a:pt x="6096" y="342900"/>
                  </a:lnTo>
                  <a:lnTo>
                    <a:pt x="12192" y="348996"/>
                  </a:lnTo>
                  <a:lnTo>
                    <a:pt x="312419" y="348996"/>
                  </a:lnTo>
                  <a:lnTo>
                    <a:pt x="312419" y="356616"/>
                  </a:lnTo>
                  <a:close/>
                </a:path>
                <a:path w="312420" h="3568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312420" h="356870">
                  <a:moveTo>
                    <a:pt x="300228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300228" y="6096"/>
                  </a:lnTo>
                  <a:lnTo>
                    <a:pt x="300228" y="13716"/>
                  </a:lnTo>
                  <a:close/>
                </a:path>
                <a:path w="312420" h="356870">
                  <a:moveTo>
                    <a:pt x="300228" y="348996"/>
                  </a:moveTo>
                  <a:lnTo>
                    <a:pt x="300228" y="6096"/>
                  </a:lnTo>
                  <a:lnTo>
                    <a:pt x="306324" y="13716"/>
                  </a:lnTo>
                  <a:lnTo>
                    <a:pt x="312419" y="13716"/>
                  </a:lnTo>
                  <a:lnTo>
                    <a:pt x="312419" y="342900"/>
                  </a:lnTo>
                  <a:lnTo>
                    <a:pt x="306324" y="342900"/>
                  </a:lnTo>
                  <a:lnTo>
                    <a:pt x="300228" y="348996"/>
                  </a:lnTo>
                  <a:close/>
                </a:path>
                <a:path w="312420" h="356870">
                  <a:moveTo>
                    <a:pt x="312419" y="13716"/>
                  </a:moveTo>
                  <a:lnTo>
                    <a:pt x="306324" y="13716"/>
                  </a:lnTo>
                  <a:lnTo>
                    <a:pt x="300228" y="6096"/>
                  </a:lnTo>
                  <a:lnTo>
                    <a:pt x="312419" y="6096"/>
                  </a:lnTo>
                  <a:lnTo>
                    <a:pt x="312419" y="13716"/>
                  </a:lnTo>
                  <a:close/>
                </a:path>
                <a:path w="312420" h="356870">
                  <a:moveTo>
                    <a:pt x="12192" y="348996"/>
                  </a:moveTo>
                  <a:lnTo>
                    <a:pt x="6096" y="342900"/>
                  </a:lnTo>
                  <a:lnTo>
                    <a:pt x="12192" y="342900"/>
                  </a:lnTo>
                  <a:lnTo>
                    <a:pt x="12192" y="348996"/>
                  </a:lnTo>
                  <a:close/>
                </a:path>
                <a:path w="312420" h="356870">
                  <a:moveTo>
                    <a:pt x="300228" y="348996"/>
                  </a:moveTo>
                  <a:lnTo>
                    <a:pt x="12192" y="348996"/>
                  </a:lnTo>
                  <a:lnTo>
                    <a:pt x="12192" y="342900"/>
                  </a:lnTo>
                  <a:lnTo>
                    <a:pt x="300228" y="342900"/>
                  </a:lnTo>
                  <a:lnTo>
                    <a:pt x="300228" y="348996"/>
                  </a:lnTo>
                  <a:close/>
                </a:path>
                <a:path w="312420" h="356870">
                  <a:moveTo>
                    <a:pt x="312419" y="348996"/>
                  </a:moveTo>
                  <a:lnTo>
                    <a:pt x="300228" y="348996"/>
                  </a:lnTo>
                  <a:lnTo>
                    <a:pt x="306324" y="342900"/>
                  </a:lnTo>
                  <a:lnTo>
                    <a:pt x="312419" y="342900"/>
                  </a:lnTo>
                  <a:lnTo>
                    <a:pt x="312419" y="348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95871" y="3416807"/>
              <a:ext cx="262255" cy="279400"/>
            </a:xfrm>
            <a:custGeom>
              <a:avLst/>
              <a:gdLst/>
              <a:ahLst/>
              <a:cxnLst/>
              <a:rect l="l" t="t" r="r" b="b"/>
              <a:pathLst>
                <a:path w="262254" h="279400">
                  <a:moveTo>
                    <a:pt x="262128" y="278891"/>
                  </a:moveTo>
                  <a:lnTo>
                    <a:pt x="0" y="278891"/>
                  </a:lnTo>
                  <a:lnTo>
                    <a:pt x="0" y="0"/>
                  </a:lnTo>
                  <a:lnTo>
                    <a:pt x="262128" y="0"/>
                  </a:lnTo>
                  <a:lnTo>
                    <a:pt x="262128" y="278891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588251" y="3410711"/>
              <a:ext cx="277495" cy="292735"/>
            </a:xfrm>
            <a:custGeom>
              <a:avLst/>
              <a:gdLst/>
              <a:ahLst/>
              <a:cxnLst/>
              <a:rect l="l" t="t" r="r" b="b"/>
              <a:pathLst>
                <a:path w="277495" h="292735">
                  <a:moveTo>
                    <a:pt x="277368" y="292607"/>
                  </a:moveTo>
                  <a:lnTo>
                    <a:pt x="0" y="292607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278892"/>
                  </a:lnTo>
                  <a:lnTo>
                    <a:pt x="7620" y="278892"/>
                  </a:lnTo>
                  <a:lnTo>
                    <a:pt x="13716" y="284988"/>
                  </a:lnTo>
                  <a:lnTo>
                    <a:pt x="277368" y="284988"/>
                  </a:lnTo>
                  <a:lnTo>
                    <a:pt x="277368" y="292607"/>
                  </a:lnTo>
                  <a:close/>
                </a:path>
                <a:path w="277495" h="292735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277495" h="292735">
                  <a:moveTo>
                    <a:pt x="26365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263652" y="6096"/>
                  </a:lnTo>
                  <a:lnTo>
                    <a:pt x="263652" y="12192"/>
                  </a:lnTo>
                  <a:close/>
                </a:path>
                <a:path w="277495" h="292735">
                  <a:moveTo>
                    <a:pt x="263652" y="284988"/>
                  </a:moveTo>
                  <a:lnTo>
                    <a:pt x="263652" y="6096"/>
                  </a:lnTo>
                  <a:lnTo>
                    <a:pt x="269748" y="12192"/>
                  </a:lnTo>
                  <a:lnTo>
                    <a:pt x="277368" y="12192"/>
                  </a:lnTo>
                  <a:lnTo>
                    <a:pt x="277368" y="278892"/>
                  </a:lnTo>
                  <a:lnTo>
                    <a:pt x="269748" y="278892"/>
                  </a:lnTo>
                  <a:lnTo>
                    <a:pt x="263652" y="284988"/>
                  </a:lnTo>
                  <a:close/>
                </a:path>
                <a:path w="277495" h="292735">
                  <a:moveTo>
                    <a:pt x="277368" y="12192"/>
                  </a:moveTo>
                  <a:lnTo>
                    <a:pt x="269748" y="12192"/>
                  </a:lnTo>
                  <a:lnTo>
                    <a:pt x="263652" y="6096"/>
                  </a:lnTo>
                  <a:lnTo>
                    <a:pt x="277368" y="6096"/>
                  </a:lnTo>
                  <a:lnTo>
                    <a:pt x="277368" y="12192"/>
                  </a:lnTo>
                  <a:close/>
                </a:path>
                <a:path w="277495" h="292735">
                  <a:moveTo>
                    <a:pt x="13716" y="284988"/>
                  </a:moveTo>
                  <a:lnTo>
                    <a:pt x="7620" y="278892"/>
                  </a:lnTo>
                  <a:lnTo>
                    <a:pt x="13716" y="278892"/>
                  </a:lnTo>
                  <a:lnTo>
                    <a:pt x="13716" y="284988"/>
                  </a:lnTo>
                  <a:close/>
                </a:path>
                <a:path w="277495" h="292735">
                  <a:moveTo>
                    <a:pt x="263652" y="284988"/>
                  </a:moveTo>
                  <a:lnTo>
                    <a:pt x="13716" y="284988"/>
                  </a:lnTo>
                  <a:lnTo>
                    <a:pt x="13716" y="278892"/>
                  </a:lnTo>
                  <a:lnTo>
                    <a:pt x="263652" y="278892"/>
                  </a:lnTo>
                  <a:lnTo>
                    <a:pt x="263652" y="284988"/>
                  </a:lnTo>
                  <a:close/>
                </a:path>
                <a:path w="277495" h="292735">
                  <a:moveTo>
                    <a:pt x="277368" y="284988"/>
                  </a:moveTo>
                  <a:lnTo>
                    <a:pt x="263652" y="284988"/>
                  </a:lnTo>
                  <a:lnTo>
                    <a:pt x="269748" y="278892"/>
                  </a:lnTo>
                  <a:lnTo>
                    <a:pt x="277368" y="278892"/>
                  </a:lnTo>
                  <a:lnTo>
                    <a:pt x="277368" y="284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091171" y="3416807"/>
              <a:ext cx="262255" cy="260985"/>
            </a:xfrm>
            <a:custGeom>
              <a:avLst/>
              <a:gdLst/>
              <a:ahLst/>
              <a:cxnLst/>
              <a:rect l="l" t="t" r="r" b="b"/>
              <a:pathLst>
                <a:path w="262254" h="260985">
                  <a:moveTo>
                    <a:pt x="262128" y="260603"/>
                  </a:moveTo>
                  <a:lnTo>
                    <a:pt x="0" y="260603"/>
                  </a:lnTo>
                  <a:lnTo>
                    <a:pt x="0" y="0"/>
                  </a:lnTo>
                  <a:lnTo>
                    <a:pt x="262128" y="0"/>
                  </a:lnTo>
                  <a:lnTo>
                    <a:pt x="262128" y="26060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083551" y="3410711"/>
              <a:ext cx="277495" cy="273050"/>
            </a:xfrm>
            <a:custGeom>
              <a:avLst/>
              <a:gdLst/>
              <a:ahLst/>
              <a:cxnLst/>
              <a:rect l="l" t="t" r="r" b="b"/>
              <a:pathLst>
                <a:path w="277495" h="273050">
                  <a:moveTo>
                    <a:pt x="277368" y="272795"/>
                  </a:moveTo>
                  <a:lnTo>
                    <a:pt x="0" y="272795"/>
                  </a:lnTo>
                  <a:lnTo>
                    <a:pt x="0" y="0"/>
                  </a:lnTo>
                  <a:lnTo>
                    <a:pt x="277368" y="0"/>
                  </a:lnTo>
                  <a:lnTo>
                    <a:pt x="277368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260604"/>
                  </a:lnTo>
                  <a:lnTo>
                    <a:pt x="7620" y="260604"/>
                  </a:lnTo>
                  <a:lnTo>
                    <a:pt x="13716" y="266700"/>
                  </a:lnTo>
                  <a:lnTo>
                    <a:pt x="277368" y="266700"/>
                  </a:lnTo>
                  <a:lnTo>
                    <a:pt x="277368" y="272795"/>
                  </a:lnTo>
                  <a:close/>
                </a:path>
                <a:path w="277495" h="27305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277495" h="273050">
                  <a:moveTo>
                    <a:pt x="26365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263652" y="6096"/>
                  </a:lnTo>
                  <a:lnTo>
                    <a:pt x="263652" y="12192"/>
                  </a:lnTo>
                  <a:close/>
                </a:path>
                <a:path w="277495" h="273050">
                  <a:moveTo>
                    <a:pt x="263652" y="266700"/>
                  </a:moveTo>
                  <a:lnTo>
                    <a:pt x="263652" y="6096"/>
                  </a:lnTo>
                  <a:lnTo>
                    <a:pt x="269748" y="12192"/>
                  </a:lnTo>
                  <a:lnTo>
                    <a:pt x="277368" y="12192"/>
                  </a:lnTo>
                  <a:lnTo>
                    <a:pt x="277368" y="260604"/>
                  </a:lnTo>
                  <a:lnTo>
                    <a:pt x="269748" y="260604"/>
                  </a:lnTo>
                  <a:lnTo>
                    <a:pt x="263652" y="266700"/>
                  </a:lnTo>
                  <a:close/>
                </a:path>
                <a:path w="277495" h="273050">
                  <a:moveTo>
                    <a:pt x="277368" y="12192"/>
                  </a:moveTo>
                  <a:lnTo>
                    <a:pt x="269748" y="12192"/>
                  </a:lnTo>
                  <a:lnTo>
                    <a:pt x="263652" y="6096"/>
                  </a:lnTo>
                  <a:lnTo>
                    <a:pt x="277368" y="6096"/>
                  </a:lnTo>
                  <a:lnTo>
                    <a:pt x="277368" y="12192"/>
                  </a:lnTo>
                  <a:close/>
                </a:path>
                <a:path w="277495" h="273050">
                  <a:moveTo>
                    <a:pt x="13716" y="266700"/>
                  </a:moveTo>
                  <a:lnTo>
                    <a:pt x="7620" y="260604"/>
                  </a:lnTo>
                  <a:lnTo>
                    <a:pt x="13716" y="260604"/>
                  </a:lnTo>
                  <a:lnTo>
                    <a:pt x="13716" y="266700"/>
                  </a:lnTo>
                  <a:close/>
                </a:path>
                <a:path w="277495" h="273050">
                  <a:moveTo>
                    <a:pt x="263652" y="266700"/>
                  </a:moveTo>
                  <a:lnTo>
                    <a:pt x="13716" y="266700"/>
                  </a:lnTo>
                  <a:lnTo>
                    <a:pt x="13716" y="260604"/>
                  </a:lnTo>
                  <a:lnTo>
                    <a:pt x="263652" y="260604"/>
                  </a:lnTo>
                  <a:lnTo>
                    <a:pt x="263652" y="266700"/>
                  </a:lnTo>
                  <a:close/>
                </a:path>
                <a:path w="277495" h="273050">
                  <a:moveTo>
                    <a:pt x="277368" y="266700"/>
                  </a:moveTo>
                  <a:lnTo>
                    <a:pt x="263652" y="266700"/>
                  </a:lnTo>
                  <a:lnTo>
                    <a:pt x="269748" y="260604"/>
                  </a:lnTo>
                  <a:lnTo>
                    <a:pt x="277368" y="260604"/>
                  </a:lnTo>
                  <a:lnTo>
                    <a:pt x="277368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433839" y="2160485"/>
            <a:ext cx="1991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Variants </a:t>
            </a:r>
            <a:r>
              <a:rPr dirty="0" sz="1600" spc="-10">
                <a:latin typeface="Times New Roman"/>
                <a:cs typeface="Times New Roman"/>
              </a:rPr>
              <a:t>of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158245" y="3340054"/>
            <a:ext cx="8426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>
                <a:latin typeface="Cambria"/>
                <a:cs typeface="Cambria"/>
              </a:rPr>
              <a:t>Object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740907" y="3055619"/>
            <a:ext cx="335280" cy="387350"/>
          </a:xfrm>
          <a:custGeom>
            <a:avLst/>
            <a:gdLst/>
            <a:ahLst/>
            <a:cxnLst/>
            <a:rect l="l" t="t" r="r" b="b"/>
            <a:pathLst>
              <a:path w="335279" h="387350">
                <a:moveTo>
                  <a:pt x="195289" y="86868"/>
                </a:moveTo>
                <a:lnTo>
                  <a:pt x="178308" y="86868"/>
                </a:lnTo>
                <a:lnTo>
                  <a:pt x="169164" y="77724"/>
                </a:lnTo>
                <a:lnTo>
                  <a:pt x="150876" y="62484"/>
                </a:lnTo>
                <a:lnTo>
                  <a:pt x="140208" y="56388"/>
                </a:lnTo>
                <a:lnTo>
                  <a:pt x="141732" y="56388"/>
                </a:lnTo>
                <a:lnTo>
                  <a:pt x="120396" y="44196"/>
                </a:lnTo>
                <a:lnTo>
                  <a:pt x="97536" y="35052"/>
                </a:lnTo>
                <a:lnTo>
                  <a:pt x="74676" y="28956"/>
                </a:lnTo>
                <a:lnTo>
                  <a:pt x="25908" y="16764"/>
                </a:lnTo>
                <a:lnTo>
                  <a:pt x="0" y="12192"/>
                </a:lnTo>
                <a:lnTo>
                  <a:pt x="3048" y="0"/>
                </a:lnTo>
                <a:lnTo>
                  <a:pt x="28956" y="4572"/>
                </a:lnTo>
                <a:lnTo>
                  <a:pt x="53340" y="9144"/>
                </a:lnTo>
                <a:lnTo>
                  <a:pt x="102108" y="24384"/>
                </a:lnTo>
                <a:lnTo>
                  <a:pt x="124968" y="33528"/>
                </a:lnTo>
                <a:lnTo>
                  <a:pt x="137160" y="38100"/>
                </a:lnTo>
                <a:lnTo>
                  <a:pt x="147828" y="45720"/>
                </a:lnTo>
                <a:lnTo>
                  <a:pt x="158496" y="51816"/>
                </a:lnTo>
                <a:lnTo>
                  <a:pt x="167640" y="59436"/>
                </a:lnTo>
                <a:lnTo>
                  <a:pt x="178308" y="68580"/>
                </a:lnTo>
                <a:lnTo>
                  <a:pt x="187452" y="77724"/>
                </a:lnTo>
                <a:lnTo>
                  <a:pt x="195289" y="86868"/>
                </a:lnTo>
                <a:close/>
              </a:path>
              <a:path w="335279" h="387350">
                <a:moveTo>
                  <a:pt x="207264" y="135636"/>
                </a:moveTo>
                <a:lnTo>
                  <a:pt x="201167" y="120396"/>
                </a:lnTo>
                <a:lnTo>
                  <a:pt x="185928" y="96012"/>
                </a:lnTo>
                <a:lnTo>
                  <a:pt x="176784" y="85344"/>
                </a:lnTo>
                <a:lnTo>
                  <a:pt x="178308" y="86868"/>
                </a:lnTo>
                <a:lnTo>
                  <a:pt x="195289" y="86868"/>
                </a:lnTo>
                <a:lnTo>
                  <a:pt x="196596" y="88392"/>
                </a:lnTo>
                <a:lnTo>
                  <a:pt x="204216" y="100584"/>
                </a:lnTo>
                <a:lnTo>
                  <a:pt x="211836" y="114300"/>
                </a:lnTo>
                <a:lnTo>
                  <a:pt x="219455" y="129540"/>
                </a:lnTo>
                <a:lnTo>
                  <a:pt x="221284" y="134112"/>
                </a:lnTo>
                <a:lnTo>
                  <a:pt x="207264" y="134112"/>
                </a:lnTo>
                <a:lnTo>
                  <a:pt x="207264" y="135636"/>
                </a:lnTo>
                <a:close/>
              </a:path>
              <a:path w="335279" h="387350">
                <a:moveTo>
                  <a:pt x="283960" y="330056"/>
                </a:moveTo>
                <a:lnTo>
                  <a:pt x="278891" y="323087"/>
                </a:lnTo>
                <a:lnTo>
                  <a:pt x="274320" y="313943"/>
                </a:lnTo>
                <a:lnTo>
                  <a:pt x="269748" y="303276"/>
                </a:lnTo>
                <a:lnTo>
                  <a:pt x="263652" y="291083"/>
                </a:lnTo>
                <a:lnTo>
                  <a:pt x="259079" y="277368"/>
                </a:lnTo>
                <a:lnTo>
                  <a:pt x="254508" y="262128"/>
                </a:lnTo>
                <a:lnTo>
                  <a:pt x="248412" y="246888"/>
                </a:lnTo>
                <a:lnTo>
                  <a:pt x="243840" y="231648"/>
                </a:lnTo>
                <a:lnTo>
                  <a:pt x="233172" y="198119"/>
                </a:lnTo>
                <a:lnTo>
                  <a:pt x="220979" y="166116"/>
                </a:lnTo>
                <a:lnTo>
                  <a:pt x="214884" y="149352"/>
                </a:lnTo>
                <a:lnTo>
                  <a:pt x="207264" y="134112"/>
                </a:lnTo>
                <a:lnTo>
                  <a:pt x="221284" y="134112"/>
                </a:lnTo>
                <a:lnTo>
                  <a:pt x="225552" y="144780"/>
                </a:lnTo>
                <a:lnTo>
                  <a:pt x="233172" y="161543"/>
                </a:lnTo>
                <a:lnTo>
                  <a:pt x="245364" y="193548"/>
                </a:lnTo>
                <a:lnTo>
                  <a:pt x="256031" y="227076"/>
                </a:lnTo>
                <a:lnTo>
                  <a:pt x="260604" y="243840"/>
                </a:lnTo>
                <a:lnTo>
                  <a:pt x="266700" y="259080"/>
                </a:lnTo>
                <a:lnTo>
                  <a:pt x="275843" y="286512"/>
                </a:lnTo>
                <a:lnTo>
                  <a:pt x="284988" y="307848"/>
                </a:lnTo>
                <a:lnTo>
                  <a:pt x="289560" y="316991"/>
                </a:lnTo>
                <a:lnTo>
                  <a:pt x="290576" y="316991"/>
                </a:lnTo>
                <a:lnTo>
                  <a:pt x="294065" y="322225"/>
                </a:lnTo>
                <a:lnTo>
                  <a:pt x="283960" y="330056"/>
                </a:lnTo>
                <a:close/>
              </a:path>
              <a:path w="335279" h="387350">
                <a:moveTo>
                  <a:pt x="325831" y="339852"/>
                </a:moveTo>
                <a:lnTo>
                  <a:pt x="291084" y="339852"/>
                </a:lnTo>
                <a:lnTo>
                  <a:pt x="301752" y="333756"/>
                </a:lnTo>
                <a:lnTo>
                  <a:pt x="294065" y="322225"/>
                </a:lnTo>
                <a:lnTo>
                  <a:pt x="318515" y="303276"/>
                </a:lnTo>
                <a:lnTo>
                  <a:pt x="325831" y="339852"/>
                </a:lnTo>
                <a:close/>
              </a:path>
              <a:path w="335279" h="387350">
                <a:moveTo>
                  <a:pt x="290576" y="316991"/>
                </a:moveTo>
                <a:lnTo>
                  <a:pt x="289560" y="316991"/>
                </a:lnTo>
                <a:lnTo>
                  <a:pt x="289560" y="315467"/>
                </a:lnTo>
                <a:lnTo>
                  <a:pt x="290576" y="316991"/>
                </a:lnTo>
                <a:close/>
              </a:path>
              <a:path w="335279" h="387350">
                <a:moveTo>
                  <a:pt x="291084" y="339852"/>
                </a:moveTo>
                <a:lnTo>
                  <a:pt x="283960" y="330056"/>
                </a:lnTo>
                <a:lnTo>
                  <a:pt x="294065" y="322225"/>
                </a:lnTo>
                <a:lnTo>
                  <a:pt x="301752" y="333756"/>
                </a:lnTo>
                <a:lnTo>
                  <a:pt x="291084" y="339852"/>
                </a:lnTo>
                <a:close/>
              </a:path>
              <a:path w="335279" h="387350">
                <a:moveTo>
                  <a:pt x="335280" y="387096"/>
                </a:moveTo>
                <a:lnTo>
                  <a:pt x="257555" y="350520"/>
                </a:lnTo>
                <a:lnTo>
                  <a:pt x="283960" y="330056"/>
                </a:lnTo>
                <a:lnTo>
                  <a:pt x="291084" y="339852"/>
                </a:lnTo>
                <a:lnTo>
                  <a:pt x="325831" y="339852"/>
                </a:lnTo>
                <a:lnTo>
                  <a:pt x="335280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806193" y="2901161"/>
            <a:ext cx="152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0">
                <a:latin typeface="Cambria"/>
                <a:cs typeface="Cambria"/>
              </a:rPr>
              <a:t>Component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689091" y="3413759"/>
            <a:ext cx="3366770" cy="1865630"/>
            <a:chOff x="5689091" y="3413759"/>
            <a:chExt cx="3366770" cy="1865630"/>
          </a:xfrm>
        </p:grpSpPr>
        <p:sp>
          <p:nvSpPr>
            <p:cNvPr id="33" name="object 33" descr=""/>
            <p:cNvSpPr/>
            <p:nvPr/>
          </p:nvSpPr>
          <p:spPr>
            <a:xfrm>
              <a:off x="6062471" y="3553967"/>
              <a:ext cx="100965" cy="108585"/>
            </a:xfrm>
            <a:custGeom>
              <a:avLst/>
              <a:gdLst/>
              <a:ahLst/>
              <a:cxnLst/>
              <a:rect l="l" t="t" r="r" b="b"/>
              <a:pathLst>
                <a:path w="100964" h="108585">
                  <a:moveTo>
                    <a:pt x="50292" y="108204"/>
                  </a:moveTo>
                  <a:lnTo>
                    <a:pt x="30218" y="103917"/>
                  </a:lnTo>
                  <a:lnTo>
                    <a:pt x="14287" y="92202"/>
                  </a:lnTo>
                  <a:lnTo>
                    <a:pt x="3786" y="74771"/>
                  </a:lnTo>
                  <a:lnTo>
                    <a:pt x="0" y="53340"/>
                  </a:lnTo>
                  <a:lnTo>
                    <a:pt x="3786" y="32789"/>
                  </a:lnTo>
                  <a:lnTo>
                    <a:pt x="14287" y="15811"/>
                  </a:lnTo>
                  <a:lnTo>
                    <a:pt x="30218" y="4262"/>
                  </a:lnTo>
                  <a:lnTo>
                    <a:pt x="50292" y="0"/>
                  </a:lnTo>
                  <a:lnTo>
                    <a:pt x="69723" y="4262"/>
                  </a:lnTo>
                  <a:lnTo>
                    <a:pt x="85725" y="15811"/>
                  </a:lnTo>
                  <a:lnTo>
                    <a:pt x="96583" y="32789"/>
                  </a:lnTo>
                  <a:lnTo>
                    <a:pt x="100584" y="53340"/>
                  </a:lnTo>
                  <a:lnTo>
                    <a:pt x="96583" y="74771"/>
                  </a:lnTo>
                  <a:lnTo>
                    <a:pt x="85725" y="92202"/>
                  </a:lnTo>
                  <a:lnTo>
                    <a:pt x="69723" y="103917"/>
                  </a:lnTo>
                  <a:lnTo>
                    <a:pt x="50292" y="108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54851" y="3547871"/>
              <a:ext cx="114300" cy="120650"/>
            </a:xfrm>
            <a:custGeom>
              <a:avLst/>
              <a:gdLst/>
              <a:ahLst/>
              <a:cxnLst/>
              <a:rect l="l" t="t" r="r" b="b"/>
              <a:pathLst>
                <a:path w="114300" h="120650">
                  <a:moveTo>
                    <a:pt x="57912" y="120396"/>
                  </a:moveTo>
                  <a:lnTo>
                    <a:pt x="16764" y="102108"/>
                  </a:lnTo>
                  <a:lnTo>
                    <a:pt x="0" y="59436"/>
                  </a:lnTo>
                  <a:lnTo>
                    <a:pt x="1524" y="47244"/>
                  </a:lnTo>
                  <a:lnTo>
                    <a:pt x="25908" y="9144"/>
                  </a:lnTo>
                  <a:lnTo>
                    <a:pt x="45720" y="0"/>
                  </a:lnTo>
                  <a:lnTo>
                    <a:pt x="70104" y="0"/>
                  </a:lnTo>
                  <a:lnTo>
                    <a:pt x="80772" y="4572"/>
                  </a:lnTo>
                  <a:lnTo>
                    <a:pt x="89916" y="9144"/>
                  </a:lnTo>
                  <a:lnTo>
                    <a:pt x="93573" y="12192"/>
                  </a:lnTo>
                  <a:lnTo>
                    <a:pt x="50292" y="12192"/>
                  </a:lnTo>
                  <a:lnTo>
                    <a:pt x="39624" y="15240"/>
                  </a:lnTo>
                  <a:lnTo>
                    <a:pt x="41148" y="15240"/>
                  </a:lnTo>
                  <a:lnTo>
                    <a:pt x="32004" y="19812"/>
                  </a:lnTo>
                  <a:lnTo>
                    <a:pt x="33528" y="19812"/>
                  </a:lnTo>
                  <a:lnTo>
                    <a:pt x="25908" y="25908"/>
                  </a:lnTo>
                  <a:lnTo>
                    <a:pt x="27432" y="25908"/>
                  </a:lnTo>
                  <a:lnTo>
                    <a:pt x="22555" y="32004"/>
                  </a:lnTo>
                  <a:lnTo>
                    <a:pt x="21336" y="32004"/>
                  </a:lnTo>
                  <a:lnTo>
                    <a:pt x="16764" y="41148"/>
                  </a:lnTo>
                  <a:lnTo>
                    <a:pt x="14224" y="48768"/>
                  </a:lnTo>
                  <a:lnTo>
                    <a:pt x="13716" y="48768"/>
                  </a:lnTo>
                  <a:lnTo>
                    <a:pt x="13716" y="70104"/>
                  </a:lnTo>
                  <a:lnTo>
                    <a:pt x="14151" y="70104"/>
                  </a:lnTo>
                  <a:lnTo>
                    <a:pt x="16764" y="79248"/>
                  </a:lnTo>
                  <a:lnTo>
                    <a:pt x="17526" y="79248"/>
                  </a:lnTo>
                  <a:lnTo>
                    <a:pt x="21336" y="86868"/>
                  </a:lnTo>
                  <a:lnTo>
                    <a:pt x="22352" y="86868"/>
                  </a:lnTo>
                  <a:lnTo>
                    <a:pt x="26416" y="92964"/>
                  </a:lnTo>
                  <a:lnTo>
                    <a:pt x="25908" y="92964"/>
                  </a:lnTo>
                  <a:lnTo>
                    <a:pt x="27432" y="94488"/>
                  </a:lnTo>
                  <a:lnTo>
                    <a:pt x="27813" y="94488"/>
                  </a:lnTo>
                  <a:lnTo>
                    <a:pt x="33528" y="99060"/>
                  </a:lnTo>
                  <a:lnTo>
                    <a:pt x="32004" y="99060"/>
                  </a:lnTo>
                  <a:lnTo>
                    <a:pt x="41148" y="103632"/>
                  </a:lnTo>
                  <a:lnTo>
                    <a:pt x="39624" y="103632"/>
                  </a:lnTo>
                  <a:lnTo>
                    <a:pt x="50292" y="106680"/>
                  </a:lnTo>
                  <a:lnTo>
                    <a:pt x="93573" y="106680"/>
                  </a:lnTo>
                  <a:lnTo>
                    <a:pt x="89916" y="109728"/>
                  </a:lnTo>
                  <a:lnTo>
                    <a:pt x="80772" y="115824"/>
                  </a:lnTo>
                  <a:lnTo>
                    <a:pt x="70104" y="118872"/>
                  </a:lnTo>
                  <a:lnTo>
                    <a:pt x="57912" y="120396"/>
                  </a:lnTo>
                  <a:close/>
                </a:path>
                <a:path w="114300" h="120650">
                  <a:moveTo>
                    <a:pt x="48768" y="13716"/>
                  </a:moveTo>
                  <a:lnTo>
                    <a:pt x="50292" y="12192"/>
                  </a:lnTo>
                  <a:lnTo>
                    <a:pt x="56388" y="12192"/>
                  </a:lnTo>
                  <a:lnTo>
                    <a:pt x="57208" y="12309"/>
                  </a:lnTo>
                  <a:lnTo>
                    <a:pt x="48768" y="13716"/>
                  </a:lnTo>
                  <a:close/>
                </a:path>
                <a:path w="114300" h="120650">
                  <a:moveTo>
                    <a:pt x="57208" y="12309"/>
                  </a:moveTo>
                  <a:lnTo>
                    <a:pt x="56388" y="12192"/>
                  </a:lnTo>
                  <a:lnTo>
                    <a:pt x="57912" y="12192"/>
                  </a:lnTo>
                  <a:lnTo>
                    <a:pt x="57208" y="12309"/>
                  </a:lnTo>
                  <a:close/>
                </a:path>
                <a:path w="114300" h="120650">
                  <a:moveTo>
                    <a:pt x="67056" y="13716"/>
                  </a:moveTo>
                  <a:lnTo>
                    <a:pt x="57208" y="12309"/>
                  </a:lnTo>
                  <a:lnTo>
                    <a:pt x="57912" y="12192"/>
                  </a:lnTo>
                  <a:lnTo>
                    <a:pt x="65532" y="12192"/>
                  </a:lnTo>
                  <a:lnTo>
                    <a:pt x="67056" y="13716"/>
                  </a:lnTo>
                  <a:close/>
                </a:path>
                <a:path w="114300" h="120650">
                  <a:moveTo>
                    <a:pt x="94488" y="33528"/>
                  </a:moveTo>
                  <a:lnTo>
                    <a:pt x="88392" y="25908"/>
                  </a:lnTo>
                  <a:lnTo>
                    <a:pt x="89916" y="25908"/>
                  </a:lnTo>
                  <a:lnTo>
                    <a:pt x="82296" y="19812"/>
                  </a:lnTo>
                  <a:lnTo>
                    <a:pt x="74676" y="15240"/>
                  </a:lnTo>
                  <a:lnTo>
                    <a:pt x="76200" y="15240"/>
                  </a:lnTo>
                  <a:lnTo>
                    <a:pt x="65532" y="12192"/>
                  </a:lnTo>
                  <a:lnTo>
                    <a:pt x="93573" y="12192"/>
                  </a:lnTo>
                  <a:lnTo>
                    <a:pt x="99060" y="16764"/>
                  </a:lnTo>
                  <a:lnTo>
                    <a:pt x="105156" y="25908"/>
                  </a:lnTo>
                  <a:lnTo>
                    <a:pt x="107768" y="32004"/>
                  </a:lnTo>
                  <a:lnTo>
                    <a:pt x="94488" y="32004"/>
                  </a:lnTo>
                  <a:lnTo>
                    <a:pt x="94488" y="33528"/>
                  </a:lnTo>
                  <a:close/>
                </a:path>
                <a:path w="114300" h="120650">
                  <a:moveTo>
                    <a:pt x="21336" y="33528"/>
                  </a:moveTo>
                  <a:lnTo>
                    <a:pt x="21336" y="32004"/>
                  </a:lnTo>
                  <a:lnTo>
                    <a:pt x="22555" y="32004"/>
                  </a:lnTo>
                  <a:lnTo>
                    <a:pt x="21336" y="33528"/>
                  </a:lnTo>
                  <a:close/>
                </a:path>
                <a:path w="114300" h="120650">
                  <a:moveTo>
                    <a:pt x="114300" y="50292"/>
                  </a:moveTo>
                  <a:lnTo>
                    <a:pt x="102108" y="50292"/>
                  </a:lnTo>
                  <a:lnTo>
                    <a:pt x="99060" y="41148"/>
                  </a:lnTo>
                  <a:lnTo>
                    <a:pt x="94488" y="32004"/>
                  </a:lnTo>
                  <a:lnTo>
                    <a:pt x="107768" y="32004"/>
                  </a:lnTo>
                  <a:lnTo>
                    <a:pt x="114300" y="47244"/>
                  </a:lnTo>
                  <a:lnTo>
                    <a:pt x="114300" y="50292"/>
                  </a:lnTo>
                  <a:close/>
                </a:path>
                <a:path w="114300" h="120650">
                  <a:moveTo>
                    <a:pt x="13716" y="50292"/>
                  </a:moveTo>
                  <a:lnTo>
                    <a:pt x="13716" y="48768"/>
                  </a:lnTo>
                  <a:lnTo>
                    <a:pt x="14224" y="48768"/>
                  </a:lnTo>
                  <a:lnTo>
                    <a:pt x="13716" y="50292"/>
                  </a:lnTo>
                  <a:close/>
                </a:path>
                <a:path w="114300" h="120650">
                  <a:moveTo>
                    <a:pt x="114300" y="60960"/>
                  </a:moveTo>
                  <a:lnTo>
                    <a:pt x="102108" y="60960"/>
                  </a:lnTo>
                  <a:lnTo>
                    <a:pt x="102108" y="59436"/>
                  </a:lnTo>
                  <a:lnTo>
                    <a:pt x="101917" y="59436"/>
                  </a:lnTo>
                  <a:lnTo>
                    <a:pt x="100584" y="48768"/>
                  </a:lnTo>
                  <a:lnTo>
                    <a:pt x="102108" y="50292"/>
                  </a:lnTo>
                  <a:lnTo>
                    <a:pt x="114300" y="50292"/>
                  </a:lnTo>
                  <a:lnTo>
                    <a:pt x="114300" y="59436"/>
                  </a:lnTo>
                  <a:lnTo>
                    <a:pt x="102108" y="59436"/>
                  </a:lnTo>
                  <a:lnTo>
                    <a:pt x="102006" y="60147"/>
                  </a:lnTo>
                  <a:lnTo>
                    <a:pt x="114300" y="60147"/>
                  </a:lnTo>
                  <a:lnTo>
                    <a:pt x="114300" y="60960"/>
                  </a:lnTo>
                  <a:close/>
                </a:path>
                <a:path w="114300" h="120650">
                  <a:moveTo>
                    <a:pt x="100584" y="70104"/>
                  </a:moveTo>
                  <a:lnTo>
                    <a:pt x="102006" y="60147"/>
                  </a:lnTo>
                  <a:lnTo>
                    <a:pt x="102108" y="60960"/>
                  </a:lnTo>
                  <a:lnTo>
                    <a:pt x="114300" y="60960"/>
                  </a:lnTo>
                  <a:lnTo>
                    <a:pt x="114300" y="68580"/>
                  </a:lnTo>
                  <a:lnTo>
                    <a:pt x="102108" y="68580"/>
                  </a:lnTo>
                  <a:lnTo>
                    <a:pt x="100584" y="70104"/>
                  </a:lnTo>
                  <a:close/>
                </a:path>
                <a:path w="114300" h="120650">
                  <a:moveTo>
                    <a:pt x="14151" y="70104"/>
                  </a:moveTo>
                  <a:lnTo>
                    <a:pt x="13716" y="70104"/>
                  </a:lnTo>
                  <a:lnTo>
                    <a:pt x="13716" y="68580"/>
                  </a:lnTo>
                  <a:lnTo>
                    <a:pt x="14151" y="70104"/>
                  </a:lnTo>
                  <a:close/>
                </a:path>
                <a:path w="114300" h="120650">
                  <a:moveTo>
                    <a:pt x="111442" y="79248"/>
                  </a:moveTo>
                  <a:lnTo>
                    <a:pt x="99060" y="79248"/>
                  </a:lnTo>
                  <a:lnTo>
                    <a:pt x="102108" y="68580"/>
                  </a:lnTo>
                  <a:lnTo>
                    <a:pt x="114300" y="68580"/>
                  </a:lnTo>
                  <a:lnTo>
                    <a:pt x="114300" y="71628"/>
                  </a:lnTo>
                  <a:lnTo>
                    <a:pt x="111442" y="79248"/>
                  </a:lnTo>
                  <a:close/>
                </a:path>
                <a:path w="114300" h="120650">
                  <a:moveTo>
                    <a:pt x="17526" y="79248"/>
                  </a:moveTo>
                  <a:lnTo>
                    <a:pt x="16764" y="79248"/>
                  </a:lnTo>
                  <a:lnTo>
                    <a:pt x="16764" y="77724"/>
                  </a:lnTo>
                  <a:lnTo>
                    <a:pt x="17526" y="79248"/>
                  </a:lnTo>
                  <a:close/>
                </a:path>
                <a:path w="114300" h="120650">
                  <a:moveTo>
                    <a:pt x="108204" y="86868"/>
                  </a:moveTo>
                  <a:lnTo>
                    <a:pt x="94488" y="86868"/>
                  </a:lnTo>
                  <a:lnTo>
                    <a:pt x="99060" y="77724"/>
                  </a:lnTo>
                  <a:lnTo>
                    <a:pt x="99060" y="79248"/>
                  </a:lnTo>
                  <a:lnTo>
                    <a:pt x="111442" y="79248"/>
                  </a:lnTo>
                  <a:lnTo>
                    <a:pt x="109728" y="83820"/>
                  </a:lnTo>
                  <a:lnTo>
                    <a:pt x="108204" y="86868"/>
                  </a:lnTo>
                  <a:close/>
                </a:path>
                <a:path w="114300" h="120650">
                  <a:moveTo>
                    <a:pt x="22352" y="86868"/>
                  </a:moveTo>
                  <a:lnTo>
                    <a:pt x="21336" y="86868"/>
                  </a:lnTo>
                  <a:lnTo>
                    <a:pt x="21336" y="85344"/>
                  </a:lnTo>
                  <a:lnTo>
                    <a:pt x="22352" y="86868"/>
                  </a:lnTo>
                  <a:close/>
                </a:path>
                <a:path w="114300" h="120650">
                  <a:moveTo>
                    <a:pt x="88827" y="93834"/>
                  </a:moveTo>
                  <a:lnTo>
                    <a:pt x="94488" y="85344"/>
                  </a:lnTo>
                  <a:lnTo>
                    <a:pt x="94488" y="86868"/>
                  </a:lnTo>
                  <a:lnTo>
                    <a:pt x="108204" y="86868"/>
                  </a:lnTo>
                  <a:lnTo>
                    <a:pt x="105156" y="92964"/>
                  </a:lnTo>
                  <a:lnTo>
                    <a:pt x="89916" y="92964"/>
                  </a:lnTo>
                  <a:lnTo>
                    <a:pt x="88827" y="93834"/>
                  </a:lnTo>
                  <a:close/>
                </a:path>
                <a:path w="114300" h="120650">
                  <a:moveTo>
                    <a:pt x="27432" y="94488"/>
                  </a:moveTo>
                  <a:lnTo>
                    <a:pt x="25908" y="92964"/>
                  </a:lnTo>
                  <a:lnTo>
                    <a:pt x="26996" y="93834"/>
                  </a:lnTo>
                  <a:lnTo>
                    <a:pt x="27432" y="94488"/>
                  </a:lnTo>
                  <a:close/>
                </a:path>
                <a:path w="114300" h="120650">
                  <a:moveTo>
                    <a:pt x="26996" y="93834"/>
                  </a:moveTo>
                  <a:lnTo>
                    <a:pt x="25908" y="92964"/>
                  </a:lnTo>
                  <a:lnTo>
                    <a:pt x="26416" y="92964"/>
                  </a:lnTo>
                  <a:lnTo>
                    <a:pt x="26996" y="93834"/>
                  </a:lnTo>
                  <a:close/>
                </a:path>
                <a:path w="114300" h="120650">
                  <a:moveTo>
                    <a:pt x="88392" y="94488"/>
                  </a:moveTo>
                  <a:lnTo>
                    <a:pt x="88827" y="93834"/>
                  </a:lnTo>
                  <a:lnTo>
                    <a:pt x="89916" y="92964"/>
                  </a:lnTo>
                  <a:lnTo>
                    <a:pt x="88392" y="94488"/>
                  </a:lnTo>
                  <a:close/>
                </a:path>
                <a:path w="114300" h="120650">
                  <a:moveTo>
                    <a:pt x="104140" y="94488"/>
                  </a:moveTo>
                  <a:lnTo>
                    <a:pt x="88392" y="94488"/>
                  </a:lnTo>
                  <a:lnTo>
                    <a:pt x="89916" y="92964"/>
                  </a:lnTo>
                  <a:lnTo>
                    <a:pt x="105156" y="92964"/>
                  </a:lnTo>
                  <a:lnTo>
                    <a:pt x="104140" y="94488"/>
                  </a:lnTo>
                  <a:close/>
                </a:path>
                <a:path w="114300" h="120650">
                  <a:moveTo>
                    <a:pt x="27813" y="94488"/>
                  </a:moveTo>
                  <a:lnTo>
                    <a:pt x="27432" y="94488"/>
                  </a:lnTo>
                  <a:lnTo>
                    <a:pt x="26996" y="93834"/>
                  </a:lnTo>
                  <a:lnTo>
                    <a:pt x="27813" y="94488"/>
                  </a:lnTo>
                  <a:close/>
                </a:path>
                <a:path w="114300" h="120650">
                  <a:moveTo>
                    <a:pt x="93573" y="106680"/>
                  </a:moveTo>
                  <a:lnTo>
                    <a:pt x="65532" y="106680"/>
                  </a:lnTo>
                  <a:lnTo>
                    <a:pt x="76200" y="103632"/>
                  </a:lnTo>
                  <a:lnTo>
                    <a:pt x="74676" y="103632"/>
                  </a:lnTo>
                  <a:lnTo>
                    <a:pt x="82296" y="99060"/>
                  </a:lnTo>
                  <a:lnTo>
                    <a:pt x="88827" y="93834"/>
                  </a:lnTo>
                  <a:lnTo>
                    <a:pt x="88392" y="94488"/>
                  </a:lnTo>
                  <a:lnTo>
                    <a:pt x="104140" y="94488"/>
                  </a:lnTo>
                  <a:lnTo>
                    <a:pt x="99060" y="102108"/>
                  </a:lnTo>
                  <a:lnTo>
                    <a:pt x="93573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52260" y="3543300"/>
              <a:ext cx="102235" cy="108585"/>
            </a:xfrm>
            <a:custGeom>
              <a:avLst/>
              <a:gdLst/>
              <a:ahLst/>
              <a:cxnLst/>
              <a:rect l="l" t="t" r="r" b="b"/>
              <a:pathLst>
                <a:path w="102234" h="108585">
                  <a:moveTo>
                    <a:pt x="50292" y="108204"/>
                  </a:moveTo>
                  <a:lnTo>
                    <a:pt x="30861" y="103941"/>
                  </a:lnTo>
                  <a:lnTo>
                    <a:pt x="14859" y="92392"/>
                  </a:lnTo>
                  <a:lnTo>
                    <a:pt x="4000" y="75414"/>
                  </a:lnTo>
                  <a:lnTo>
                    <a:pt x="0" y="54864"/>
                  </a:lnTo>
                  <a:lnTo>
                    <a:pt x="4000" y="33432"/>
                  </a:lnTo>
                  <a:lnTo>
                    <a:pt x="14859" y="16002"/>
                  </a:lnTo>
                  <a:lnTo>
                    <a:pt x="30861" y="4286"/>
                  </a:lnTo>
                  <a:lnTo>
                    <a:pt x="50292" y="0"/>
                  </a:lnTo>
                  <a:lnTo>
                    <a:pt x="70604" y="4286"/>
                  </a:lnTo>
                  <a:lnTo>
                    <a:pt x="87058" y="16002"/>
                  </a:lnTo>
                  <a:lnTo>
                    <a:pt x="98083" y="33432"/>
                  </a:lnTo>
                  <a:lnTo>
                    <a:pt x="102108" y="54864"/>
                  </a:lnTo>
                  <a:lnTo>
                    <a:pt x="98083" y="75414"/>
                  </a:lnTo>
                  <a:lnTo>
                    <a:pt x="87058" y="92392"/>
                  </a:lnTo>
                  <a:lnTo>
                    <a:pt x="70604" y="103941"/>
                  </a:lnTo>
                  <a:lnTo>
                    <a:pt x="50292" y="108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646163" y="3537204"/>
              <a:ext cx="114300" cy="121920"/>
            </a:xfrm>
            <a:custGeom>
              <a:avLst/>
              <a:gdLst/>
              <a:ahLst/>
              <a:cxnLst/>
              <a:rect l="l" t="t" r="r" b="b"/>
              <a:pathLst>
                <a:path w="114300" h="121920">
                  <a:moveTo>
                    <a:pt x="56388" y="121920"/>
                  </a:moveTo>
                  <a:lnTo>
                    <a:pt x="16764" y="103632"/>
                  </a:lnTo>
                  <a:lnTo>
                    <a:pt x="0" y="60960"/>
                  </a:lnTo>
                  <a:lnTo>
                    <a:pt x="1524" y="48768"/>
                  </a:lnTo>
                  <a:lnTo>
                    <a:pt x="24384" y="10668"/>
                  </a:lnTo>
                  <a:lnTo>
                    <a:pt x="56388" y="0"/>
                  </a:lnTo>
                  <a:lnTo>
                    <a:pt x="68580" y="1524"/>
                  </a:lnTo>
                  <a:lnTo>
                    <a:pt x="79248" y="4572"/>
                  </a:lnTo>
                  <a:lnTo>
                    <a:pt x="88392" y="10668"/>
                  </a:lnTo>
                  <a:lnTo>
                    <a:pt x="92049" y="13716"/>
                  </a:lnTo>
                  <a:lnTo>
                    <a:pt x="48768" y="13716"/>
                  </a:lnTo>
                  <a:lnTo>
                    <a:pt x="39624" y="16764"/>
                  </a:lnTo>
                  <a:lnTo>
                    <a:pt x="41148" y="16764"/>
                  </a:lnTo>
                  <a:lnTo>
                    <a:pt x="32004" y="21336"/>
                  </a:lnTo>
                  <a:lnTo>
                    <a:pt x="33528" y="21336"/>
                  </a:lnTo>
                  <a:lnTo>
                    <a:pt x="27813" y="25908"/>
                  </a:lnTo>
                  <a:lnTo>
                    <a:pt x="25908" y="25908"/>
                  </a:lnTo>
                  <a:lnTo>
                    <a:pt x="20828" y="33528"/>
                  </a:lnTo>
                  <a:lnTo>
                    <a:pt x="19812" y="33528"/>
                  </a:lnTo>
                  <a:lnTo>
                    <a:pt x="15240" y="42672"/>
                  </a:lnTo>
                  <a:lnTo>
                    <a:pt x="16328" y="42672"/>
                  </a:lnTo>
                  <a:lnTo>
                    <a:pt x="14151" y="50292"/>
                  </a:lnTo>
                  <a:lnTo>
                    <a:pt x="13716" y="50292"/>
                  </a:lnTo>
                  <a:lnTo>
                    <a:pt x="12192" y="60960"/>
                  </a:lnTo>
                  <a:lnTo>
                    <a:pt x="13716" y="71628"/>
                  </a:lnTo>
                  <a:lnTo>
                    <a:pt x="14151" y="71628"/>
                  </a:lnTo>
                  <a:lnTo>
                    <a:pt x="16328" y="79248"/>
                  </a:lnTo>
                  <a:lnTo>
                    <a:pt x="15240" y="79248"/>
                  </a:lnTo>
                  <a:lnTo>
                    <a:pt x="19812" y="88392"/>
                  </a:lnTo>
                  <a:lnTo>
                    <a:pt x="21031" y="88392"/>
                  </a:lnTo>
                  <a:lnTo>
                    <a:pt x="25908" y="94488"/>
                  </a:lnTo>
                  <a:lnTo>
                    <a:pt x="33528" y="100584"/>
                  </a:lnTo>
                  <a:lnTo>
                    <a:pt x="32004" y="100584"/>
                  </a:lnTo>
                  <a:lnTo>
                    <a:pt x="41148" y="105156"/>
                  </a:lnTo>
                  <a:lnTo>
                    <a:pt x="39624" y="105156"/>
                  </a:lnTo>
                  <a:lnTo>
                    <a:pt x="48768" y="108204"/>
                  </a:lnTo>
                  <a:lnTo>
                    <a:pt x="92049" y="108204"/>
                  </a:lnTo>
                  <a:lnTo>
                    <a:pt x="88392" y="111252"/>
                  </a:lnTo>
                  <a:lnTo>
                    <a:pt x="79248" y="115824"/>
                  </a:lnTo>
                  <a:lnTo>
                    <a:pt x="68580" y="120396"/>
                  </a:lnTo>
                  <a:lnTo>
                    <a:pt x="56388" y="121920"/>
                  </a:lnTo>
                  <a:close/>
                </a:path>
                <a:path w="114300" h="121920">
                  <a:moveTo>
                    <a:pt x="88392" y="27432"/>
                  </a:moveTo>
                  <a:lnTo>
                    <a:pt x="80772" y="21336"/>
                  </a:lnTo>
                  <a:lnTo>
                    <a:pt x="82296" y="21336"/>
                  </a:lnTo>
                  <a:lnTo>
                    <a:pt x="73152" y="16764"/>
                  </a:lnTo>
                  <a:lnTo>
                    <a:pt x="74676" y="16764"/>
                  </a:lnTo>
                  <a:lnTo>
                    <a:pt x="65532" y="13716"/>
                  </a:lnTo>
                  <a:lnTo>
                    <a:pt x="92049" y="13716"/>
                  </a:lnTo>
                  <a:lnTo>
                    <a:pt x="97536" y="18288"/>
                  </a:lnTo>
                  <a:lnTo>
                    <a:pt x="103886" y="25908"/>
                  </a:lnTo>
                  <a:lnTo>
                    <a:pt x="88392" y="25908"/>
                  </a:lnTo>
                  <a:lnTo>
                    <a:pt x="88392" y="27432"/>
                  </a:lnTo>
                  <a:close/>
                </a:path>
                <a:path w="114300" h="121920">
                  <a:moveTo>
                    <a:pt x="25908" y="27432"/>
                  </a:moveTo>
                  <a:lnTo>
                    <a:pt x="25908" y="25908"/>
                  </a:lnTo>
                  <a:lnTo>
                    <a:pt x="27813" y="25908"/>
                  </a:lnTo>
                  <a:lnTo>
                    <a:pt x="25908" y="27432"/>
                  </a:lnTo>
                  <a:close/>
                </a:path>
                <a:path w="114300" h="121920">
                  <a:moveTo>
                    <a:pt x="108421" y="35052"/>
                  </a:moveTo>
                  <a:lnTo>
                    <a:pt x="94488" y="35052"/>
                  </a:lnTo>
                  <a:lnTo>
                    <a:pt x="88392" y="25908"/>
                  </a:lnTo>
                  <a:lnTo>
                    <a:pt x="103886" y="25908"/>
                  </a:lnTo>
                  <a:lnTo>
                    <a:pt x="105156" y="27432"/>
                  </a:lnTo>
                  <a:lnTo>
                    <a:pt x="108421" y="35052"/>
                  </a:lnTo>
                  <a:close/>
                </a:path>
                <a:path w="114300" h="121920">
                  <a:moveTo>
                    <a:pt x="19812" y="35052"/>
                  </a:moveTo>
                  <a:lnTo>
                    <a:pt x="19812" y="33528"/>
                  </a:lnTo>
                  <a:lnTo>
                    <a:pt x="20828" y="33528"/>
                  </a:lnTo>
                  <a:lnTo>
                    <a:pt x="19812" y="35052"/>
                  </a:lnTo>
                  <a:close/>
                </a:path>
                <a:path w="114300" h="121920">
                  <a:moveTo>
                    <a:pt x="97536" y="42672"/>
                  </a:moveTo>
                  <a:lnTo>
                    <a:pt x="92964" y="33528"/>
                  </a:lnTo>
                  <a:lnTo>
                    <a:pt x="94488" y="35052"/>
                  </a:lnTo>
                  <a:lnTo>
                    <a:pt x="108421" y="35052"/>
                  </a:lnTo>
                  <a:lnTo>
                    <a:pt x="109728" y="38100"/>
                  </a:lnTo>
                  <a:lnTo>
                    <a:pt x="110598" y="41148"/>
                  </a:lnTo>
                  <a:lnTo>
                    <a:pt x="97536" y="41148"/>
                  </a:lnTo>
                  <a:lnTo>
                    <a:pt x="97536" y="42672"/>
                  </a:lnTo>
                  <a:close/>
                </a:path>
                <a:path w="114300" h="121920">
                  <a:moveTo>
                    <a:pt x="16328" y="42672"/>
                  </a:moveTo>
                  <a:lnTo>
                    <a:pt x="15240" y="42672"/>
                  </a:lnTo>
                  <a:lnTo>
                    <a:pt x="16764" y="41148"/>
                  </a:lnTo>
                  <a:lnTo>
                    <a:pt x="16328" y="42672"/>
                  </a:lnTo>
                  <a:close/>
                </a:path>
                <a:path w="114300" h="121920">
                  <a:moveTo>
                    <a:pt x="100584" y="51816"/>
                  </a:moveTo>
                  <a:lnTo>
                    <a:pt x="97536" y="41148"/>
                  </a:lnTo>
                  <a:lnTo>
                    <a:pt x="110598" y="41148"/>
                  </a:lnTo>
                  <a:lnTo>
                    <a:pt x="112776" y="48768"/>
                  </a:lnTo>
                  <a:lnTo>
                    <a:pt x="112966" y="50292"/>
                  </a:lnTo>
                  <a:lnTo>
                    <a:pt x="100584" y="50292"/>
                  </a:lnTo>
                  <a:lnTo>
                    <a:pt x="100584" y="51816"/>
                  </a:lnTo>
                  <a:close/>
                </a:path>
                <a:path w="114300" h="121920">
                  <a:moveTo>
                    <a:pt x="13716" y="51816"/>
                  </a:moveTo>
                  <a:lnTo>
                    <a:pt x="13716" y="50292"/>
                  </a:lnTo>
                  <a:lnTo>
                    <a:pt x="14151" y="50292"/>
                  </a:lnTo>
                  <a:lnTo>
                    <a:pt x="13716" y="51816"/>
                  </a:lnTo>
                  <a:close/>
                </a:path>
                <a:path w="114300" h="121920">
                  <a:moveTo>
                    <a:pt x="112966" y="71628"/>
                  </a:moveTo>
                  <a:lnTo>
                    <a:pt x="100584" y="71628"/>
                  </a:lnTo>
                  <a:lnTo>
                    <a:pt x="102108" y="60960"/>
                  </a:lnTo>
                  <a:lnTo>
                    <a:pt x="100584" y="50292"/>
                  </a:lnTo>
                  <a:lnTo>
                    <a:pt x="112966" y="50292"/>
                  </a:lnTo>
                  <a:lnTo>
                    <a:pt x="114300" y="60960"/>
                  </a:lnTo>
                  <a:lnTo>
                    <a:pt x="112966" y="71628"/>
                  </a:lnTo>
                  <a:close/>
                </a:path>
                <a:path w="114300" h="121920">
                  <a:moveTo>
                    <a:pt x="14151" y="71628"/>
                  </a:moveTo>
                  <a:lnTo>
                    <a:pt x="13716" y="71628"/>
                  </a:lnTo>
                  <a:lnTo>
                    <a:pt x="13716" y="70104"/>
                  </a:lnTo>
                  <a:lnTo>
                    <a:pt x="14151" y="71628"/>
                  </a:lnTo>
                  <a:close/>
                </a:path>
                <a:path w="114300" h="121920">
                  <a:moveTo>
                    <a:pt x="110598" y="80772"/>
                  </a:moveTo>
                  <a:lnTo>
                    <a:pt x="97536" y="80772"/>
                  </a:lnTo>
                  <a:lnTo>
                    <a:pt x="100584" y="70104"/>
                  </a:lnTo>
                  <a:lnTo>
                    <a:pt x="100584" y="71628"/>
                  </a:lnTo>
                  <a:lnTo>
                    <a:pt x="112966" y="71628"/>
                  </a:lnTo>
                  <a:lnTo>
                    <a:pt x="112776" y="73152"/>
                  </a:lnTo>
                  <a:lnTo>
                    <a:pt x="110598" y="80772"/>
                  </a:lnTo>
                  <a:close/>
                </a:path>
                <a:path w="114300" h="121920">
                  <a:moveTo>
                    <a:pt x="16764" y="80772"/>
                  </a:moveTo>
                  <a:lnTo>
                    <a:pt x="15240" y="79248"/>
                  </a:lnTo>
                  <a:lnTo>
                    <a:pt x="16328" y="79248"/>
                  </a:lnTo>
                  <a:lnTo>
                    <a:pt x="16764" y="80772"/>
                  </a:lnTo>
                  <a:close/>
                </a:path>
                <a:path w="114300" h="121920">
                  <a:moveTo>
                    <a:pt x="92964" y="88392"/>
                  </a:moveTo>
                  <a:lnTo>
                    <a:pt x="97536" y="79248"/>
                  </a:lnTo>
                  <a:lnTo>
                    <a:pt x="97536" y="80772"/>
                  </a:lnTo>
                  <a:lnTo>
                    <a:pt x="110598" y="80772"/>
                  </a:lnTo>
                  <a:lnTo>
                    <a:pt x="109728" y="83820"/>
                  </a:lnTo>
                  <a:lnTo>
                    <a:pt x="108421" y="86868"/>
                  </a:lnTo>
                  <a:lnTo>
                    <a:pt x="94488" y="86868"/>
                  </a:lnTo>
                  <a:lnTo>
                    <a:pt x="92964" y="88392"/>
                  </a:lnTo>
                  <a:close/>
                </a:path>
                <a:path w="114300" h="121920">
                  <a:moveTo>
                    <a:pt x="21031" y="88392"/>
                  </a:moveTo>
                  <a:lnTo>
                    <a:pt x="19812" y="88392"/>
                  </a:lnTo>
                  <a:lnTo>
                    <a:pt x="19812" y="86868"/>
                  </a:lnTo>
                  <a:lnTo>
                    <a:pt x="21031" y="88392"/>
                  </a:lnTo>
                  <a:close/>
                </a:path>
                <a:path w="114300" h="121920">
                  <a:moveTo>
                    <a:pt x="92049" y="108204"/>
                  </a:moveTo>
                  <a:lnTo>
                    <a:pt x="65532" y="108204"/>
                  </a:lnTo>
                  <a:lnTo>
                    <a:pt x="74676" y="105156"/>
                  </a:lnTo>
                  <a:lnTo>
                    <a:pt x="73152" y="105156"/>
                  </a:lnTo>
                  <a:lnTo>
                    <a:pt x="82296" y="100584"/>
                  </a:lnTo>
                  <a:lnTo>
                    <a:pt x="80772" y="100584"/>
                  </a:lnTo>
                  <a:lnTo>
                    <a:pt x="88392" y="94488"/>
                  </a:lnTo>
                  <a:lnTo>
                    <a:pt x="94488" y="86868"/>
                  </a:lnTo>
                  <a:lnTo>
                    <a:pt x="108421" y="86868"/>
                  </a:lnTo>
                  <a:lnTo>
                    <a:pt x="105156" y="94488"/>
                  </a:lnTo>
                  <a:lnTo>
                    <a:pt x="97536" y="103632"/>
                  </a:lnTo>
                  <a:lnTo>
                    <a:pt x="92049" y="108204"/>
                  </a:lnTo>
                  <a:close/>
                </a:path>
                <a:path w="114300" h="121920">
                  <a:moveTo>
                    <a:pt x="56388" y="108204"/>
                  </a:moveTo>
                  <a:lnTo>
                    <a:pt x="48768" y="108204"/>
                  </a:lnTo>
                  <a:lnTo>
                    <a:pt x="47244" y="106680"/>
                  </a:lnTo>
                  <a:lnTo>
                    <a:pt x="57150" y="108095"/>
                  </a:lnTo>
                  <a:lnTo>
                    <a:pt x="56388" y="108204"/>
                  </a:lnTo>
                  <a:close/>
                </a:path>
                <a:path w="114300" h="121920">
                  <a:moveTo>
                    <a:pt x="65532" y="108204"/>
                  </a:moveTo>
                  <a:lnTo>
                    <a:pt x="57912" y="108204"/>
                  </a:lnTo>
                  <a:lnTo>
                    <a:pt x="57150" y="108095"/>
                  </a:lnTo>
                  <a:lnTo>
                    <a:pt x="67056" y="106680"/>
                  </a:lnTo>
                  <a:lnTo>
                    <a:pt x="65532" y="108204"/>
                  </a:lnTo>
                  <a:close/>
                </a:path>
                <a:path w="114300" h="121920">
                  <a:moveTo>
                    <a:pt x="57912" y="108204"/>
                  </a:moveTo>
                  <a:lnTo>
                    <a:pt x="56388" y="108204"/>
                  </a:lnTo>
                  <a:lnTo>
                    <a:pt x="57150" y="108095"/>
                  </a:lnTo>
                  <a:lnTo>
                    <a:pt x="57912" y="108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3363" y="3451859"/>
              <a:ext cx="228600" cy="196596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6719315" y="3439667"/>
              <a:ext cx="100965" cy="108585"/>
            </a:xfrm>
            <a:custGeom>
              <a:avLst/>
              <a:gdLst/>
              <a:ahLst/>
              <a:cxnLst/>
              <a:rect l="l" t="t" r="r" b="b"/>
              <a:pathLst>
                <a:path w="100965" h="108585">
                  <a:moveTo>
                    <a:pt x="50292" y="108204"/>
                  </a:moveTo>
                  <a:lnTo>
                    <a:pt x="30861" y="103917"/>
                  </a:lnTo>
                  <a:lnTo>
                    <a:pt x="14859" y="92202"/>
                  </a:lnTo>
                  <a:lnTo>
                    <a:pt x="4000" y="74771"/>
                  </a:lnTo>
                  <a:lnTo>
                    <a:pt x="0" y="53340"/>
                  </a:lnTo>
                  <a:lnTo>
                    <a:pt x="4000" y="32789"/>
                  </a:lnTo>
                  <a:lnTo>
                    <a:pt x="14859" y="15811"/>
                  </a:lnTo>
                  <a:lnTo>
                    <a:pt x="30861" y="4262"/>
                  </a:lnTo>
                  <a:lnTo>
                    <a:pt x="50292" y="0"/>
                  </a:lnTo>
                  <a:lnTo>
                    <a:pt x="70365" y="4262"/>
                  </a:lnTo>
                  <a:lnTo>
                    <a:pt x="86296" y="15811"/>
                  </a:lnTo>
                  <a:lnTo>
                    <a:pt x="96797" y="32789"/>
                  </a:lnTo>
                  <a:lnTo>
                    <a:pt x="100584" y="53340"/>
                  </a:lnTo>
                  <a:lnTo>
                    <a:pt x="96797" y="74771"/>
                  </a:lnTo>
                  <a:lnTo>
                    <a:pt x="86296" y="92202"/>
                  </a:lnTo>
                  <a:lnTo>
                    <a:pt x="70365" y="103917"/>
                  </a:lnTo>
                  <a:lnTo>
                    <a:pt x="50292" y="108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13219" y="3433571"/>
              <a:ext cx="114300" cy="120650"/>
            </a:xfrm>
            <a:custGeom>
              <a:avLst/>
              <a:gdLst/>
              <a:ahLst/>
              <a:cxnLst/>
              <a:rect l="l" t="t" r="r" b="b"/>
              <a:pathLst>
                <a:path w="114300" h="120650">
                  <a:moveTo>
                    <a:pt x="56388" y="120396"/>
                  </a:moveTo>
                  <a:lnTo>
                    <a:pt x="16764" y="102108"/>
                  </a:lnTo>
                  <a:lnTo>
                    <a:pt x="0" y="71628"/>
                  </a:lnTo>
                  <a:lnTo>
                    <a:pt x="0" y="47244"/>
                  </a:lnTo>
                  <a:lnTo>
                    <a:pt x="9144" y="25908"/>
                  </a:lnTo>
                  <a:lnTo>
                    <a:pt x="16764" y="16764"/>
                  </a:lnTo>
                  <a:lnTo>
                    <a:pt x="24384" y="9144"/>
                  </a:lnTo>
                  <a:lnTo>
                    <a:pt x="45720" y="0"/>
                  </a:lnTo>
                  <a:lnTo>
                    <a:pt x="68580" y="0"/>
                  </a:lnTo>
                  <a:lnTo>
                    <a:pt x="79248" y="4572"/>
                  </a:lnTo>
                  <a:lnTo>
                    <a:pt x="88392" y="9144"/>
                  </a:lnTo>
                  <a:lnTo>
                    <a:pt x="92049" y="12192"/>
                  </a:lnTo>
                  <a:lnTo>
                    <a:pt x="48768" y="12192"/>
                  </a:lnTo>
                  <a:lnTo>
                    <a:pt x="39624" y="15240"/>
                  </a:lnTo>
                  <a:lnTo>
                    <a:pt x="32004" y="19812"/>
                  </a:lnTo>
                  <a:lnTo>
                    <a:pt x="24384" y="25908"/>
                  </a:lnTo>
                  <a:lnTo>
                    <a:pt x="25908" y="25908"/>
                  </a:lnTo>
                  <a:lnTo>
                    <a:pt x="21031" y="32004"/>
                  </a:lnTo>
                  <a:lnTo>
                    <a:pt x="19812" y="32004"/>
                  </a:lnTo>
                  <a:lnTo>
                    <a:pt x="15240" y="41148"/>
                  </a:lnTo>
                  <a:lnTo>
                    <a:pt x="13970" y="48768"/>
                  </a:lnTo>
                  <a:lnTo>
                    <a:pt x="13716" y="48768"/>
                  </a:lnTo>
                  <a:lnTo>
                    <a:pt x="12382" y="59436"/>
                  </a:lnTo>
                  <a:lnTo>
                    <a:pt x="12192" y="59436"/>
                  </a:lnTo>
                  <a:lnTo>
                    <a:pt x="12192" y="60960"/>
                  </a:lnTo>
                  <a:lnTo>
                    <a:pt x="12409" y="60960"/>
                  </a:lnTo>
                  <a:lnTo>
                    <a:pt x="13716" y="70104"/>
                  </a:lnTo>
                  <a:lnTo>
                    <a:pt x="13933" y="70104"/>
                  </a:lnTo>
                  <a:lnTo>
                    <a:pt x="15240" y="79248"/>
                  </a:lnTo>
                  <a:lnTo>
                    <a:pt x="16002" y="79248"/>
                  </a:lnTo>
                  <a:lnTo>
                    <a:pt x="19812" y="86868"/>
                  </a:lnTo>
                  <a:lnTo>
                    <a:pt x="20828" y="86868"/>
                  </a:lnTo>
                  <a:lnTo>
                    <a:pt x="24892" y="92964"/>
                  </a:lnTo>
                  <a:lnTo>
                    <a:pt x="24384" y="92964"/>
                  </a:lnTo>
                  <a:lnTo>
                    <a:pt x="25908" y="94488"/>
                  </a:lnTo>
                  <a:lnTo>
                    <a:pt x="26289" y="94488"/>
                  </a:lnTo>
                  <a:lnTo>
                    <a:pt x="32004" y="99060"/>
                  </a:lnTo>
                  <a:lnTo>
                    <a:pt x="39624" y="103632"/>
                  </a:lnTo>
                  <a:lnTo>
                    <a:pt x="48768" y="106680"/>
                  </a:lnTo>
                  <a:lnTo>
                    <a:pt x="92049" y="106680"/>
                  </a:lnTo>
                  <a:lnTo>
                    <a:pt x="88392" y="109728"/>
                  </a:lnTo>
                  <a:lnTo>
                    <a:pt x="79248" y="115824"/>
                  </a:lnTo>
                  <a:lnTo>
                    <a:pt x="68580" y="118872"/>
                  </a:lnTo>
                  <a:lnTo>
                    <a:pt x="56388" y="120396"/>
                  </a:lnTo>
                  <a:close/>
                </a:path>
                <a:path w="114300" h="120650">
                  <a:moveTo>
                    <a:pt x="47244" y="13716"/>
                  </a:moveTo>
                  <a:lnTo>
                    <a:pt x="48768" y="12192"/>
                  </a:lnTo>
                  <a:lnTo>
                    <a:pt x="56388" y="12192"/>
                  </a:lnTo>
                  <a:lnTo>
                    <a:pt x="57091" y="12309"/>
                  </a:lnTo>
                  <a:lnTo>
                    <a:pt x="47244" y="13716"/>
                  </a:lnTo>
                  <a:close/>
                </a:path>
                <a:path w="114300" h="120650">
                  <a:moveTo>
                    <a:pt x="57091" y="12309"/>
                  </a:moveTo>
                  <a:lnTo>
                    <a:pt x="56388" y="12192"/>
                  </a:lnTo>
                  <a:lnTo>
                    <a:pt x="57912" y="12192"/>
                  </a:lnTo>
                  <a:lnTo>
                    <a:pt x="57091" y="12309"/>
                  </a:lnTo>
                  <a:close/>
                </a:path>
                <a:path w="114300" h="120650">
                  <a:moveTo>
                    <a:pt x="65532" y="13716"/>
                  </a:moveTo>
                  <a:lnTo>
                    <a:pt x="57091" y="12309"/>
                  </a:lnTo>
                  <a:lnTo>
                    <a:pt x="57912" y="12192"/>
                  </a:lnTo>
                  <a:lnTo>
                    <a:pt x="65532" y="12192"/>
                  </a:lnTo>
                  <a:lnTo>
                    <a:pt x="65532" y="13716"/>
                  </a:lnTo>
                  <a:close/>
                </a:path>
                <a:path w="114300" h="120650">
                  <a:moveTo>
                    <a:pt x="92964" y="33528"/>
                  </a:moveTo>
                  <a:lnTo>
                    <a:pt x="86868" y="25908"/>
                  </a:lnTo>
                  <a:lnTo>
                    <a:pt x="88392" y="25908"/>
                  </a:lnTo>
                  <a:lnTo>
                    <a:pt x="80772" y="19812"/>
                  </a:lnTo>
                  <a:lnTo>
                    <a:pt x="82296" y="19812"/>
                  </a:lnTo>
                  <a:lnTo>
                    <a:pt x="73152" y="15240"/>
                  </a:lnTo>
                  <a:lnTo>
                    <a:pt x="74676" y="15240"/>
                  </a:lnTo>
                  <a:lnTo>
                    <a:pt x="65532" y="12192"/>
                  </a:lnTo>
                  <a:lnTo>
                    <a:pt x="92049" y="12192"/>
                  </a:lnTo>
                  <a:lnTo>
                    <a:pt x="97536" y="16764"/>
                  </a:lnTo>
                  <a:lnTo>
                    <a:pt x="103632" y="25908"/>
                  </a:lnTo>
                  <a:lnTo>
                    <a:pt x="107115" y="32004"/>
                  </a:lnTo>
                  <a:lnTo>
                    <a:pt x="92964" y="32004"/>
                  </a:lnTo>
                  <a:lnTo>
                    <a:pt x="92964" y="33528"/>
                  </a:lnTo>
                  <a:close/>
                </a:path>
                <a:path w="114300" h="120650">
                  <a:moveTo>
                    <a:pt x="19812" y="33528"/>
                  </a:moveTo>
                  <a:lnTo>
                    <a:pt x="19812" y="32004"/>
                  </a:lnTo>
                  <a:lnTo>
                    <a:pt x="21031" y="32004"/>
                  </a:lnTo>
                  <a:lnTo>
                    <a:pt x="19812" y="33528"/>
                  </a:lnTo>
                  <a:close/>
                </a:path>
                <a:path w="114300" h="120650">
                  <a:moveTo>
                    <a:pt x="100584" y="50292"/>
                  </a:moveTo>
                  <a:lnTo>
                    <a:pt x="97536" y="41148"/>
                  </a:lnTo>
                  <a:lnTo>
                    <a:pt x="92964" y="32004"/>
                  </a:lnTo>
                  <a:lnTo>
                    <a:pt x="107115" y="32004"/>
                  </a:lnTo>
                  <a:lnTo>
                    <a:pt x="109728" y="36576"/>
                  </a:lnTo>
                  <a:lnTo>
                    <a:pt x="112776" y="47244"/>
                  </a:lnTo>
                  <a:lnTo>
                    <a:pt x="112966" y="48768"/>
                  </a:lnTo>
                  <a:lnTo>
                    <a:pt x="100584" y="48768"/>
                  </a:lnTo>
                  <a:lnTo>
                    <a:pt x="100584" y="50292"/>
                  </a:lnTo>
                  <a:close/>
                </a:path>
                <a:path w="114300" h="120650">
                  <a:moveTo>
                    <a:pt x="13716" y="50292"/>
                  </a:moveTo>
                  <a:lnTo>
                    <a:pt x="13716" y="48768"/>
                  </a:lnTo>
                  <a:lnTo>
                    <a:pt x="13970" y="48768"/>
                  </a:lnTo>
                  <a:lnTo>
                    <a:pt x="13716" y="50292"/>
                  </a:lnTo>
                  <a:close/>
                </a:path>
                <a:path w="114300" h="120650">
                  <a:moveTo>
                    <a:pt x="112966" y="70104"/>
                  </a:moveTo>
                  <a:lnTo>
                    <a:pt x="100584" y="70104"/>
                  </a:lnTo>
                  <a:lnTo>
                    <a:pt x="100584" y="48768"/>
                  </a:lnTo>
                  <a:lnTo>
                    <a:pt x="112966" y="48768"/>
                  </a:lnTo>
                  <a:lnTo>
                    <a:pt x="114300" y="59436"/>
                  </a:lnTo>
                  <a:lnTo>
                    <a:pt x="112966" y="70104"/>
                  </a:lnTo>
                  <a:close/>
                </a:path>
                <a:path w="114300" h="120650">
                  <a:moveTo>
                    <a:pt x="12293" y="60147"/>
                  </a:moveTo>
                  <a:lnTo>
                    <a:pt x="12192" y="59436"/>
                  </a:lnTo>
                  <a:lnTo>
                    <a:pt x="12382" y="59436"/>
                  </a:lnTo>
                  <a:lnTo>
                    <a:pt x="12293" y="60147"/>
                  </a:lnTo>
                  <a:close/>
                </a:path>
                <a:path w="114300" h="120650">
                  <a:moveTo>
                    <a:pt x="12409" y="60960"/>
                  </a:moveTo>
                  <a:lnTo>
                    <a:pt x="12192" y="60960"/>
                  </a:lnTo>
                  <a:lnTo>
                    <a:pt x="12293" y="60147"/>
                  </a:lnTo>
                  <a:lnTo>
                    <a:pt x="12409" y="60960"/>
                  </a:lnTo>
                  <a:close/>
                </a:path>
                <a:path w="114300" h="120650">
                  <a:moveTo>
                    <a:pt x="13933" y="70104"/>
                  </a:moveTo>
                  <a:lnTo>
                    <a:pt x="13716" y="70104"/>
                  </a:lnTo>
                  <a:lnTo>
                    <a:pt x="13716" y="68580"/>
                  </a:lnTo>
                  <a:lnTo>
                    <a:pt x="13933" y="70104"/>
                  </a:lnTo>
                  <a:close/>
                </a:path>
                <a:path w="114300" h="120650">
                  <a:moveTo>
                    <a:pt x="110871" y="79248"/>
                  </a:moveTo>
                  <a:lnTo>
                    <a:pt x="97536" y="79248"/>
                  </a:lnTo>
                  <a:lnTo>
                    <a:pt x="100584" y="68580"/>
                  </a:lnTo>
                  <a:lnTo>
                    <a:pt x="100584" y="70104"/>
                  </a:lnTo>
                  <a:lnTo>
                    <a:pt x="112966" y="70104"/>
                  </a:lnTo>
                  <a:lnTo>
                    <a:pt x="112776" y="71628"/>
                  </a:lnTo>
                  <a:lnTo>
                    <a:pt x="110871" y="79248"/>
                  </a:lnTo>
                  <a:close/>
                </a:path>
                <a:path w="114300" h="120650">
                  <a:moveTo>
                    <a:pt x="16002" y="79248"/>
                  </a:moveTo>
                  <a:lnTo>
                    <a:pt x="15240" y="79248"/>
                  </a:lnTo>
                  <a:lnTo>
                    <a:pt x="15240" y="77724"/>
                  </a:lnTo>
                  <a:lnTo>
                    <a:pt x="16002" y="79248"/>
                  </a:lnTo>
                  <a:close/>
                </a:path>
                <a:path w="114300" h="120650">
                  <a:moveTo>
                    <a:pt x="107696" y="86868"/>
                  </a:moveTo>
                  <a:lnTo>
                    <a:pt x="92964" y="86868"/>
                  </a:lnTo>
                  <a:lnTo>
                    <a:pt x="97536" y="77724"/>
                  </a:lnTo>
                  <a:lnTo>
                    <a:pt x="97536" y="79248"/>
                  </a:lnTo>
                  <a:lnTo>
                    <a:pt x="110871" y="79248"/>
                  </a:lnTo>
                  <a:lnTo>
                    <a:pt x="109728" y="83820"/>
                  </a:lnTo>
                  <a:lnTo>
                    <a:pt x="107696" y="86868"/>
                  </a:lnTo>
                  <a:close/>
                </a:path>
                <a:path w="114300" h="120650">
                  <a:moveTo>
                    <a:pt x="20828" y="86868"/>
                  </a:moveTo>
                  <a:lnTo>
                    <a:pt x="19812" y="86868"/>
                  </a:lnTo>
                  <a:lnTo>
                    <a:pt x="19812" y="85344"/>
                  </a:lnTo>
                  <a:lnTo>
                    <a:pt x="20828" y="86868"/>
                  </a:lnTo>
                  <a:close/>
                </a:path>
                <a:path w="114300" h="120650">
                  <a:moveTo>
                    <a:pt x="87303" y="93834"/>
                  </a:moveTo>
                  <a:lnTo>
                    <a:pt x="92964" y="85344"/>
                  </a:lnTo>
                  <a:lnTo>
                    <a:pt x="92964" y="86868"/>
                  </a:lnTo>
                  <a:lnTo>
                    <a:pt x="107696" y="86868"/>
                  </a:lnTo>
                  <a:lnTo>
                    <a:pt x="103632" y="92964"/>
                  </a:lnTo>
                  <a:lnTo>
                    <a:pt x="88392" y="92964"/>
                  </a:lnTo>
                  <a:lnTo>
                    <a:pt x="87303" y="93834"/>
                  </a:lnTo>
                  <a:close/>
                </a:path>
                <a:path w="114300" h="120650">
                  <a:moveTo>
                    <a:pt x="25908" y="94488"/>
                  </a:moveTo>
                  <a:lnTo>
                    <a:pt x="24384" y="92964"/>
                  </a:lnTo>
                  <a:lnTo>
                    <a:pt x="25472" y="93834"/>
                  </a:lnTo>
                  <a:lnTo>
                    <a:pt x="25908" y="94488"/>
                  </a:lnTo>
                  <a:close/>
                </a:path>
                <a:path w="114300" h="120650">
                  <a:moveTo>
                    <a:pt x="25472" y="93834"/>
                  </a:moveTo>
                  <a:lnTo>
                    <a:pt x="24384" y="92964"/>
                  </a:lnTo>
                  <a:lnTo>
                    <a:pt x="24892" y="92964"/>
                  </a:lnTo>
                  <a:lnTo>
                    <a:pt x="25472" y="93834"/>
                  </a:lnTo>
                  <a:close/>
                </a:path>
                <a:path w="114300" h="120650">
                  <a:moveTo>
                    <a:pt x="86868" y="94488"/>
                  </a:moveTo>
                  <a:lnTo>
                    <a:pt x="87303" y="93834"/>
                  </a:lnTo>
                  <a:lnTo>
                    <a:pt x="88392" y="92964"/>
                  </a:lnTo>
                  <a:lnTo>
                    <a:pt x="86868" y="94488"/>
                  </a:lnTo>
                  <a:close/>
                </a:path>
                <a:path w="114300" h="120650">
                  <a:moveTo>
                    <a:pt x="102616" y="94488"/>
                  </a:moveTo>
                  <a:lnTo>
                    <a:pt x="86868" y="94488"/>
                  </a:lnTo>
                  <a:lnTo>
                    <a:pt x="88392" y="92964"/>
                  </a:lnTo>
                  <a:lnTo>
                    <a:pt x="103632" y="92964"/>
                  </a:lnTo>
                  <a:lnTo>
                    <a:pt x="102616" y="94488"/>
                  </a:lnTo>
                  <a:close/>
                </a:path>
                <a:path w="114300" h="120650">
                  <a:moveTo>
                    <a:pt x="26289" y="94488"/>
                  </a:moveTo>
                  <a:lnTo>
                    <a:pt x="25908" y="94488"/>
                  </a:lnTo>
                  <a:lnTo>
                    <a:pt x="25472" y="93834"/>
                  </a:lnTo>
                  <a:lnTo>
                    <a:pt x="26289" y="94488"/>
                  </a:lnTo>
                  <a:close/>
                </a:path>
                <a:path w="114300" h="120650">
                  <a:moveTo>
                    <a:pt x="92049" y="106680"/>
                  </a:moveTo>
                  <a:lnTo>
                    <a:pt x="65532" y="106680"/>
                  </a:lnTo>
                  <a:lnTo>
                    <a:pt x="74676" y="103632"/>
                  </a:lnTo>
                  <a:lnTo>
                    <a:pt x="73152" y="103632"/>
                  </a:lnTo>
                  <a:lnTo>
                    <a:pt x="82296" y="99060"/>
                  </a:lnTo>
                  <a:lnTo>
                    <a:pt x="80772" y="99060"/>
                  </a:lnTo>
                  <a:lnTo>
                    <a:pt x="87303" y="93834"/>
                  </a:lnTo>
                  <a:lnTo>
                    <a:pt x="86868" y="94488"/>
                  </a:lnTo>
                  <a:lnTo>
                    <a:pt x="102616" y="94488"/>
                  </a:lnTo>
                  <a:lnTo>
                    <a:pt x="97536" y="102108"/>
                  </a:lnTo>
                  <a:lnTo>
                    <a:pt x="92049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166103" y="3419855"/>
              <a:ext cx="102235" cy="108585"/>
            </a:xfrm>
            <a:custGeom>
              <a:avLst/>
              <a:gdLst/>
              <a:ahLst/>
              <a:cxnLst/>
              <a:rect l="l" t="t" r="r" b="b"/>
              <a:pathLst>
                <a:path w="102235" h="108585">
                  <a:moveTo>
                    <a:pt x="51816" y="108204"/>
                  </a:moveTo>
                  <a:lnTo>
                    <a:pt x="31503" y="103941"/>
                  </a:lnTo>
                  <a:lnTo>
                    <a:pt x="15049" y="92392"/>
                  </a:lnTo>
                  <a:lnTo>
                    <a:pt x="4024" y="75414"/>
                  </a:lnTo>
                  <a:lnTo>
                    <a:pt x="0" y="54864"/>
                  </a:lnTo>
                  <a:lnTo>
                    <a:pt x="4024" y="33432"/>
                  </a:lnTo>
                  <a:lnTo>
                    <a:pt x="15049" y="16002"/>
                  </a:lnTo>
                  <a:lnTo>
                    <a:pt x="31503" y="4286"/>
                  </a:lnTo>
                  <a:lnTo>
                    <a:pt x="51816" y="0"/>
                  </a:lnTo>
                  <a:lnTo>
                    <a:pt x="71247" y="4286"/>
                  </a:lnTo>
                  <a:lnTo>
                    <a:pt x="87249" y="16002"/>
                  </a:lnTo>
                  <a:lnTo>
                    <a:pt x="98107" y="33432"/>
                  </a:lnTo>
                  <a:lnTo>
                    <a:pt x="102108" y="54864"/>
                  </a:lnTo>
                  <a:lnTo>
                    <a:pt x="98107" y="75414"/>
                  </a:lnTo>
                  <a:lnTo>
                    <a:pt x="87249" y="92392"/>
                  </a:lnTo>
                  <a:lnTo>
                    <a:pt x="71247" y="103941"/>
                  </a:lnTo>
                  <a:lnTo>
                    <a:pt x="51816" y="108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689092" y="3413759"/>
              <a:ext cx="585470" cy="208915"/>
            </a:xfrm>
            <a:custGeom>
              <a:avLst/>
              <a:gdLst/>
              <a:ahLst/>
              <a:cxnLst/>
              <a:rect l="l" t="t" r="r" b="b"/>
              <a:pathLst>
                <a:path w="585470" h="208914">
                  <a:moveTo>
                    <a:pt x="420624" y="198120"/>
                  </a:moveTo>
                  <a:lnTo>
                    <a:pt x="405765" y="182880"/>
                  </a:lnTo>
                  <a:lnTo>
                    <a:pt x="361188" y="137160"/>
                  </a:lnTo>
                  <a:lnTo>
                    <a:pt x="351497" y="165608"/>
                  </a:lnTo>
                  <a:lnTo>
                    <a:pt x="341376" y="161544"/>
                  </a:lnTo>
                  <a:lnTo>
                    <a:pt x="342900" y="161544"/>
                  </a:lnTo>
                  <a:lnTo>
                    <a:pt x="330708" y="153924"/>
                  </a:lnTo>
                  <a:lnTo>
                    <a:pt x="318516" y="144780"/>
                  </a:lnTo>
                  <a:lnTo>
                    <a:pt x="304800" y="135636"/>
                  </a:lnTo>
                  <a:lnTo>
                    <a:pt x="292100" y="128016"/>
                  </a:lnTo>
                  <a:lnTo>
                    <a:pt x="289560" y="126492"/>
                  </a:lnTo>
                  <a:lnTo>
                    <a:pt x="252984" y="108204"/>
                  </a:lnTo>
                  <a:lnTo>
                    <a:pt x="208788" y="96012"/>
                  </a:lnTo>
                  <a:lnTo>
                    <a:pt x="155448" y="85344"/>
                  </a:lnTo>
                  <a:lnTo>
                    <a:pt x="96012" y="76200"/>
                  </a:lnTo>
                  <a:lnTo>
                    <a:pt x="33528" y="70104"/>
                  </a:lnTo>
                  <a:lnTo>
                    <a:pt x="1524" y="65532"/>
                  </a:lnTo>
                  <a:lnTo>
                    <a:pt x="0" y="79248"/>
                  </a:lnTo>
                  <a:lnTo>
                    <a:pt x="64008" y="85344"/>
                  </a:lnTo>
                  <a:lnTo>
                    <a:pt x="94488" y="89916"/>
                  </a:lnTo>
                  <a:lnTo>
                    <a:pt x="181356" y="102108"/>
                  </a:lnTo>
                  <a:lnTo>
                    <a:pt x="239268" y="117348"/>
                  </a:lnTo>
                  <a:lnTo>
                    <a:pt x="266700" y="129540"/>
                  </a:lnTo>
                  <a:lnTo>
                    <a:pt x="266700" y="128016"/>
                  </a:lnTo>
                  <a:lnTo>
                    <a:pt x="283464" y="137160"/>
                  </a:lnTo>
                  <a:lnTo>
                    <a:pt x="310896" y="155448"/>
                  </a:lnTo>
                  <a:lnTo>
                    <a:pt x="323088" y="164592"/>
                  </a:lnTo>
                  <a:lnTo>
                    <a:pt x="336804" y="172212"/>
                  </a:lnTo>
                  <a:lnTo>
                    <a:pt x="347433" y="177533"/>
                  </a:lnTo>
                  <a:lnTo>
                    <a:pt x="336804" y="208788"/>
                  </a:lnTo>
                  <a:lnTo>
                    <a:pt x="420624" y="198120"/>
                  </a:lnTo>
                  <a:close/>
                </a:path>
                <a:path w="585470" h="208914">
                  <a:moveTo>
                    <a:pt x="585203" y="60960"/>
                  </a:moveTo>
                  <a:lnTo>
                    <a:pt x="585114" y="60198"/>
                  </a:lnTo>
                  <a:lnTo>
                    <a:pt x="573011" y="60198"/>
                  </a:lnTo>
                  <a:lnTo>
                    <a:pt x="573011" y="60960"/>
                  </a:lnTo>
                  <a:lnTo>
                    <a:pt x="572909" y="60198"/>
                  </a:lnTo>
                  <a:lnTo>
                    <a:pt x="571487" y="70104"/>
                  </a:lnTo>
                  <a:lnTo>
                    <a:pt x="568439" y="79248"/>
                  </a:lnTo>
                  <a:lnTo>
                    <a:pt x="569963" y="79248"/>
                  </a:lnTo>
                  <a:lnTo>
                    <a:pt x="565391" y="88392"/>
                  </a:lnTo>
                  <a:lnTo>
                    <a:pt x="565391" y="86868"/>
                  </a:lnTo>
                  <a:lnTo>
                    <a:pt x="559295" y="94488"/>
                  </a:lnTo>
                  <a:lnTo>
                    <a:pt x="553199" y="100584"/>
                  </a:lnTo>
                  <a:lnTo>
                    <a:pt x="553199" y="99060"/>
                  </a:lnTo>
                  <a:lnTo>
                    <a:pt x="545579" y="105156"/>
                  </a:lnTo>
                  <a:lnTo>
                    <a:pt x="545579" y="103632"/>
                  </a:lnTo>
                  <a:lnTo>
                    <a:pt x="536435" y="106680"/>
                  </a:lnTo>
                  <a:lnTo>
                    <a:pt x="537959" y="106680"/>
                  </a:lnTo>
                  <a:lnTo>
                    <a:pt x="528053" y="108102"/>
                  </a:lnTo>
                  <a:lnTo>
                    <a:pt x="518147" y="106680"/>
                  </a:lnTo>
                  <a:lnTo>
                    <a:pt x="519671" y="106680"/>
                  </a:lnTo>
                  <a:lnTo>
                    <a:pt x="515099" y="105156"/>
                  </a:lnTo>
                  <a:lnTo>
                    <a:pt x="510527" y="103632"/>
                  </a:lnTo>
                  <a:lnTo>
                    <a:pt x="512051" y="105156"/>
                  </a:lnTo>
                  <a:lnTo>
                    <a:pt x="505193" y="100584"/>
                  </a:lnTo>
                  <a:lnTo>
                    <a:pt x="502907" y="99060"/>
                  </a:lnTo>
                  <a:lnTo>
                    <a:pt x="504431" y="100584"/>
                  </a:lnTo>
                  <a:lnTo>
                    <a:pt x="496811" y="94488"/>
                  </a:lnTo>
                  <a:lnTo>
                    <a:pt x="490715" y="86868"/>
                  </a:lnTo>
                  <a:lnTo>
                    <a:pt x="492239" y="88392"/>
                  </a:lnTo>
                  <a:lnTo>
                    <a:pt x="491477" y="86868"/>
                  </a:lnTo>
                  <a:lnTo>
                    <a:pt x="487667" y="79248"/>
                  </a:lnTo>
                  <a:lnTo>
                    <a:pt x="484619" y="70104"/>
                  </a:lnTo>
                  <a:lnTo>
                    <a:pt x="483323" y="60960"/>
                  </a:lnTo>
                  <a:lnTo>
                    <a:pt x="483209" y="60198"/>
                  </a:lnTo>
                  <a:lnTo>
                    <a:pt x="483095" y="60960"/>
                  </a:lnTo>
                  <a:lnTo>
                    <a:pt x="483095" y="59436"/>
                  </a:lnTo>
                  <a:lnTo>
                    <a:pt x="483209" y="60198"/>
                  </a:lnTo>
                  <a:lnTo>
                    <a:pt x="483323" y="59436"/>
                  </a:lnTo>
                  <a:lnTo>
                    <a:pt x="484619" y="50292"/>
                  </a:lnTo>
                  <a:lnTo>
                    <a:pt x="484619" y="51816"/>
                  </a:lnTo>
                  <a:lnTo>
                    <a:pt x="485063" y="50292"/>
                  </a:lnTo>
                  <a:lnTo>
                    <a:pt x="487667" y="41148"/>
                  </a:lnTo>
                  <a:lnTo>
                    <a:pt x="487667" y="42672"/>
                  </a:lnTo>
                  <a:lnTo>
                    <a:pt x="488429" y="41148"/>
                  </a:lnTo>
                  <a:lnTo>
                    <a:pt x="492239" y="33528"/>
                  </a:lnTo>
                  <a:lnTo>
                    <a:pt x="490715" y="33528"/>
                  </a:lnTo>
                  <a:lnTo>
                    <a:pt x="496811" y="25908"/>
                  </a:lnTo>
                  <a:lnTo>
                    <a:pt x="496811" y="27432"/>
                  </a:lnTo>
                  <a:lnTo>
                    <a:pt x="498335" y="25908"/>
                  </a:lnTo>
                  <a:lnTo>
                    <a:pt x="502907" y="21336"/>
                  </a:lnTo>
                  <a:lnTo>
                    <a:pt x="505955" y="19812"/>
                  </a:lnTo>
                  <a:lnTo>
                    <a:pt x="512051" y="16764"/>
                  </a:lnTo>
                  <a:lnTo>
                    <a:pt x="510527" y="16764"/>
                  </a:lnTo>
                  <a:lnTo>
                    <a:pt x="519671" y="13716"/>
                  </a:lnTo>
                  <a:lnTo>
                    <a:pt x="518147" y="13716"/>
                  </a:lnTo>
                  <a:lnTo>
                    <a:pt x="528053" y="12306"/>
                  </a:lnTo>
                  <a:lnTo>
                    <a:pt x="537959" y="13716"/>
                  </a:lnTo>
                  <a:lnTo>
                    <a:pt x="536435" y="13716"/>
                  </a:lnTo>
                  <a:lnTo>
                    <a:pt x="545579" y="16764"/>
                  </a:lnTo>
                  <a:lnTo>
                    <a:pt x="553199" y="21336"/>
                  </a:lnTo>
                  <a:lnTo>
                    <a:pt x="553199" y="19812"/>
                  </a:lnTo>
                  <a:lnTo>
                    <a:pt x="559295" y="27432"/>
                  </a:lnTo>
                  <a:lnTo>
                    <a:pt x="559295" y="25908"/>
                  </a:lnTo>
                  <a:lnTo>
                    <a:pt x="565391" y="33528"/>
                  </a:lnTo>
                  <a:lnTo>
                    <a:pt x="569963" y="42672"/>
                  </a:lnTo>
                  <a:lnTo>
                    <a:pt x="568439" y="41148"/>
                  </a:lnTo>
                  <a:lnTo>
                    <a:pt x="571487" y="51816"/>
                  </a:lnTo>
                  <a:lnTo>
                    <a:pt x="571487" y="50292"/>
                  </a:lnTo>
                  <a:lnTo>
                    <a:pt x="572795" y="59436"/>
                  </a:lnTo>
                  <a:lnTo>
                    <a:pt x="573011" y="59436"/>
                  </a:lnTo>
                  <a:lnTo>
                    <a:pt x="585012" y="59436"/>
                  </a:lnTo>
                  <a:lnTo>
                    <a:pt x="583869" y="50292"/>
                  </a:lnTo>
                  <a:lnTo>
                    <a:pt x="583679" y="48768"/>
                  </a:lnTo>
                  <a:lnTo>
                    <a:pt x="582155" y="42672"/>
                  </a:lnTo>
                  <a:lnTo>
                    <a:pt x="580631" y="36576"/>
                  </a:lnTo>
                  <a:lnTo>
                    <a:pt x="576059" y="27432"/>
                  </a:lnTo>
                  <a:lnTo>
                    <a:pt x="574789" y="25908"/>
                  </a:lnTo>
                  <a:lnTo>
                    <a:pt x="569709" y="19812"/>
                  </a:lnTo>
                  <a:lnTo>
                    <a:pt x="568439" y="18288"/>
                  </a:lnTo>
                  <a:lnTo>
                    <a:pt x="562343" y="12192"/>
                  </a:lnTo>
                  <a:lnTo>
                    <a:pt x="560819" y="10668"/>
                  </a:lnTo>
                  <a:lnTo>
                    <a:pt x="550151" y="4572"/>
                  </a:lnTo>
                  <a:lnTo>
                    <a:pt x="539483" y="1524"/>
                  </a:lnTo>
                  <a:lnTo>
                    <a:pt x="528815" y="0"/>
                  </a:lnTo>
                  <a:lnTo>
                    <a:pt x="516623" y="1524"/>
                  </a:lnTo>
                  <a:lnTo>
                    <a:pt x="480047" y="27432"/>
                  </a:lnTo>
                  <a:lnTo>
                    <a:pt x="470903" y="60960"/>
                  </a:lnTo>
                  <a:lnTo>
                    <a:pt x="472427" y="73152"/>
                  </a:lnTo>
                  <a:lnTo>
                    <a:pt x="505955" y="115824"/>
                  </a:lnTo>
                  <a:lnTo>
                    <a:pt x="528815" y="120396"/>
                  </a:lnTo>
                  <a:lnTo>
                    <a:pt x="539483" y="118872"/>
                  </a:lnTo>
                  <a:lnTo>
                    <a:pt x="550151" y="115824"/>
                  </a:lnTo>
                  <a:lnTo>
                    <a:pt x="560819" y="109728"/>
                  </a:lnTo>
                  <a:lnTo>
                    <a:pt x="562724" y="108204"/>
                  </a:lnTo>
                  <a:lnTo>
                    <a:pt x="566534" y="105156"/>
                  </a:lnTo>
                  <a:lnTo>
                    <a:pt x="568439" y="103632"/>
                  </a:lnTo>
                  <a:lnTo>
                    <a:pt x="570979" y="100584"/>
                  </a:lnTo>
                  <a:lnTo>
                    <a:pt x="576059" y="94488"/>
                  </a:lnTo>
                  <a:lnTo>
                    <a:pt x="578675" y="88392"/>
                  </a:lnTo>
                  <a:lnTo>
                    <a:pt x="580631" y="83820"/>
                  </a:lnTo>
                  <a:lnTo>
                    <a:pt x="583679" y="73152"/>
                  </a:lnTo>
                  <a:lnTo>
                    <a:pt x="585203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884163" y="4777740"/>
              <a:ext cx="3165475" cy="495300"/>
            </a:xfrm>
            <a:custGeom>
              <a:avLst/>
              <a:gdLst/>
              <a:ahLst/>
              <a:cxnLst/>
              <a:rect l="l" t="t" r="r" b="b"/>
              <a:pathLst>
                <a:path w="3165475" h="495300">
                  <a:moveTo>
                    <a:pt x="3165348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3165348" y="0"/>
                  </a:lnTo>
                  <a:lnTo>
                    <a:pt x="3165348" y="495299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878067" y="4771643"/>
              <a:ext cx="3177540" cy="508000"/>
            </a:xfrm>
            <a:custGeom>
              <a:avLst/>
              <a:gdLst/>
              <a:ahLst/>
              <a:cxnLst/>
              <a:rect l="l" t="t" r="r" b="b"/>
              <a:pathLst>
                <a:path w="3177540" h="508000">
                  <a:moveTo>
                    <a:pt x="3177540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3177540" y="0"/>
                  </a:lnTo>
                  <a:lnTo>
                    <a:pt x="317754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495300"/>
                  </a:lnTo>
                  <a:lnTo>
                    <a:pt x="6096" y="495300"/>
                  </a:lnTo>
                  <a:lnTo>
                    <a:pt x="12192" y="501396"/>
                  </a:lnTo>
                  <a:lnTo>
                    <a:pt x="3177540" y="501396"/>
                  </a:lnTo>
                  <a:lnTo>
                    <a:pt x="3177540" y="507492"/>
                  </a:lnTo>
                  <a:close/>
                </a:path>
                <a:path w="3177540" h="5080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177540" h="508000">
                  <a:moveTo>
                    <a:pt x="3165348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165348" y="6096"/>
                  </a:lnTo>
                  <a:lnTo>
                    <a:pt x="3165348" y="12192"/>
                  </a:lnTo>
                  <a:close/>
                </a:path>
                <a:path w="3177540" h="508000">
                  <a:moveTo>
                    <a:pt x="3165348" y="501396"/>
                  </a:moveTo>
                  <a:lnTo>
                    <a:pt x="3165348" y="6096"/>
                  </a:lnTo>
                  <a:lnTo>
                    <a:pt x="3171444" y="12192"/>
                  </a:lnTo>
                  <a:lnTo>
                    <a:pt x="3177540" y="12192"/>
                  </a:lnTo>
                  <a:lnTo>
                    <a:pt x="3177540" y="495300"/>
                  </a:lnTo>
                  <a:lnTo>
                    <a:pt x="3171444" y="495300"/>
                  </a:lnTo>
                  <a:lnTo>
                    <a:pt x="3165348" y="501396"/>
                  </a:lnTo>
                  <a:close/>
                </a:path>
                <a:path w="3177540" h="508000">
                  <a:moveTo>
                    <a:pt x="3177540" y="12192"/>
                  </a:moveTo>
                  <a:lnTo>
                    <a:pt x="3171444" y="12192"/>
                  </a:lnTo>
                  <a:lnTo>
                    <a:pt x="3165348" y="6096"/>
                  </a:lnTo>
                  <a:lnTo>
                    <a:pt x="3177540" y="6096"/>
                  </a:lnTo>
                  <a:lnTo>
                    <a:pt x="3177540" y="12192"/>
                  </a:lnTo>
                  <a:close/>
                </a:path>
                <a:path w="3177540" h="508000">
                  <a:moveTo>
                    <a:pt x="12192" y="501396"/>
                  </a:moveTo>
                  <a:lnTo>
                    <a:pt x="6096" y="495300"/>
                  </a:lnTo>
                  <a:lnTo>
                    <a:pt x="12192" y="495300"/>
                  </a:lnTo>
                  <a:lnTo>
                    <a:pt x="12192" y="501396"/>
                  </a:lnTo>
                  <a:close/>
                </a:path>
                <a:path w="3177540" h="508000">
                  <a:moveTo>
                    <a:pt x="3165348" y="501396"/>
                  </a:moveTo>
                  <a:lnTo>
                    <a:pt x="12192" y="501396"/>
                  </a:lnTo>
                  <a:lnTo>
                    <a:pt x="12192" y="495300"/>
                  </a:lnTo>
                  <a:lnTo>
                    <a:pt x="3165348" y="495300"/>
                  </a:lnTo>
                  <a:lnTo>
                    <a:pt x="3165348" y="501396"/>
                  </a:lnTo>
                  <a:close/>
                </a:path>
                <a:path w="3177540" h="508000">
                  <a:moveTo>
                    <a:pt x="3177540" y="501396"/>
                  </a:moveTo>
                  <a:lnTo>
                    <a:pt x="3165348" y="501396"/>
                  </a:lnTo>
                  <a:lnTo>
                    <a:pt x="3171444" y="495300"/>
                  </a:lnTo>
                  <a:lnTo>
                    <a:pt x="3177540" y="495300"/>
                  </a:lnTo>
                  <a:lnTo>
                    <a:pt x="3177540" y="501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564644" y="3844566"/>
            <a:ext cx="388175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cost-</a:t>
            </a:r>
            <a:r>
              <a:rPr dirty="0" sz="2000">
                <a:latin typeface="Times New Roman"/>
                <a:cs typeface="Times New Roman"/>
              </a:rPr>
              <a:t>effective,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build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07444" y="4388644"/>
            <a:ext cx="3916045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75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granular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software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reusability,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build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884164" y="4777740"/>
            <a:ext cx="3164205" cy="4953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717550">
              <a:lnSpc>
                <a:spcPct val="100000"/>
              </a:lnSpc>
              <a:spcBef>
                <a:spcPts val="675"/>
              </a:spcBef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878067" y="4276344"/>
            <a:ext cx="2830195" cy="508000"/>
            <a:chOff x="5878067" y="4276344"/>
            <a:chExt cx="2830195" cy="508000"/>
          </a:xfrm>
        </p:grpSpPr>
        <p:sp>
          <p:nvSpPr>
            <p:cNvPr id="48" name="object 48" descr=""/>
            <p:cNvSpPr/>
            <p:nvPr/>
          </p:nvSpPr>
          <p:spPr>
            <a:xfrm>
              <a:off x="5884164" y="4282440"/>
              <a:ext cx="2818130" cy="495300"/>
            </a:xfrm>
            <a:custGeom>
              <a:avLst/>
              <a:gdLst/>
              <a:ahLst/>
              <a:cxnLst/>
              <a:rect l="l" t="t" r="r" b="b"/>
              <a:pathLst>
                <a:path w="2818129" h="495300">
                  <a:moveTo>
                    <a:pt x="2817875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2817875" y="0"/>
                  </a:lnTo>
                  <a:lnTo>
                    <a:pt x="2817875" y="495300"/>
                  </a:lnTo>
                  <a:close/>
                </a:path>
              </a:pathLst>
            </a:custGeom>
            <a:solidFill>
              <a:srgbClr val="FBD1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878067" y="4276344"/>
              <a:ext cx="2830195" cy="508000"/>
            </a:xfrm>
            <a:custGeom>
              <a:avLst/>
              <a:gdLst/>
              <a:ahLst/>
              <a:cxnLst/>
              <a:rect l="l" t="t" r="r" b="b"/>
              <a:pathLst>
                <a:path w="2830195" h="508000">
                  <a:moveTo>
                    <a:pt x="283006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2830068" y="0"/>
                  </a:lnTo>
                  <a:lnTo>
                    <a:pt x="2830068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495300"/>
                  </a:lnTo>
                  <a:lnTo>
                    <a:pt x="6096" y="495300"/>
                  </a:lnTo>
                  <a:lnTo>
                    <a:pt x="12192" y="501396"/>
                  </a:lnTo>
                  <a:lnTo>
                    <a:pt x="2830068" y="501396"/>
                  </a:lnTo>
                  <a:lnTo>
                    <a:pt x="2830068" y="507492"/>
                  </a:lnTo>
                  <a:close/>
                </a:path>
                <a:path w="2830195" h="5080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2830195" h="508000">
                  <a:moveTo>
                    <a:pt x="281787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2817876" y="6096"/>
                  </a:lnTo>
                  <a:lnTo>
                    <a:pt x="2817876" y="12192"/>
                  </a:lnTo>
                  <a:close/>
                </a:path>
                <a:path w="2830195" h="508000">
                  <a:moveTo>
                    <a:pt x="2817876" y="501396"/>
                  </a:moveTo>
                  <a:lnTo>
                    <a:pt x="2817876" y="6096"/>
                  </a:lnTo>
                  <a:lnTo>
                    <a:pt x="2823972" y="12192"/>
                  </a:lnTo>
                  <a:lnTo>
                    <a:pt x="2830068" y="12192"/>
                  </a:lnTo>
                  <a:lnTo>
                    <a:pt x="2830068" y="495300"/>
                  </a:lnTo>
                  <a:lnTo>
                    <a:pt x="2823972" y="495300"/>
                  </a:lnTo>
                  <a:lnTo>
                    <a:pt x="2817876" y="501396"/>
                  </a:lnTo>
                  <a:close/>
                </a:path>
                <a:path w="2830195" h="508000">
                  <a:moveTo>
                    <a:pt x="2830068" y="12192"/>
                  </a:moveTo>
                  <a:lnTo>
                    <a:pt x="2823972" y="12192"/>
                  </a:lnTo>
                  <a:lnTo>
                    <a:pt x="2817876" y="6096"/>
                  </a:lnTo>
                  <a:lnTo>
                    <a:pt x="2830068" y="6096"/>
                  </a:lnTo>
                  <a:lnTo>
                    <a:pt x="2830068" y="12192"/>
                  </a:lnTo>
                  <a:close/>
                </a:path>
                <a:path w="2830195" h="508000">
                  <a:moveTo>
                    <a:pt x="12192" y="501396"/>
                  </a:moveTo>
                  <a:lnTo>
                    <a:pt x="6096" y="495300"/>
                  </a:lnTo>
                  <a:lnTo>
                    <a:pt x="12192" y="495300"/>
                  </a:lnTo>
                  <a:lnTo>
                    <a:pt x="12192" y="501396"/>
                  </a:lnTo>
                  <a:close/>
                </a:path>
                <a:path w="2830195" h="508000">
                  <a:moveTo>
                    <a:pt x="2817876" y="501396"/>
                  </a:moveTo>
                  <a:lnTo>
                    <a:pt x="12192" y="501396"/>
                  </a:lnTo>
                  <a:lnTo>
                    <a:pt x="12192" y="495300"/>
                  </a:lnTo>
                  <a:lnTo>
                    <a:pt x="2817876" y="495300"/>
                  </a:lnTo>
                  <a:lnTo>
                    <a:pt x="2817876" y="501396"/>
                  </a:lnTo>
                  <a:close/>
                </a:path>
                <a:path w="2830195" h="508000">
                  <a:moveTo>
                    <a:pt x="2830068" y="501396"/>
                  </a:moveTo>
                  <a:lnTo>
                    <a:pt x="2817876" y="501396"/>
                  </a:lnTo>
                  <a:lnTo>
                    <a:pt x="2823972" y="495300"/>
                  </a:lnTo>
                  <a:lnTo>
                    <a:pt x="2830068" y="495300"/>
                  </a:lnTo>
                  <a:lnTo>
                    <a:pt x="2830068" y="501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5884164" y="4329200"/>
            <a:ext cx="2818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0" marR="400050" indent="20574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Cross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 </a:t>
            </a:r>
            <a:r>
              <a:rPr dirty="0" sz="1200" b="1">
                <a:latin typeface="Times New Roman"/>
                <a:cs typeface="Times New Roman"/>
              </a:rPr>
              <a:t>Components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(enterprise-level)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5878055" y="3886453"/>
            <a:ext cx="2548255" cy="402590"/>
          </a:xfrm>
          <a:custGeom>
            <a:avLst/>
            <a:gdLst/>
            <a:ahLst/>
            <a:cxnLst/>
            <a:rect l="l" t="t" r="r" b="b"/>
            <a:pathLst>
              <a:path w="2548254" h="402589">
                <a:moveTo>
                  <a:pt x="2548128" y="0"/>
                </a:moveTo>
                <a:lnTo>
                  <a:pt x="2542044" y="0"/>
                </a:lnTo>
                <a:lnTo>
                  <a:pt x="2542044" y="389890"/>
                </a:lnTo>
                <a:lnTo>
                  <a:pt x="2538869" y="393065"/>
                </a:lnTo>
                <a:lnTo>
                  <a:pt x="2538869" y="389890"/>
                </a:lnTo>
                <a:lnTo>
                  <a:pt x="2542044" y="389890"/>
                </a:lnTo>
                <a:lnTo>
                  <a:pt x="2542044" y="0"/>
                </a:lnTo>
                <a:lnTo>
                  <a:pt x="2535936" y="0"/>
                </a:lnTo>
                <a:lnTo>
                  <a:pt x="2535936" y="389890"/>
                </a:lnTo>
                <a:lnTo>
                  <a:pt x="2535936" y="395986"/>
                </a:lnTo>
                <a:lnTo>
                  <a:pt x="2535936" y="396240"/>
                </a:lnTo>
                <a:lnTo>
                  <a:pt x="9271" y="396240"/>
                </a:lnTo>
                <a:lnTo>
                  <a:pt x="9271" y="393065"/>
                </a:lnTo>
                <a:lnTo>
                  <a:pt x="12192" y="395986"/>
                </a:lnTo>
                <a:lnTo>
                  <a:pt x="2535936" y="395986"/>
                </a:lnTo>
                <a:lnTo>
                  <a:pt x="2535936" y="389890"/>
                </a:lnTo>
                <a:lnTo>
                  <a:pt x="12192" y="389890"/>
                </a:lnTo>
                <a:lnTo>
                  <a:pt x="12192" y="0"/>
                </a:lnTo>
                <a:lnTo>
                  <a:pt x="0" y="0"/>
                </a:lnTo>
                <a:lnTo>
                  <a:pt x="0" y="389890"/>
                </a:lnTo>
                <a:lnTo>
                  <a:pt x="0" y="396240"/>
                </a:lnTo>
                <a:lnTo>
                  <a:pt x="0" y="402590"/>
                </a:lnTo>
                <a:lnTo>
                  <a:pt x="2548128" y="402590"/>
                </a:lnTo>
                <a:lnTo>
                  <a:pt x="2548128" y="396240"/>
                </a:lnTo>
                <a:lnTo>
                  <a:pt x="2538869" y="396240"/>
                </a:lnTo>
                <a:lnTo>
                  <a:pt x="2538869" y="395986"/>
                </a:lnTo>
                <a:lnTo>
                  <a:pt x="2548128" y="395986"/>
                </a:lnTo>
                <a:lnTo>
                  <a:pt x="2548128" y="389890"/>
                </a:lnTo>
                <a:lnTo>
                  <a:pt x="2548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5890259" y="3793235"/>
            <a:ext cx="2524125" cy="483234"/>
          </a:xfrm>
          <a:prstGeom prst="rect">
            <a:avLst/>
          </a:prstGeom>
          <a:solidFill>
            <a:srgbClr val="A7FFFF"/>
          </a:solidFill>
        </p:spPr>
        <p:txBody>
          <a:bodyPr wrap="square" lIns="0" tIns="53340" rIns="0" bIns="0" rtlCol="0" vert="horz">
            <a:spAutoFit/>
          </a:bodyPr>
          <a:lstStyle/>
          <a:p>
            <a:pPr marL="37465" marR="27940" indent="394335">
              <a:lnSpc>
                <a:spcPct val="100000"/>
              </a:lnSpc>
              <a:spcBef>
                <a:spcPts val="420"/>
              </a:spcBef>
            </a:pPr>
            <a:r>
              <a:rPr dirty="0" sz="1200" b="1">
                <a:latin typeface="Times New Roman"/>
                <a:cs typeface="Times New Roman"/>
              </a:rPr>
              <a:t>Specific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 </a:t>
            </a:r>
            <a:r>
              <a:rPr dirty="0" sz="1200" b="1">
                <a:latin typeface="Times New Roman"/>
                <a:cs typeface="Times New Roman"/>
              </a:rPr>
              <a:t>Components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(business </a:t>
            </a:r>
            <a:r>
              <a:rPr dirty="0" sz="1200" spc="-10" b="1">
                <a:latin typeface="Times New Roman"/>
                <a:cs typeface="Times New Roman"/>
              </a:rPr>
              <a:t>portfolio-level)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9041893" y="3886200"/>
            <a:ext cx="12700" cy="909955"/>
          </a:xfrm>
          <a:custGeom>
            <a:avLst/>
            <a:gdLst/>
            <a:ahLst/>
            <a:cxnLst/>
            <a:rect l="l" t="t" r="r" b="b"/>
            <a:pathLst>
              <a:path w="12700" h="909954">
                <a:moveTo>
                  <a:pt x="0" y="0"/>
                </a:moveTo>
                <a:lnTo>
                  <a:pt x="12191" y="0"/>
                </a:lnTo>
                <a:lnTo>
                  <a:pt x="12191" y="909828"/>
                </a:lnTo>
                <a:lnTo>
                  <a:pt x="0" y="9098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312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Example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Library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15411" y="1840992"/>
            <a:ext cx="1214755" cy="546100"/>
            <a:chOff x="2915411" y="1840992"/>
            <a:chExt cx="1214755" cy="546100"/>
          </a:xfrm>
        </p:grpSpPr>
        <p:sp>
          <p:nvSpPr>
            <p:cNvPr id="4" name="object 4" descr=""/>
            <p:cNvSpPr/>
            <p:nvPr/>
          </p:nvSpPr>
          <p:spPr>
            <a:xfrm>
              <a:off x="2921508" y="1847088"/>
              <a:ext cx="1202690" cy="533400"/>
            </a:xfrm>
            <a:custGeom>
              <a:avLst/>
              <a:gdLst/>
              <a:ahLst/>
              <a:cxnLst/>
              <a:rect l="l" t="t" r="r" b="b"/>
              <a:pathLst>
                <a:path w="1202689" h="533400">
                  <a:moveTo>
                    <a:pt x="1202435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202435" y="0"/>
                  </a:lnTo>
                  <a:lnTo>
                    <a:pt x="1202435" y="5334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15411" y="1840992"/>
              <a:ext cx="1214755" cy="546100"/>
            </a:xfrm>
            <a:custGeom>
              <a:avLst/>
              <a:gdLst/>
              <a:ahLst/>
              <a:cxnLst/>
              <a:rect l="l" t="t" r="r" b="b"/>
              <a:pathLst>
                <a:path w="1214754" h="546100">
                  <a:moveTo>
                    <a:pt x="1214628" y="545592"/>
                  </a:moveTo>
                  <a:lnTo>
                    <a:pt x="0" y="545592"/>
                  </a:lnTo>
                  <a:lnTo>
                    <a:pt x="0" y="0"/>
                  </a:lnTo>
                  <a:lnTo>
                    <a:pt x="1214628" y="0"/>
                  </a:lnTo>
                  <a:lnTo>
                    <a:pt x="1214628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33400"/>
                  </a:lnTo>
                  <a:lnTo>
                    <a:pt x="6096" y="533400"/>
                  </a:lnTo>
                  <a:lnTo>
                    <a:pt x="12192" y="539496"/>
                  </a:lnTo>
                  <a:lnTo>
                    <a:pt x="1214628" y="539496"/>
                  </a:lnTo>
                  <a:lnTo>
                    <a:pt x="1214628" y="545592"/>
                  </a:lnTo>
                  <a:close/>
                </a:path>
                <a:path w="1214754" h="5461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214754" h="546100">
                  <a:moveTo>
                    <a:pt x="120243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202436" y="6096"/>
                  </a:lnTo>
                  <a:lnTo>
                    <a:pt x="1202436" y="12192"/>
                  </a:lnTo>
                  <a:close/>
                </a:path>
                <a:path w="1214754" h="546100">
                  <a:moveTo>
                    <a:pt x="1202436" y="539496"/>
                  </a:moveTo>
                  <a:lnTo>
                    <a:pt x="1202436" y="6096"/>
                  </a:lnTo>
                  <a:lnTo>
                    <a:pt x="1208532" y="12192"/>
                  </a:lnTo>
                  <a:lnTo>
                    <a:pt x="1214628" y="12192"/>
                  </a:lnTo>
                  <a:lnTo>
                    <a:pt x="1214628" y="533400"/>
                  </a:lnTo>
                  <a:lnTo>
                    <a:pt x="1208532" y="533400"/>
                  </a:lnTo>
                  <a:lnTo>
                    <a:pt x="1202436" y="539496"/>
                  </a:lnTo>
                  <a:close/>
                </a:path>
                <a:path w="1214754" h="546100">
                  <a:moveTo>
                    <a:pt x="1214628" y="12192"/>
                  </a:moveTo>
                  <a:lnTo>
                    <a:pt x="1208532" y="12192"/>
                  </a:lnTo>
                  <a:lnTo>
                    <a:pt x="1202436" y="6096"/>
                  </a:lnTo>
                  <a:lnTo>
                    <a:pt x="1214628" y="6096"/>
                  </a:lnTo>
                  <a:lnTo>
                    <a:pt x="1214628" y="12192"/>
                  </a:lnTo>
                  <a:close/>
                </a:path>
                <a:path w="1214754" h="546100">
                  <a:moveTo>
                    <a:pt x="12192" y="539496"/>
                  </a:moveTo>
                  <a:lnTo>
                    <a:pt x="6096" y="533400"/>
                  </a:lnTo>
                  <a:lnTo>
                    <a:pt x="12192" y="533400"/>
                  </a:lnTo>
                  <a:lnTo>
                    <a:pt x="12192" y="539496"/>
                  </a:lnTo>
                  <a:close/>
                </a:path>
                <a:path w="1214754" h="546100">
                  <a:moveTo>
                    <a:pt x="1202436" y="539496"/>
                  </a:moveTo>
                  <a:lnTo>
                    <a:pt x="12192" y="539496"/>
                  </a:lnTo>
                  <a:lnTo>
                    <a:pt x="12192" y="533400"/>
                  </a:lnTo>
                  <a:lnTo>
                    <a:pt x="1202436" y="533400"/>
                  </a:lnTo>
                  <a:lnTo>
                    <a:pt x="1202436" y="539496"/>
                  </a:lnTo>
                  <a:close/>
                </a:path>
                <a:path w="1214754" h="546100">
                  <a:moveTo>
                    <a:pt x="1214628" y="539496"/>
                  </a:moveTo>
                  <a:lnTo>
                    <a:pt x="1202436" y="539496"/>
                  </a:lnTo>
                  <a:lnTo>
                    <a:pt x="1208532" y="533400"/>
                  </a:lnTo>
                  <a:lnTo>
                    <a:pt x="1214628" y="533400"/>
                  </a:lnTo>
                  <a:lnTo>
                    <a:pt x="1214628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921507" y="1847088"/>
            <a:ext cx="1202690" cy="5334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49554">
              <a:lnSpc>
                <a:spcPct val="100000"/>
              </a:lnSpc>
              <a:spcBef>
                <a:spcPts val="305"/>
              </a:spcBef>
            </a:pPr>
            <a:r>
              <a:rPr dirty="0" sz="1600" spc="-10">
                <a:latin typeface="Arial"/>
                <a:cs typeface="Arial"/>
              </a:rPr>
              <a:t>Student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803647" y="1831848"/>
            <a:ext cx="1214755" cy="562610"/>
            <a:chOff x="4803647" y="1831848"/>
            <a:chExt cx="1214755" cy="562610"/>
          </a:xfrm>
        </p:grpSpPr>
        <p:sp>
          <p:nvSpPr>
            <p:cNvPr id="8" name="object 8" descr=""/>
            <p:cNvSpPr/>
            <p:nvPr/>
          </p:nvSpPr>
          <p:spPr>
            <a:xfrm>
              <a:off x="4809743" y="1837944"/>
              <a:ext cx="1202690" cy="550545"/>
            </a:xfrm>
            <a:custGeom>
              <a:avLst/>
              <a:gdLst/>
              <a:ahLst/>
              <a:cxnLst/>
              <a:rect l="l" t="t" r="r" b="b"/>
              <a:pathLst>
                <a:path w="1202689" h="550544">
                  <a:moveTo>
                    <a:pt x="1202436" y="550163"/>
                  </a:moveTo>
                  <a:lnTo>
                    <a:pt x="0" y="550163"/>
                  </a:lnTo>
                  <a:lnTo>
                    <a:pt x="0" y="0"/>
                  </a:lnTo>
                  <a:lnTo>
                    <a:pt x="1202436" y="0"/>
                  </a:lnTo>
                  <a:lnTo>
                    <a:pt x="1202436" y="55016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803647" y="1831848"/>
              <a:ext cx="1214755" cy="562610"/>
            </a:xfrm>
            <a:custGeom>
              <a:avLst/>
              <a:gdLst/>
              <a:ahLst/>
              <a:cxnLst/>
              <a:rect l="l" t="t" r="r" b="b"/>
              <a:pathLst>
                <a:path w="1214754" h="562610">
                  <a:moveTo>
                    <a:pt x="1214628" y="562356"/>
                  </a:moveTo>
                  <a:lnTo>
                    <a:pt x="0" y="562356"/>
                  </a:lnTo>
                  <a:lnTo>
                    <a:pt x="0" y="0"/>
                  </a:lnTo>
                  <a:lnTo>
                    <a:pt x="1214628" y="0"/>
                  </a:lnTo>
                  <a:lnTo>
                    <a:pt x="1214628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50163"/>
                  </a:lnTo>
                  <a:lnTo>
                    <a:pt x="6096" y="550163"/>
                  </a:lnTo>
                  <a:lnTo>
                    <a:pt x="12192" y="556260"/>
                  </a:lnTo>
                  <a:lnTo>
                    <a:pt x="1214628" y="556260"/>
                  </a:lnTo>
                  <a:lnTo>
                    <a:pt x="1214628" y="562356"/>
                  </a:lnTo>
                  <a:close/>
                </a:path>
                <a:path w="1214754" h="56261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214754" h="562610">
                  <a:moveTo>
                    <a:pt x="120243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202436" y="6096"/>
                  </a:lnTo>
                  <a:lnTo>
                    <a:pt x="1202436" y="12192"/>
                  </a:lnTo>
                  <a:close/>
                </a:path>
                <a:path w="1214754" h="562610">
                  <a:moveTo>
                    <a:pt x="1202436" y="556260"/>
                  </a:moveTo>
                  <a:lnTo>
                    <a:pt x="1202436" y="6096"/>
                  </a:lnTo>
                  <a:lnTo>
                    <a:pt x="1208532" y="12192"/>
                  </a:lnTo>
                  <a:lnTo>
                    <a:pt x="1214628" y="12192"/>
                  </a:lnTo>
                  <a:lnTo>
                    <a:pt x="1214628" y="550163"/>
                  </a:lnTo>
                  <a:lnTo>
                    <a:pt x="1208532" y="550163"/>
                  </a:lnTo>
                  <a:lnTo>
                    <a:pt x="1202436" y="556260"/>
                  </a:lnTo>
                  <a:close/>
                </a:path>
                <a:path w="1214754" h="562610">
                  <a:moveTo>
                    <a:pt x="1214628" y="12192"/>
                  </a:moveTo>
                  <a:lnTo>
                    <a:pt x="1208532" y="12192"/>
                  </a:lnTo>
                  <a:lnTo>
                    <a:pt x="1202436" y="6096"/>
                  </a:lnTo>
                  <a:lnTo>
                    <a:pt x="1214628" y="6096"/>
                  </a:lnTo>
                  <a:lnTo>
                    <a:pt x="1214628" y="12192"/>
                  </a:lnTo>
                  <a:close/>
                </a:path>
                <a:path w="1214754" h="562610">
                  <a:moveTo>
                    <a:pt x="12192" y="556260"/>
                  </a:moveTo>
                  <a:lnTo>
                    <a:pt x="6096" y="550163"/>
                  </a:lnTo>
                  <a:lnTo>
                    <a:pt x="12192" y="550163"/>
                  </a:lnTo>
                  <a:lnTo>
                    <a:pt x="12192" y="556260"/>
                  </a:lnTo>
                  <a:close/>
                </a:path>
                <a:path w="1214754" h="562610">
                  <a:moveTo>
                    <a:pt x="1202436" y="556260"/>
                  </a:moveTo>
                  <a:lnTo>
                    <a:pt x="12192" y="556260"/>
                  </a:lnTo>
                  <a:lnTo>
                    <a:pt x="12192" y="550163"/>
                  </a:lnTo>
                  <a:lnTo>
                    <a:pt x="1202436" y="550163"/>
                  </a:lnTo>
                  <a:lnTo>
                    <a:pt x="1202436" y="556260"/>
                  </a:lnTo>
                  <a:close/>
                </a:path>
                <a:path w="1214754" h="562610">
                  <a:moveTo>
                    <a:pt x="1214628" y="556260"/>
                  </a:moveTo>
                  <a:lnTo>
                    <a:pt x="1202436" y="556260"/>
                  </a:lnTo>
                  <a:lnTo>
                    <a:pt x="1208532" y="550163"/>
                  </a:lnTo>
                  <a:lnTo>
                    <a:pt x="1214628" y="550163"/>
                  </a:lnTo>
                  <a:lnTo>
                    <a:pt x="1214628" y="556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09744" y="1837944"/>
            <a:ext cx="1202690" cy="55054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81915" marR="73025" indent="246379">
              <a:lnSpc>
                <a:spcPct val="100000"/>
              </a:lnSpc>
              <a:spcBef>
                <a:spcPts val="305"/>
              </a:spcBef>
            </a:pPr>
            <a:r>
              <a:rPr dirty="0" sz="1400" spc="-10">
                <a:latin typeface="Arial"/>
                <a:cs typeface="Arial"/>
              </a:rPr>
              <a:t>Library Management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775703" y="1840992"/>
            <a:ext cx="1214755" cy="546100"/>
            <a:chOff x="6775703" y="1840992"/>
            <a:chExt cx="1214755" cy="546100"/>
          </a:xfrm>
        </p:grpSpPr>
        <p:sp>
          <p:nvSpPr>
            <p:cNvPr id="12" name="object 12" descr=""/>
            <p:cNvSpPr/>
            <p:nvPr/>
          </p:nvSpPr>
          <p:spPr>
            <a:xfrm>
              <a:off x="6781799" y="1847088"/>
              <a:ext cx="1202690" cy="533400"/>
            </a:xfrm>
            <a:custGeom>
              <a:avLst/>
              <a:gdLst/>
              <a:ahLst/>
              <a:cxnLst/>
              <a:rect l="l" t="t" r="r" b="b"/>
              <a:pathLst>
                <a:path w="1202690" h="533400">
                  <a:moveTo>
                    <a:pt x="1202435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202435" y="0"/>
                  </a:lnTo>
                  <a:lnTo>
                    <a:pt x="1202435" y="5334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75703" y="1840992"/>
              <a:ext cx="1214755" cy="546100"/>
            </a:xfrm>
            <a:custGeom>
              <a:avLst/>
              <a:gdLst/>
              <a:ahLst/>
              <a:cxnLst/>
              <a:rect l="l" t="t" r="r" b="b"/>
              <a:pathLst>
                <a:path w="1214754" h="546100">
                  <a:moveTo>
                    <a:pt x="1214628" y="545592"/>
                  </a:moveTo>
                  <a:lnTo>
                    <a:pt x="0" y="545592"/>
                  </a:lnTo>
                  <a:lnTo>
                    <a:pt x="0" y="0"/>
                  </a:lnTo>
                  <a:lnTo>
                    <a:pt x="1214628" y="0"/>
                  </a:lnTo>
                  <a:lnTo>
                    <a:pt x="1214628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33400"/>
                  </a:lnTo>
                  <a:lnTo>
                    <a:pt x="6096" y="533400"/>
                  </a:lnTo>
                  <a:lnTo>
                    <a:pt x="13716" y="539496"/>
                  </a:lnTo>
                  <a:lnTo>
                    <a:pt x="1214628" y="539496"/>
                  </a:lnTo>
                  <a:lnTo>
                    <a:pt x="1214628" y="545592"/>
                  </a:lnTo>
                  <a:close/>
                </a:path>
                <a:path w="1214754" h="54610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214754" h="546100">
                  <a:moveTo>
                    <a:pt x="1202436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202436" y="6096"/>
                  </a:lnTo>
                  <a:lnTo>
                    <a:pt x="1202436" y="12192"/>
                  </a:lnTo>
                  <a:close/>
                </a:path>
                <a:path w="1214754" h="546100">
                  <a:moveTo>
                    <a:pt x="1202436" y="539496"/>
                  </a:moveTo>
                  <a:lnTo>
                    <a:pt x="1202436" y="6096"/>
                  </a:lnTo>
                  <a:lnTo>
                    <a:pt x="1208532" y="12192"/>
                  </a:lnTo>
                  <a:lnTo>
                    <a:pt x="1214628" y="12192"/>
                  </a:lnTo>
                  <a:lnTo>
                    <a:pt x="1214628" y="533400"/>
                  </a:lnTo>
                  <a:lnTo>
                    <a:pt x="1208532" y="533400"/>
                  </a:lnTo>
                  <a:lnTo>
                    <a:pt x="1202436" y="539496"/>
                  </a:lnTo>
                  <a:close/>
                </a:path>
                <a:path w="1214754" h="546100">
                  <a:moveTo>
                    <a:pt x="1214628" y="12192"/>
                  </a:moveTo>
                  <a:lnTo>
                    <a:pt x="1208532" y="12192"/>
                  </a:lnTo>
                  <a:lnTo>
                    <a:pt x="1202436" y="6096"/>
                  </a:lnTo>
                  <a:lnTo>
                    <a:pt x="1214628" y="6096"/>
                  </a:lnTo>
                  <a:lnTo>
                    <a:pt x="1214628" y="12192"/>
                  </a:lnTo>
                  <a:close/>
                </a:path>
                <a:path w="1214754" h="546100">
                  <a:moveTo>
                    <a:pt x="13716" y="539496"/>
                  </a:moveTo>
                  <a:lnTo>
                    <a:pt x="6096" y="533400"/>
                  </a:lnTo>
                  <a:lnTo>
                    <a:pt x="13716" y="533400"/>
                  </a:lnTo>
                  <a:lnTo>
                    <a:pt x="13716" y="539496"/>
                  </a:lnTo>
                  <a:close/>
                </a:path>
                <a:path w="1214754" h="546100">
                  <a:moveTo>
                    <a:pt x="1202436" y="539496"/>
                  </a:moveTo>
                  <a:lnTo>
                    <a:pt x="13716" y="539496"/>
                  </a:lnTo>
                  <a:lnTo>
                    <a:pt x="13716" y="533400"/>
                  </a:lnTo>
                  <a:lnTo>
                    <a:pt x="1202436" y="533400"/>
                  </a:lnTo>
                  <a:lnTo>
                    <a:pt x="1202436" y="539496"/>
                  </a:lnTo>
                  <a:close/>
                </a:path>
                <a:path w="1214754" h="546100">
                  <a:moveTo>
                    <a:pt x="1214628" y="539496"/>
                  </a:moveTo>
                  <a:lnTo>
                    <a:pt x="1202436" y="539496"/>
                  </a:lnTo>
                  <a:lnTo>
                    <a:pt x="1208532" y="533400"/>
                  </a:lnTo>
                  <a:lnTo>
                    <a:pt x="1214628" y="533400"/>
                  </a:lnTo>
                  <a:lnTo>
                    <a:pt x="1214628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81800" y="1847088"/>
            <a:ext cx="1202690" cy="5334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305"/>
              </a:spcBef>
            </a:pPr>
            <a:r>
              <a:rPr dirty="0" sz="1400" spc="-20"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47957" y="1982230"/>
            <a:ext cx="972185" cy="60388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84"/>
              </a:spcBef>
            </a:pPr>
            <a:r>
              <a:rPr dirty="0" sz="2000" spc="-10">
                <a:latin typeface="Arial"/>
                <a:cs typeface="Arial"/>
              </a:rPr>
              <a:t>Analysis 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123931" y="2107691"/>
            <a:ext cx="2658110" cy="13970"/>
          </a:xfrm>
          <a:custGeom>
            <a:avLst/>
            <a:gdLst/>
            <a:ahLst/>
            <a:cxnLst/>
            <a:rect l="l" t="t" r="r" b="b"/>
            <a:pathLst>
              <a:path w="2658109" h="13969">
                <a:moveTo>
                  <a:pt x="685800" y="1536"/>
                </a:moveTo>
                <a:lnTo>
                  <a:pt x="0" y="0"/>
                </a:lnTo>
                <a:lnTo>
                  <a:pt x="0" y="12192"/>
                </a:lnTo>
                <a:lnTo>
                  <a:pt x="685800" y="13728"/>
                </a:lnTo>
                <a:lnTo>
                  <a:pt x="685800" y="1536"/>
                </a:lnTo>
                <a:close/>
              </a:path>
              <a:path w="2658109" h="13969">
                <a:moveTo>
                  <a:pt x="2657868" y="0"/>
                </a:moveTo>
                <a:lnTo>
                  <a:pt x="1888248" y="0"/>
                </a:lnTo>
                <a:lnTo>
                  <a:pt x="1888248" y="12192"/>
                </a:lnTo>
                <a:lnTo>
                  <a:pt x="2657868" y="12192"/>
                </a:lnTo>
                <a:lnTo>
                  <a:pt x="2657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1891283" y="3669538"/>
            <a:ext cx="2197735" cy="217170"/>
            <a:chOff x="1891283" y="3669538"/>
            <a:chExt cx="2197735" cy="217170"/>
          </a:xfrm>
        </p:grpSpPr>
        <p:sp>
          <p:nvSpPr>
            <p:cNvPr id="18" name="object 18" descr=""/>
            <p:cNvSpPr/>
            <p:nvPr/>
          </p:nvSpPr>
          <p:spPr>
            <a:xfrm>
              <a:off x="1891271" y="3669791"/>
              <a:ext cx="67310" cy="216535"/>
            </a:xfrm>
            <a:custGeom>
              <a:avLst/>
              <a:gdLst/>
              <a:ahLst/>
              <a:cxnLst/>
              <a:rect l="l" t="t" r="r" b="b"/>
              <a:pathLst>
                <a:path w="67310" h="216535">
                  <a:moveTo>
                    <a:pt x="12192" y="211836"/>
                  </a:moveTo>
                  <a:lnTo>
                    <a:pt x="0" y="211836"/>
                  </a:lnTo>
                  <a:lnTo>
                    <a:pt x="0" y="216408"/>
                  </a:lnTo>
                  <a:lnTo>
                    <a:pt x="12192" y="216408"/>
                  </a:lnTo>
                  <a:lnTo>
                    <a:pt x="12192" y="211836"/>
                  </a:lnTo>
                  <a:close/>
                </a:path>
                <a:path w="67310" h="216535">
                  <a:moveTo>
                    <a:pt x="12192" y="123444"/>
                  </a:moveTo>
                  <a:lnTo>
                    <a:pt x="0" y="123444"/>
                  </a:lnTo>
                  <a:lnTo>
                    <a:pt x="0" y="173736"/>
                  </a:lnTo>
                  <a:lnTo>
                    <a:pt x="12192" y="173736"/>
                  </a:lnTo>
                  <a:lnTo>
                    <a:pt x="12192" y="123444"/>
                  </a:lnTo>
                  <a:close/>
                </a:path>
                <a:path w="67310" h="216535">
                  <a:moveTo>
                    <a:pt x="12192" y="35052"/>
                  </a:moveTo>
                  <a:lnTo>
                    <a:pt x="0" y="35052"/>
                  </a:lnTo>
                  <a:lnTo>
                    <a:pt x="0" y="85344"/>
                  </a:lnTo>
                  <a:lnTo>
                    <a:pt x="12192" y="85344"/>
                  </a:lnTo>
                  <a:lnTo>
                    <a:pt x="12192" y="35052"/>
                  </a:lnTo>
                  <a:close/>
                </a:path>
                <a:path w="67310" h="216535">
                  <a:moveTo>
                    <a:pt x="67056" y="0"/>
                  </a:moveTo>
                  <a:lnTo>
                    <a:pt x="16764" y="0"/>
                  </a:lnTo>
                  <a:lnTo>
                    <a:pt x="16764" y="12192"/>
                  </a:lnTo>
                  <a:lnTo>
                    <a:pt x="67056" y="12192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96439" y="3675888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 h="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3340" y="3669792"/>
              <a:ext cx="225551" cy="193548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2626832" y="3702834"/>
            <a:ext cx="724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Student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363212" y="3643629"/>
            <a:ext cx="2316480" cy="242570"/>
            <a:chOff x="4363212" y="3643629"/>
            <a:chExt cx="2316480" cy="242570"/>
          </a:xfrm>
        </p:grpSpPr>
        <p:sp>
          <p:nvSpPr>
            <p:cNvPr id="23" name="object 23" descr=""/>
            <p:cNvSpPr/>
            <p:nvPr/>
          </p:nvSpPr>
          <p:spPr>
            <a:xfrm>
              <a:off x="4363212" y="3643883"/>
              <a:ext cx="905510" cy="226060"/>
            </a:xfrm>
            <a:custGeom>
              <a:avLst/>
              <a:gdLst/>
              <a:ahLst/>
              <a:cxnLst/>
              <a:rect l="l" t="t" r="r" b="b"/>
              <a:pathLst>
                <a:path w="905510" h="226060">
                  <a:moveTo>
                    <a:pt x="12191" y="225552"/>
                  </a:moveTo>
                  <a:lnTo>
                    <a:pt x="0" y="225552"/>
                  </a:lnTo>
                  <a:lnTo>
                    <a:pt x="0" y="175260"/>
                  </a:lnTo>
                  <a:lnTo>
                    <a:pt x="12191" y="175260"/>
                  </a:lnTo>
                  <a:lnTo>
                    <a:pt x="12191" y="225552"/>
                  </a:lnTo>
                  <a:close/>
                </a:path>
                <a:path w="905510" h="226060">
                  <a:moveTo>
                    <a:pt x="12191" y="137160"/>
                  </a:moveTo>
                  <a:lnTo>
                    <a:pt x="0" y="137160"/>
                  </a:lnTo>
                  <a:lnTo>
                    <a:pt x="0" y="85344"/>
                  </a:lnTo>
                  <a:lnTo>
                    <a:pt x="12191" y="85344"/>
                  </a:lnTo>
                  <a:lnTo>
                    <a:pt x="12191" y="137160"/>
                  </a:lnTo>
                  <a:close/>
                </a:path>
                <a:path w="905510" h="226060">
                  <a:moveTo>
                    <a:pt x="12191" y="47244"/>
                  </a:moveTo>
                  <a:lnTo>
                    <a:pt x="0" y="47244"/>
                  </a:lnTo>
                  <a:lnTo>
                    <a:pt x="0" y="0"/>
                  </a:lnTo>
                  <a:lnTo>
                    <a:pt x="15239" y="0"/>
                  </a:lnTo>
                  <a:lnTo>
                    <a:pt x="15239" y="6096"/>
                  </a:lnTo>
                  <a:lnTo>
                    <a:pt x="12191" y="6096"/>
                  </a:lnTo>
                  <a:lnTo>
                    <a:pt x="6095" y="12192"/>
                  </a:lnTo>
                  <a:lnTo>
                    <a:pt x="12191" y="12192"/>
                  </a:lnTo>
                  <a:lnTo>
                    <a:pt x="12191" y="47244"/>
                  </a:lnTo>
                  <a:close/>
                </a:path>
                <a:path w="905510" h="226060">
                  <a:moveTo>
                    <a:pt x="12191" y="12192"/>
                  </a:moveTo>
                  <a:lnTo>
                    <a:pt x="6095" y="12192"/>
                  </a:lnTo>
                  <a:lnTo>
                    <a:pt x="12191" y="6096"/>
                  </a:lnTo>
                  <a:lnTo>
                    <a:pt x="12191" y="12192"/>
                  </a:lnTo>
                  <a:close/>
                </a:path>
                <a:path w="905510" h="226060">
                  <a:moveTo>
                    <a:pt x="15239" y="12192"/>
                  </a:moveTo>
                  <a:lnTo>
                    <a:pt x="12191" y="12192"/>
                  </a:lnTo>
                  <a:lnTo>
                    <a:pt x="12191" y="6096"/>
                  </a:lnTo>
                  <a:lnTo>
                    <a:pt x="15239" y="6096"/>
                  </a:lnTo>
                  <a:lnTo>
                    <a:pt x="15239" y="12192"/>
                  </a:lnTo>
                  <a:close/>
                </a:path>
                <a:path w="905510" h="226060">
                  <a:moveTo>
                    <a:pt x="105155" y="12192"/>
                  </a:moveTo>
                  <a:lnTo>
                    <a:pt x="53339" y="12192"/>
                  </a:lnTo>
                  <a:lnTo>
                    <a:pt x="53339" y="0"/>
                  </a:lnTo>
                  <a:lnTo>
                    <a:pt x="105155" y="0"/>
                  </a:lnTo>
                  <a:lnTo>
                    <a:pt x="105155" y="12192"/>
                  </a:lnTo>
                  <a:close/>
                </a:path>
                <a:path w="905510" h="226060">
                  <a:moveTo>
                    <a:pt x="193547" y="12192"/>
                  </a:moveTo>
                  <a:lnTo>
                    <a:pt x="143255" y="12192"/>
                  </a:lnTo>
                  <a:lnTo>
                    <a:pt x="143255" y="0"/>
                  </a:lnTo>
                  <a:lnTo>
                    <a:pt x="193547" y="0"/>
                  </a:lnTo>
                  <a:lnTo>
                    <a:pt x="193547" y="12192"/>
                  </a:lnTo>
                  <a:close/>
                </a:path>
                <a:path w="905510" h="226060">
                  <a:moveTo>
                    <a:pt x="281939" y="12192"/>
                  </a:moveTo>
                  <a:lnTo>
                    <a:pt x="231647" y="12192"/>
                  </a:lnTo>
                  <a:lnTo>
                    <a:pt x="231647" y="0"/>
                  </a:lnTo>
                  <a:lnTo>
                    <a:pt x="281939" y="0"/>
                  </a:lnTo>
                  <a:lnTo>
                    <a:pt x="281939" y="12192"/>
                  </a:lnTo>
                  <a:close/>
                </a:path>
                <a:path w="905510" h="226060">
                  <a:moveTo>
                    <a:pt x="371855" y="12192"/>
                  </a:moveTo>
                  <a:lnTo>
                    <a:pt x="320039" y="12192"/>
                  </a:lnTo>
                  <a:lnTo>
                    <a:pt x="320039" y="0"/>
                  </a:lnTo>
                  <a:lnTo>
                    <a:pt x="371855" y="0"/>
                  </a:lnTo>
                  <a:lnTo>
                    <a:pt x="371855" y="12192"/>
                  </a:lnTo>
                  <a:close/>
                </a:path>
                <a:path w="905510" h="226060">
                  <a:moveTo>
                    <a:pt x="460247" y="12192"/>
                  </a:moveTo>
                  <a:lnTo>
                    <a:pt x="409955" y="12192"/>
                  </a:lnTo>
                  <a:lnTo>
                    <a:pt x="409955" y="0"/>
                  </a:lnTo>
                  <a:lnTo>
                    <a:pt x="460247" y="0"/>
                  </a:lnTo>
                  <a:lnTo>
                    <a:pt x="460247" y="12192"/>
                  </a:lnTo>
                  <a:close/>
                </a:path>
                <a:path w="905510" h="226060">
                  <a:moveTo>
                    <a:pt x="548639" y="12192"/>
                  </a:moveTo>
                  <a:lnTo>
                    <a:pt x="498347" y="12192"/>
                  </a:lnTo>
                  <a:lnTo>
                    <a:pt x="498347" y="0"/>
                  </a:lnTo>
                  <a:lnTo>
                    <a:pt x="548639" y="0"/>
                  </a:lnTo>
                  <a:lnTo>
                    <a:pt x="548639" y="12192"/>
                  </a:lnTo>
                  <a:close/>
                </a:path>
                <a:path w="905510" h="226060">
                  <a:moveTo>
                    <a:pt x="638555" y="12192"/>
                  </a:moveTo>
                  <a:lnTo>
                    <a:pt x="586739" y="12192"/>
                  </a:lnTo>
                  <a:lnTo>
                    <a:pt x="586739" y="0"/>
                  </a:lnTo>
                  <a:lnTo>
                    <a:pt x="638555" y="0"/>
                  </a:lnTo>
                  <a:lnTo>
                    <a:pt x="638555" y="12192"/>
                  </a:lnTo>
                  <a:close/>
                </a:path>
                <a:path w="905510" h="226060">
                  <a:moveTo>
                    <a:pt x="726947" y="12192"/>
                  </a:moveTo>
                  <a:lnTo>
                    <a:pt x="676655" y="12192"/>
                  </a:lnTo>
                  <a:lnTo>
                    <a:pt x="676655" y="0"/>
                  </a:lnTo>
                  <a:lnTo>
                    <a:pt x="726947" y="0"/>
                  </a:lnTo>
                  <a:lnTo>
                    <a:pt x="726947" y="12192"/>
                  </a:lnTo>
                  <a:close/>
                </a:path>
                <a:path w="905510" h="226060">
                  <a:moveTo>
                    <a:pt x="815339" y="12192"/>
                  </a:moveTo>
                  <a:lnTo>
                    <a:pt x="765047" y="12192"/>
                  </a:lnTo>
                  <a:lnTo>
                    <a:pt x="765047" y="0"/>
                  </a:lnTo>
                  <a:lnTo>
                    <a:pt x="815339" y="0"/>
                  </a:lnTo>
                  <a:lnTo>
                    <a:pt x="815339" y="12192"/>
                  </a:lnTo>
                  <a:close/>
                </a:path>
                <a:path w="905510" h="226060">
                  <a:moveTo>
                    <a:pt x="905255" y="12192"/>
                  </a:moveTo>
                  <a:lnTo>
                    <a:pt x="853439" y="12192"/>
                  </a:lnTo>
                  <a:lnTo>
                    <a:pt x="853439" y="0"/>
                  </a:lnTo>
                  <a:lnTo>
                    <a:pt x="905255" y="0"/>
                  </a:lnTo>
                  <a:lnTo>
                    <a:pt x="90525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06568" y="3649979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40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40068" y="3643883"/>
              <a:ext cx="40005" cy="242570"/>
            </a:xfrm>
            <a:custGeom>
              <a:avLst/>
              <a:gdLst/>
              <a:ahLst/>
              <a:cxnLst/>
              <a:rect l="l" t="t" r="r" b="b"/>
              <a:pathLst>
                <a:path w="40004" h="242570">
                  <a:moveTo>
                    <a:pt x="25907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39623" y="0"/>
                  </a:lnTo>
                  <a:lnTo>
                    <a:pt x="39623" y="6096"/>
                  </a:lnTo>
                  <a:lnTo>
                    <a:pt x="25907" y="6096"/>
                  </a:lnTo>
                  <a:lnTo>
                    <a:pt x="25907" y="12192"/>
                  </a:lnTo>
                  <a:close/>
                </a:path>
                <a:path w="40004" h="242570">
                  <a:moveTo>
                    <a:pt x="39623" y="24384"/>
                  </a:moveTo>
                  <a:lnTo>
                    <a:pt x="25907" y="24384"/>
                  </a:lnTo>
                  <a:lnTo>
                    <a:pt x="25907" y="6096"/>
                  </a:lnTo>
                  <a:lnTo>
                    <a:pt x="33527" y="12192"/>
                  </a:lnTo>
                  <a:lnTo>
                    <a:pt x="39623" y="12192"/>
                  </a:lnTo>
                  <a:lnTo>
                    <a:pt x="39623" y="24384"/>
                  </a:lnTo>
                  <a:close/>
                </a:path>
                <a:path w="40004" h="242570">
                  <a:moveTo>
                    <a:pt x="39623" y="12192"/>
                  </a:moveTo>
                  <a:lnTo>
                    <a:pt x="33527" y="12192"/>
                  </a:lnTo>
                  <a:lnTo>
                    <a:pt x="25907" y="6096"/>
                  </a:lnTo>
                  <a:lnTo>
                    <a:pt x="39623" y="6096"/>
                  </a:lnTo>
                  <a:lnTo>
                    <a:pt x="39623" y="12192"/>
                  </a:lnTo>
                  <a:close/>
                </a:path>
                <a:path w="40004" h="242570">
                  <a:moveTo>
                    <a:pt x="39623" y="112776"/>
                  </a:moveTo>
                  <a:lnTo>
                    <a:pt x="25907" y="112776"/>
                  </a:lnTo>
                  <a:lnTo>
                    <a:pt x="25907" y="62484"/>
                  </a:lnTo>
                  <a:lnTo>
                    <a:pt x="39623" y="62484"/>
                  </a:lnTo>
                  <a:lnTo>
                    <a:pt x="39623" y="112776"/>
                  </a:lnTo>
                  <a:close/>
                </a:path>
                <a:path w="40004" h="242570">
                  <a:moveTo>
                    <a:pt x="39623" y="201168"/>
                  </a:moveTo>
                  <a:lnTo>
                    <a:pt x="25907" y="201168"/>
                  </a:lnTo>
                  <a:lnTo>
                    <a:pt x="25907" y="150876"/>
                  </a:lnTo>
                  <a:lnTo>
                    <a:pt x="39623" y="150876"/>
                  </a:lnTo>
                  <a:lnTo>
                    <a:pt x="39623" y="201168"/>
                  </a:lnTo>
                  <a:close/>
                </a:path>
                <a:path w="40004" h="242570">
                  <a:moveTo>
                    <a:pt x="39623" y="242315"/>
                  </a:moveTo>
                  <a:lnTo>
                    <a:pt x="25907" y="242315"/>
                  </a:lnTo>
                  <a:lnTo>
                    <a:pt x="25907" y="239268"/>
                  </a:lnTo>
                  <a:lnTo>
                    <a:pt x="39623" y="239268"/>
                  </a:lnTo>
                  <a:lnTo>
                    <a:pt x="39623" y="242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235988" y="3676923"/>
            <a:ext cx="571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Library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979920" y="3643884"/>
            <a:ext cx="2196465" cy="231775"/>
          </a:xfrm>
          <a:custGeom>
            <a:avLst/>
            <a:gdLst/>
            <a:ahLst/>
            <a:cxnLst/>
            <a:rect l="l" t="t" r="r" b="b"/>
            <a:pathLst>
              <a:path w="2196465" h="231775">
                <a:moveTo>
                  <a:pt x="12192" y="225551"/>
                </a:moveTo>
                <a:lnTo>
                  <a:pt x="0" y="225551"/>
                </a:lnTo>
                <a:lnTo>
                  <a:pt x="0" y="175259"/>
                </a:lnTo>
                <a:lnTo>
                  <a:pt x="12192" y="175259"/>
                </a:lnTo>
                <a:lnTo>
                  <a:pt x="12192" y="225551"/>
                </a:lnTo>
                <a:close/>
              </a:path>
              <a:path w="2196465" h="231775">
                <a:moveTo>
                  <a:pt x="12192" y="137159"/>
                </a:moveTo>
                <a:lnTo>
                  <a:pt x="0" y="137159"/>
                </a:lnTo>
                <a:lnTo>
                  <a:pt x="0" y="85343"/>
                </a:lnTo>
                <a:lnTo>
                  <a:pt x="12192" y="85343"/>
                </a:lnTo>
                <a:lnTo>
                  <a:pt x="12192" y="137159"/>
                </a:lnTo>
                <a:close/>
              </a:path>
              <a:path w="2196465" h="231775">
                <a:moveTo>
                  <a:pt x="12192" y="47243"/>
                </a:moveTo>
                <a:lnTo>
                  <a:pt x="0" y="47243"/>
                </a:lnTo>
                <a:lnTo>
                  <a:pt x="0" y="0"/>
                </a:lnTo>
                <a:lnTo>
                  <a:pt x="15240" y="0"/>
                </a:lnTo>
                <a:lnTo>
                  <a:pt x="15240" y="6096"/>
                </a:lnTo>
                <a:lnTo>
                  <a:pt x="12192" y="6096"/>
                </a:lnTo>
                <a:lnTo>
                  <a:pt x="6095" y="12191"/>
                </a:lnTo>
                <a:lnTo>
                  <a:pt x="12192" y="12191"/>
                </a:lnTo>
                <a:lnTo>
                  <a:pt x="12192" y="47243"/>
                </a:lnTo>
                <a:close/>
              </a:path>
              <a:path w="2196465" h="231775">
                <a:moveTo>
                  <a:pt x="12192" y="12191"/>
                </a:moveTo>
                <a:lnTo>
                  <a:pt x="6095" y="12191"/>
                </a:lnTo>
                <a:lnTo>
                  <a:pt x="12192" y="6096"/>
                </a:lnTo>
                <a:lnTo>
                  <a:pt x="12192" y="12191"/>
                </a:lnTo>
                <a:close/>
              </a:path>
              <a:path w="2196465" h="231775">
                <a:moveTo>
                  <a:pt x="15240" y="12191"/>
                </a:moveTo>
                <a:lnTo>
                  <a:pt x="12192" y="12191"/>
                </a:lnTo>
                <a:lnTo>
                  <a:pt x="12192" y="6096"/>
                </a:lnTo>
                <a:lnTo>
                  <a:pt x="15240" y="6096"/>
                </a:lnTo>
                <a:lnTo>
                  <a:pt x="15240" y="12191"/>
                </a:lnTo>
                <a:close/>
              </a:path>
              <a:path w="2196465" h="231775">
                <a:moveTo>
                  <a:pt x="103631" y="12191"/>
                </a:moveTo>
                <a:lnTo>
                  <a:pt x="53340" y="12191"/>
                </a:lnTo>
                <a:lnTo>
                  <a:pt x="53340" y="0"/>
                </a:lnTo>
                <a:lnTo>
                  <a:pt x="103631" y="0"/>
                </a:lnTo>
                <a:lnTo>
                  <a:pt x="103631" y="12191"/>
                </a:lnTo>
                <a:close/>
              </a:path>
              <a:path w="2196465" h="231775">
                <a:moveTo>
                  <a:pt x="193547" y="12191"/>
                </a:moveTo>
                <a:lnTo>
                  <a:pt x="141731" y="12191"/>
                </a:lnTo>
                <a:lnTo>
                  <a:pt x="141731" y="0"/>
                </a:lnTo>
                <a:lnTo>
                  <a:pt x="193547" y="0"/>
                </a:lnTo>
                <a:lnTo>
                  <a:pt x="193547" y="12191"/>
                </a:lnTo>
                <a:close/>
              </a:path>
              <a:path w="2196465" h="231775">
                <a:moveTo>
                  <a:pt x="281940" y="12191"/>
                </a:moveTo>
                <a:lnTo>
                  <a:pt x="231647" y="12191"/>
                </a:lnTo>
                <a:lnTo>
                  <a:pt x="231647" y="0"/>
                </a:lnTo>
                <a:lnTo>
                  <a:pt x="281940" y="0"/>
                </a:lnTo>
                <a:lnTo>
                  <a:pt x="281940" y="12191"/>
                </a:lnTo>
                <a:close/>
              </a:path>
              <a:path w="2196465" h="231775">
                <a:moveTo>
                  <a:pt x="370331" y="12191"/>
                </a:moveTo>
                <a:lnTo>
                  <a:pt x="320040" y="12191"/>
                </a:lnTo>
                <a:lnTo>
                  <a:pt x="320040" y="0"/>
                </a:lnTo>
                <a:lnTo>
                  <a:pt x="370331" y="0"/>
                </a:lnTo>
                <a:lnTo>
                  <a:pt x="370331" y="12191"/>
                </a:lnTo>
                <a:close/>
              </a:path>
              <a:path w="2196465" h="231775">
                <a:moveTo>
                  <a:pt x="460247" y="12191"/>
                </a:moveTo>
                <a:lnTo>
                  <a:pt x="408431" y="12191"/>
                </a:lnTo>
                <a:lnTo>
                  <a:pt x="408431" y="0"/>
                </a:lnTo>
                <a:lnTo>
                  <a:pt x="460247" y="0"/>
                </a:lnTo>
                <a:lnTo>
                  <a:pt x="460247" y="12191"/>
                </a:lnTo>
                <a:close/>
              </a:path>
              <a:path w="2196465" h="231775">
                <a:moveTo>
                  <a:pt x="548640" y="12191"/>
                </a:moveTo>
                <a:lnTo>
                  <a:pt x="498347" y="12191"/>
                </a:lnTo>
                <a:lnTo>
                  <a:pt x="498347" y="0"/>
                </a:lnTo>
                <a:lnTo>
                  <a:pt x="548640" y="0"/>
                </a:lnTo>
                <a:lnTo>
                  <a:pt x="548640" y="12191"/>
                </a:lnTo>
                <a:close/>
              </a:path>
              <a:path w="2196465" h="231775">
                <a:moveTo>
                  <a:pt x="637031" y="12191"/>
                </a:moveTo>
                <a:lnTo>
                  <a:pt x="586740" y="12191"/>
                </a:lnTo>
                <a:lnTo>
                  <a:pt x="586740" y="0"/>
                </a:lnTo>
                <a:lnTo>
                  <a:pt x="637031" y="0"/>
                </a:lnTo>
                <a:lnTo>
                  <a:pt x="637031" y="12191"/>
                </a:lnTo>
                <a:close/>
              </a:path>
              <a:path w="2196465" h="231775">
                <a:moveTo>
                  <a:pt x="726947" y="12191"/>
                </a:moveTo>
                <a:lnTo>
                  <a:pt x="675131" y="12191"/>
                </a:lnTo>
                <a:lnTo>
                  <a:pt x="675131" y="0"/>
                </a:lnTo>
                <a:lnTo>
                  <a:pt x="726947" y="0"/>
                </a:lnTo>
                <a:lnTo>
                  <a:pt x="726947" y="12191"/>
                </a:lnTo>
                <a:close/>
              </a:path>
              <a:path w="2196465" h="231775">
                <a:moveTo>
                  <a:pt x="815340" y="12191"/>
                </a:moveTo>
                <a:lnTo>
                  <a:pt x="765047" y="12191"/>
                </a:lnTo>
                <a:lnTo>
                  <a:pt x="765047" y="0"/>
                </a:lnTo>
                <a:lnTo>
                  <a:pt x="815340" y="0"/>
                </a:lnTo>
                <a:lnTo>
                  <a:pt x="815340" y="12191"/>
                </a:lnTo>
                <a:close/>
              </a:path>
              <a:path w="2196465" h="231775">
                <a:moveTo>
                  <a:pt x="903731" y="12191"/>
                </a:moveTo>
                <a:lnTo>
                  <a:pt x="853440" y="12191"/>
                </a:lnTo>
                <a:lnTo>
                  <a:pt x="853440" y="0"/>
                </a:lnTo>
                <a:lnTo>
                  <a:pt x="903731" y="0"/>
                </a:lnTo>
                <a:lnTo>
                  <a:pt x="903731" y="12191"/>
                </a:lnTo>
                <a:close/>
              </a:path>
              <a:path w="2196465" h="231775">
                <a:moveTo>
                  <a:pt x="993647" y="12191"/>
                </a:moveTo>
                <a:lnTo>
                  <a:pt x="941831" y="12191"/>
                </a:lnTo>
                <a:lnTo>
                  <a:pt x="941831" y="0"/>
                </a:lnTo>
                <a:lnTo>
                  <a:pt x="993647" y="0"/>
                </a:lnTo>
                <a:lnTo>
                  <a:pt x="993647" y="12191"/>
                </a:lnTo>
                <a:close/>
              </a:path>
              <a:path w="2196465" h="231775">
                <a:moveTo>
                  <a:pt x="1082040" y="12191"/>
                </a:moveTo>
                <a:lnTo>
                  <a:pt x="1031747" y="12191"/>
                </a:lnTo>
                <a:lnTo>
                  <a:pt x="1031747" y="0"/>
                </a:lnTo>
                <a:lnTo>
                  <a:pt x="1082040" y="0"/>
                </a:lnTo>
                <a:lnTo>
                  <a:pt x="1082040" y="12191"/>
                </a:lnTo>
                <a:close/>
              </a:path>
              <a:path w="2196465" h="231775">
                <a:moveTo>
                  <a:pt x="1170431" y="12191"/>
                </a:moveTo>
                <a:lnTo>
                  <a:pt x="1120140" y="12191"/>
                </a:lnTo>
                <a:lnTo>
                  <a:pt x="1120140" y="0"/>
                </a:lnTo>
                <a:lnTo>
                  <a:pt x="1170431" y="0"/>
                </a:lnTo>
                <a:lnTo>
                  <a:pt x="1170431" y="12191"/>
                </a:lnTo>
                <a:close/>
              </a:path>
              <a:path w="2196465" h="231775">
                <a:moveTo>
                  <a:pt x="1260347" y="12191"/>
                </a:moveTo>
                <a:lnTo>
                  <a:pt x="1208531" y="12191"/>
                </a:lnTo>
                <a:lnTo>
                  <a:pt x="1208531" y="0"/>
                </a:lnTo>
                <a:lnTo>
                  <a:pt x="1260347" y="0"/>
                </a:lnTo>
                <a:lnTo>
                  <a:pt x="1260347" y="12191"/>
                </a:lnTo>
                <a:close/>
              </a:path>
              <a:path w="2196465" h="231775">
                <a:moveTo>
                  <a:pt x="1348740" y="12191"/>
                </a:moveTo>
                <a:lnTo>
                  <a:pt x="1298447" y="12191"/>
                </a:lnTo>
                <a:lnTo>
                  <a:pt x="1298447" y="0"/>
                </a:lnTo>
                <a:lnTo>
                  <a:pt x="1348740" y="0"/>
                </a:lnTo>
                <a:lnTo>
                  <a:pt x="1348740" y="12191"/>
                </a:lnTo>
                <a:close/>
              </a:path>
              <a:path w="2196465" h="231775">
                <a:moveTo>
                  <a:pt x="1437131" y="12191"/>
                </a:moveTo>
                <a:lnTo>
                  <a:pt x="1386840" y="12191"/>
                </a:lnTo>
                <a:lnTo>
                  <a:pt x="1386840" y="0"/>
                </a:lnTo>
                <a:lnTo>
                  <a:pt x="1437131" y="0"/>
                </a:lnTo>
                <a:lnTo>
                  <a:pt x="1437131" y="12191"/>
                </a:lnTo>
                <a:close/>
              </a:path>
              <a:path w="2196465" h="231775">
                <a:moveTo>
                  <a:pt x="1527047" y="12191"/>
                </a:moveTo>
                <a:lnTo>
                  <a:pt x="1475231" y="12191"/>
                </a:lnTo>
                <a:lnTo>
                  <a:pt x="1475231" y="0"/>
                </a:lnTo>
                <a:lnTo>
                  <a:pt x="1527047" y="0"/>
                </a:lnTo>
                <a:lnTo>
                  <a:pt x="1527047" y="12191"/>
                </a:lnTo>
                <a:close/>
              </a:path>
              <a:path w="2196465" h="231775">
                <a:moveTo>
                  <a:pt x="1615440" y="12191"/>
                </a:moveTo>
                <a:lnTo>
                  <a:pt x="1565147" y="12191"/>
                </a:lnTo>
                <a:lnTo>
                  <a:pt x="1565147" y="0"/>
                </a:lnTo>
                <a:lnTo>
                  <a:pt x="1615440" y="0"/>
                </a:lnTo>
                <a:lnTo>
                  <a:pt x="1615440" y="12191"/>
                </a:lnTo>
                <a:close/>
              </a:path>
              <a:path w="2196465" h="231775">
                <a:moveTo>
                  <a:pt x="1703831" y="12191"/>
                </a:moveTo>
                <a:lnTo>
                  <a:pt x="1653540" y="12191"/>
                </a:lnTo>
                <a:lnTo>
                  <a:pt x="1653540" y="0"/>
                </a:lnTo>
                <a:lnTo>
                  <a:pt x="1703831" y="0"/>
                </a:lnTo>
                <a:lnTo>
                  <a:pt x="1703831" y="12191"/>
                </a:lnTo>
                <a:close/>
              </a:path>
              <a:path w="2196465" h="231775">
                <a:moveTo>
                  <a:pt x="1793747" y="12191"/>
                </a:moveTo>
                <a:lnTo>
                  <a:pt x="1741931" y="12191"/>
                </a:lnTo>
                <a:lnTo>
                  <a:pt x="1741931" y="0"/>
                </a:lnTo>
                <a:lnTo>
                  <a:pt x="1793747" y="0"/>
                </a:lnTo>
                <a:lnTo>
                  <a:pt x="1793747" y="12191"/>
                </a:lnTo>
                <a:close/>
              </a:path>
              <a:path w="2196465" h="231775">
                <a:moveTo>
                  <a:pt x="1882140" y="12191"/>
                </a:moveTo>
                <a:lnTo>
                  <a:pt x="1831847" y="12191"/>
                </a:lnTo>
                <a:lnTo>
                  <a:pt x="1831847" y="0"/>
                </a:lnTo>
                <a:lnTo>
                  <a:pt x="1882140" y="0"/>
                </a:lnTo>
                <a:lnTo>
                  <a:pt x="1882140" y="12191"/>
                </a:lnTo>
                <a:close/>
              </a:path>
              <a:path w="2196465" h="231775">
                <a:moveTo>
                  <a:pt x="1970531" y="12191"/>
                </a:moveTo>
                <a:lnTo>
                  <a:pt x="1920240" y="12191"/>
                </a:lnTo>
                <a:lnTo>
                  <a:pt x="1920240" y="0"/>
                </a:lnTo>
                <a:lnTo>
                  <a:pt x="1970531" y="0"/>
                </a:lnTo>
                <a:lnTo>
                  <a:pt x="1970531" y="12191"/>
                </a:lnTo>
                <a:close/>
              </a:path>
              <a:path w="2196465" h="231775">
                <a:moveTo>
                  <a:pt x="2060447" y="12191"/>
                </a:moveTo>
                <a:lnTo>
                  <a:pt x="2008631" y="12191"/>
                </a:lnTo>
                <a:lnTo>
                  <a:pt x="2008631" y="0"/>
                </a:lnTo>
                <a:lnTo>
                  <a:pt x="2060447" y="0"/>
                </a:lnTo>
                <a:lnTo>
                  <a:pt x="2060447" y="12191"/>
                </a:lnTo>
                <a:close/>
              </a:path>
              <a:path w="2196465" h="231775">
                <a:moveTo>
                  <a:pt x="2148840" y="12191"/>
                </a:moveTo>
                <a:lnTo>
                  <a:pt x="2098547" y="12191"/>
                </a:lnTo>
                <a:lnTo>
                  <a:pt x="2098547" y="0"/>
                </a:lnTo>
                <a:lnTo>
                  <a:pt x="2148840" y="0"/>
                </a:lnTo>
                <a:lnTo>
                  <a:pt x="2148840" y="12191"/>
                </a:lnTo>
                <a:close/>
              </a:path>
              <a:path w="2196465" h="231775">
                <a:moveTo>
                  <a:pt x="2196083" y="12191"/>
                </a:moveTo>
                <a:lnTo>
                  <a:pt x="2189987" y="12191"/>
                </a:lnTo>
                <a:lnTo>
                  <a:pt x="2186940" y="9144"/>
                </a:lnTo>
                <a:lnTo>
                  <a:pt x="2186940" y="0"/>
                </a:lnTo>
                <a:lnTo>
                  <a:pt x="2196083" y="0"/>
                </a:lnTo>
                <a:lnTo>
                  <a:pt x="2196083" y="12191"/>
                </a:lnTo>
                <a:close/>
              </a:path>
              <a:path w="2196465" h="231775">
                <a:moveTo>
                  <a:pt x="2196083" y="54864"/>
                </a:moveTo>
                <a:lnTo>
                  <a:pt x="2183892" y="54864"/>
                </a:lnTo>
                <a:lnTo>
                  <a:pt x="2183892" y="6096"/>
                </a:lnTo>
                <a:lnTo>
                  <a:pt x="2186940" y="9144"/>
                </a:lnTo>
                <a:lnTo>
                  <a:pt x="2186940" y="12191"/>
                </a:lnTo>
                <a:lnTo>
                  <a:pt x="2196083" y="12191"/>
                </a:lnTo>
                <a:lnTo>
                  <a:pt x="2196083" y="54864"/>
                </a:lnTo>
                <a:close/>
              </a:path>
              <a:path w="2196465" h="231775">
                <a:moveTo>
                  <a:pt x="2189987" y="12191"/>
                </a:moveTo>
                <a:lnTo>
                  <a:pt x="2186940" y="12191"/>
                </a:lnTo>
                <a:lnTo>
                  <a:pt x="2186940" y="9144"/>
                </a:lnTo>
                <a:lnTo>
                  <a:pt x="2189987" y="12191"/>
                </a:lnTo>
                <a:close/>
              </a:path>
              <a:path w="2196465" h="231775">
                <a:moveTo>
                  <a:pt x="2196083" y="143256"/>
                </a:moveTo>
                <a:lnTo>
                  <a:pt x="2183892" y="143256"/>
                </a:lnTo>
                <a:lnTo>
                  <a:pt x="2183892" y="92964"/>
                </a:lnTo>
                <a:lnTo>
                  <a:pt x="2196083" y="92964"/>
                </a:lnTo>
                <a:lnTo>
                  <a:pt x="2196083" y="143256"/>
                </a:lnTo>
                <a:close/>
              </a:path>
              <a:path w="2196465" h="231775">
                <a:moveTo>
                  <a:pt x="2196083" y="231648"/>
                </a:moveTo>
                <a:lnTo>
                  <a:pt x="2183892" y="231648"/>
                </a:lnTo>
                <a:lnTo>
                  <a:pt x="2183892" y="181356"/>
                </a:lnTo>
                <a:lnTo>
                  <a:pt x="2196083" y="181356"/>
                </a:lnTo>
                <a:lnTo>
                  <a:pt x="219608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832782" y="3678389"/>
            <a:ext cx="487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Arial"/>
                <a:cs typeface="Arial"/>
              </a:rPr>
              <a:t>Book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936748" y="2569464"/>
            <a:ext cx="5242560" cy="928369"/>
            <a:chOff x="2936748" y="2569464"/>
            <a:chExt cx="5242560" cy="928369"/>
          </a:xfrm>
        </p:grpSpPr>
        <p:sp>
          <p:nvSpPr>
            <p:cNvPr id="30" name="object 30" descr=""/>
            <p:cNvSpPr/>
            <p:nvPr/>
          </p:nvSpPr>
          <p:spPr>
            <a:xfrm>
              <a:off x="3108947" y="2569476"/>
              <a:ext cx="4782820" cy="928369"/>
            </a:xfrm>
            <a:custGeom>
              <a:avLst/>
              <a:gdLst/>
              <a:ahLst/>
              <a:cxnLst/>
              <a:rect l="l" t="t" r="r" b="b"/>
              <a:pathLst>
                <a:path w="4782820" h="928370">
                  <a:moveTo>
                    <a:pt x="673608" y="132588"/>
                  </a:moveTo>
                  <a:lnTo>
                    <a:pt x="656932" y="124790"/>
                  </a:lnTo>
                  <a:lnTo>
                    <a:pt x="656932" y="138899"/>
                  </a:lnTo>
                  <a:lnTo>
                    <a:pt x="409956" y="664464"/>
                  </a:lnTo>
                  <a:lnTo>
                    <a:pt x="540181" y="724027"/>
                  </a:lnTo>
                  <a:lnTo>
                    <a:pt x="159512" y="861529"/>
                  </a:lnTo>
                  <a:lnTo>
                    <a:pt x="21932" y="482092"/>
                  </a:lnTo>
                  <a:lnTo>
                    <a:pt x="149352" y="541020"/>
                  </a:lnTo>
                  <a:lnTo>
                    <a:pt x="154381" y="530352"/>
                  </a:lnTo>
                  <a:lnTo>
                    <a:pt x="396455" y="16675"/>
                  </a:lnTo>
                  <a:lnTo>
                    <a:pt x="656932" y="138899"/>
                  </a:lnTo>
                  <a:lnTo>
                    <a:pt x="656932" y="124790"/>
                  </a:lnTo>
                  <a:lnTo>
                    <a:pt x="412953" y="10668"/>
                  </a:lnTo>
                  <a:lnTo>
                    <a:pt x="390144" y="0"/>
                  </a:lnTo>
                  <a:lnTo>
                    <a:pt x="143052" y="524332"/>
                  </a:lnTo>
                  <a:lnTo>
                    <a:pt x="22733" y="467868"/>
                  </a:lnTo>
                  <a:lnTo>
                    <a:pt x="0" y="457200"/>
                  </a:lnTo>
                  <a:lnTo>
                    <a:pt x="150876" y="877824"/>
                  </a:lnTo>
                  <a:lnTo>
                    <a:pt x="180327" y="867156"/>
                  </a:lnTo>
                  <a:lnTo>
                    <a:pt x="558888" y="729996"/>
                  </a:lnTo>
                  <a:lnTo>
                    <a:pt x="571500" y="725424"/>
                  </a:lnTo>
                  <a:lnTo>
                    <a:pt x="558520" y="719328"/>
                  </a:lnTo>
                  <a:lnTo>
                    <a:pt x="438391" y="662940"/>
                  </a:lnTo>
                  <a:lnTo>
                    <a:pt x="427583" y="657860"/>
                  </a:lnTo>
                  <a:lnTo>
                    <a:pt x="428777" y="655320"/>
                  </a:lnTo>
                  <a:lnTo>
                    <a:pt x="669328" y="141732"/>
                  </a:lnTo>
                  <a:lnTo>
                    <a:pt x="673608" y="132588"/>
                  </a:lnTo>
                  <a:close/>
                </a:path>
                <a:path w="4782820" h="928370">
                  <a:moveTo>
                    <a:pt x="2673108" y="612635"/>
                  </a:moveTo>
                  <a:lnTo>
                    <a:pt x="2642565" y="612635"/>
                  </a:lnTo>
                  <a:lnTo>
                    <a:pt x="2642565" y="624827"/>
                  </a:lnTo>
                  <a:lnTo>
                    <a:pt x="2356116" y="909828"/>
                  </a:lnTo>
                  <a:lnTo>
                    <a:pt x="2071128" y="624827"/>
                  </a:lnTo>
                  <a:lnTo>
                    <a:pt x="2212860" y="624827"/>
                  </a:lnTo>
                  <a:lnTo>
                    <a:pt x="2212860" y="618731"/>
                  </a:lnTo>
                  <a:lnTo>
                    <a:pt x="2212860" y="612635"/>
                  </a:lnTo>
                  <a:lnTo>
                    <a:pt x="2212860" y="45707"/>
                  </a:lnTo>
                  <a:lnTo>
                    <a:pt x="2500896" y="45707"/>
                  </a:lnTo>
                  <a:lnTo>
                    <a:pt x="2500896" y="624827"/>
                  </a:lnTo>
                  <a:lnTo>
                    <a:pt x="2642565" y="624827"/>
                  </a:lnTo>
                  <a:lnTo>
                    <a:pt x="2642565" y="612635"/>
                  </a:lnTo>
                  <a:lnTo>
                    <a:pt x="2513088" y="612635"/>
                  </a:lnTo>
                  <a:lnTo>
                    <a:pt x="2513088" y="45707"/>
                  </a:lnTo>
                  <a:lnTo>
                    <a:pt x="2513088" y="39611"/>
                  </a:lnTo>
                  <a:lnTo>
                    <a:pt x="2513088" y="33515"/>
                  </a:lnTo>
                  <a:lnTo>
                    <a:pt x="2200668" y="33515"/>
                  </a:lnTo>
                  <a:lnTo>
                    <a:pt x="2200668" y="612635"/>
                  </a:lnTo>
                  <a:lnTo>
                    <a:pt x="2040648" y="612635"/>
                  </a:lnTo>
                  <a:lnTo>
                    <a:pt x="2356116" y="928103"/>
                  </a:lnTo>
                  <a:lnTo>
                    <a:pt x="2369896" y="914387"/>
                  </a:lnTo>
                  <a:lnTo>
                    <a:pt x="2660853" y="624827"/>
                  </a:lnTo>
                  <a:lnTo>
                    <a:pt x="2671572" y="614159"/>
                  </a:lnTo>
                  <a:lnTo>
                    <a:pt x="2673108" y="612635"/>
                  </a:lnTo>
                  <a:close/>
                </a:path>
                <a:path w="4782820" h="928370">
                  <a:moveTo>
                    <a:pt x="4782324" y="446532"/>
                  </a:moveTo>
                  <a:lnTo>
                    <a:pt x="4761039" y="457288"/>
                  </a:lnTo>
                  <a:lnTo>
                    <a:pt x="4761039" y="470954"/>
                  </a:lnTo>
                  <a:lnTo>
                    <a:pt x="4635195" y="854252"/>
                  </a:lnTo>
                  <a:lnTo>
                    <a:pt x="4274439" y="737616"/>
                  </a:lnTo>
                  <a:lnTo>
                    <a:pt x="4252176" y="730415"/>
                  </a:lnTo>
                  <a:lnTo>
                    <a:pt x="4261853" y="725424"/>
                  </a:lnTo>
                  <a:lnTo>
                    <a:pt x="4376940" y="665988"/>
                  </a:lnTo>
                  <a:lnTo>
                    <a:pt x="4373067" y="658368"/>
                  </a:lnTo>
                  <a:lnTo>
                    <a:pt x="4116400" y="152400"/>
                  </a:lnTo>
                  <a:lnTo>
                    <a:pt x="4114812" y="149275"/>
                  </a:lnTo>
                  <a:lnTo>
                    <a:pt x="4126598" y="143256"/>
                  </a:lnTo>
                  <a:lnTo>
                    <a:pt x="4370921" y="18313"/>
                  </a:lnTo>
                  <a:lnTo>
                    <a:pt x="4634496" y="534924"/>
                  </a:lnTo>
                  <a:lnTo>
                    <a:pt x="4655591" y="524256"/>
                  </a:lnTo>
                  <a:lnTo>
                    <a:pt x="4761039" y="470954"/>
                  </a:lnTo>
                  <a:lnTo>
                    <a:pt x="4761039" y="457288"/>
                  </a:lnTo>
                  <a:lnTo>
                    <a:pt x="4639322" y="518756"/>
                  </a:lnTo>
                  <a:lnTo>
                    <a:pt x="4382351" y="12179"/>
                  </a:lnTo>
                  <a:lnTo>
                    <a:pt x="4376940" y="1511"/>
                  </a:lnTo>
                  <a:lnTo>
                    <a:pt x="4096524" y="143256"/>
                  </a:lnTo>
                  <a:lnTo>
                    <a:pt x="4360748" y="661149"/>
                  </a:lnTo>
                  <a:lnTo>
                    <a:pt x="4218444" y="733044"/>
                  </a:lnTo>
                  <a:lnTo>
                    <a:pt x="4643640" y="871728"/>
                  </a:lnTo>
                  <a:lnTo>
                    <a:pt x="4647120" y="861060"/>
                  </a:lnTo>
                  <a:lnTo>
                    <a:pt x="4778845" y="457200"/>
                  </a:lnTo>
                  <a:lnTo>
                    <a:pt x="4782324" y="446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936748" y="2732532"/>
              <a:ext cx="5242560" cy="273050"/>
            </a:xfrm>
            <a:custGeom>
              <a:avLst/>
              <a:gdLst/>
              <a:ahLst/>
              <a:cxnLst/>
              <a:rect l="l" t="t" r="r" b="b"/>
              <a:pathLst>
                <a:path w="5242559" h="273050">
                  <a:moveTo>
                    <a:pt x="5242559" y="272795"/>
                  </a:moveTo>
                  <a:lnTo>
                    <a:pt x="0" y="272795"/>
                  </a:lnTo>
                  <a:lnTo>
                    <a:pt x="0" y="0"/>
                  </a:lnTo>
                  <a:lnTo>
                    <a:pt x="5242559" y="0"/>
                  </a:lnTo>
                  <a:lnTo>
                    <a:pt x="5242559" y="2727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014009" y="2730492"/>
            <a:ext cx="4950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Design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components/objects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-10">
                <a:latin typeface="Arial"/>
                <a:cs typeface="Arial"/>
              </a:rPr>
              <a:t> Model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57200" y="3879214"/>
            <a:ext cx="9144000" cy="3435985"/>
            <a:chOff x="457200" y="3879214"/>
            <a:chExt cx="9144000" cy="3435985"/>
          </a:xfrm>
        </p:grpSpPr>
        <p:sp>
          <p:nvSpPr>
            <p:cNvPr id="34" name="object 34" descr="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897380" y="3886199"/>
              <a:ext cx="0" cy="2802890"/>
            </a:xfrm>
            <a:custGeom>
              <a:avLst/>
              <a:gdLst/>
              <a:ahLst/>
              <a:cxnLst/>
              <a:rect l="l" t="t" r="r" b="b"/>
              <a:pathLst>
                <a:path w="0" h="2802890">
                  <a:moveTo>
                    <a:pt x="0" y="0"/>
                  </a:moveTo>
                  <a:lnTo>
                    <a:pt x="0" y="2802636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082034" y="3901439"/>
              <a:ext cx="0" cy="2007235"/>
            </a:xfrm>
            <a:custGeom>
              <a:avLst/>
              <a:gdLst/>
              <a:ahLst/>
              <a:cxnLst/>
              <a:rect l="l" t="t" r="r" b="b"/>
              <a:pathLst>
                <a:path w="0" h="2007235">
                  <a:moveTo>
                    <a:pt x="0" y="0"/>
                  </a:moveTo>
                  <a:lnTo>
                    <a:pt x="0" y="2007108"/>
                  </a:lnTo>
                </a:path>
              </a:pathLst>
            </a:custGeom>
            <a:ln w="13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617976" y="5946648"/>
              <a:ext cx="471170" cy="748665"/>
            </a:xfrm>
            <a:custGeom>
              <a:avLst/>
              <a:gdLst/>
              <a:ahLst/>
              <a:cxnLst/>
              <a:rect l="l" t="t" r="r" b="b"/>
              <a:pathLst>
                <a:path w="471170" h="748665">
                  <a:moveTo>
                    <a:pt x="470916" y="50292"/>
                  </a:moveTo>
                  <a:lnTo>
                    <a:pt x="457200" y="50292"/>
                  </a:lnTo>
                  <a:lnTo>
                    <a:pt x="457200" y="0"/>
                  </a:lnTo>
                  <a:lnTo>
                    <a:pt x="470916" y="0"/>
                  </a:lnTo>
                  <a:lnTo>
                    <a:pt x="470916" y="50292"/>
                  </a:lnTo>
                  <a:close/>
                </a:path>
                <a:path w="471170" h="748665">
                  <a:moveTo>
                    <a:pt x="470916" y="138684"/>
                  </a:moveTo>
                  <a:lnTo>
                    <a:pt x="457200" y="138684"/>
                  </a:lnTo>
                  <a:lnTo>
                    <a:pt x="457200" y="88392"/>
                  </a:lnTo>
                  <a:lnTo>
                    <a:pt x="470916" y="88392"/>
                  </a:lnTo>
                  <a:lnTo>
                    <a:pt x="470916" y="138684"/>
                  </a:lnTo>
                  <a:close/>
                </a:path>
                <a:path w="471170" h="748665">
                  <a:moveTo>
                    <a:pt x="470916" y="228600"/>
                  </a:moveTo>
                  <a:lnTo>
                    <a:pt x="457200" y="228600"/>
                  </a:lnTo>
                  <a:lnTo>
                    <a:pt x="457200" y="176783"/>
                  </a:lnTo>
                  <a:lnTo>
                    <a:pt x="470916" y="176783"/>
                  </a:lnTo>
                  <a:lnTo>
                    <a:pt x="470916" y="228600"/>
                  </a:lnTo>
                  <a:close/>
                </a:path>
                <a:path w="471170" h="748665">
                  <a:moveTo>
                    <a:pt x="470916" y="316991"/>
                  </a:moveTo>
                  <a:lnTo>
                    <a:pt x="457200" y="316991"/>
                  </a:lnTo>
                  <a:lnTo>
                    <a:pt x="457200" y="266700"/>
                  </a:lnTo>
                  <a:lnTo>
                    <a:pt x="470916" y="266700"/>
                  </a:lnTo>
                  <a:lnTo>
                    <a:pt x="470916" y="316991"/>
                  </a:lnTo>
                  <a:close/>
                </a:path>
                <a:path w="471170" h="748665">
                  <a:moveTo>
                    <a:pt x="470916" y="405384"/>
                  </a:moveTo>
                  <a:lnTo>
                    <a:pt x="457200" y="405384"/>
                  </a:lnTo>
                  <a:lnTo>
                    <a:pt x="457200" y="355092"/>
                  </a:lnTo>
                  <a:lnTo>
                    <a:pt x="470916" y="355092"/>
                  </a:lnTo>
                  <a:lnTo>
                    <a:pt x="470916" y="405384"/>
                  </a:lnTo>
                  <a:close/>
                </a:path>
                <a:path w="471170" h="748665">
                  <a:moveTo>
                    <a:pt x="470916" y="495300"/>
                  </a:moveTo>
                  <a:lnTo>
                    <a:pt x="457200" y="495300"/>
                  </a:lnTo>
                  <a:lnTo>
                    <a:pt x="457200" y="443484"/>
                  </a:lnTo>
                  <a:lnTo>
                    <a:pt x="470916" y="443484"/>
                  </a:lnTo>
                  <a:lnTo>
                    <a:pt x="470916" y="495300"/>
                  </a:lnTo>
                  <a:close/>
                </a:path>
                <a:path w="471170" h="748665">
                  <a:moveTo>
                    <a:pt x="470916" y="583692"/>
                  </a:moveTo>
                  <a:lnTo>
                    <a:pt x="457200" y="583692"/>
                  </a:lnTo>
                  <a:lnTo>
                    <a:pt x="457200" y="533400"/>
                  </a:lnTo>
                  <a:lnTo>
                    <a:pt x="470916" y="533400"/>
                  </a:lnTo>
                  <a:lnTo>
                    <a:pt x="470916" y="583692"/>
                  </a:lnTo>
                  <a:close/>
                </a:path>
                <a:path w="471170" h="748665">
                  <a:moveTo>
                    <a:pt x="470916" y="672084"/>
                  </a:moveTo>
                  <a:lnTo>
                    <a:pt x="457200" y="672084"/>
                  </a:lnTo>
                  <a:lnTo>
                    <a:pt x="457200" y="621792"/>
                  </a:lnTo>
                  <a:lnTo>
                    <a:pt x="470916" y="621792"/>
                  </a:lnTo>
                  <a:lnTo>
                    <a:pt x="470916" y="672084"/>
                  </a:lnTo>
                  <a:close/>
                </a:path>
                <a:path w="471170" h="748665">
                  <a:moveTo>
                    <a:pt x="457200" y="742188"/>
                  </a:moveTo>
                  <a:lnTo>
                    <a:pt x="457200" y="710184"/>
                  </a:lnTo>
                  <a:lnTo>
                    <a:pt x="470916" y="710184"/>
                  </a:lnTo>
                  <a:lnTo>
                    <a:pt x="470916" y="736092"/>
                  </a:lnTo>
                  <a:lnTo>
                    <a:pt x="464820" y="736092"/>
                  </a:lnTo>
                  <a:lnTo>
                    <a:pt x="457200" y="742188"/>
                  </a:lnTo>
                  <a:close/>
                </a:path>
                <a:path w="471170" h="748665">
                  <a:moveTo>
                    <a:pt x="470916" y="748284"/>
                  </a:moveTo>
                  <a:lnTo>
                    <a:pt x="445008" y="748284"/>
                  </a:lnTo>
                  <a:lnTo>
                    <a:pt x="445008" y="736092"/>
                  </a:lnTo>
                  <a:lnTo>
                    <a:pt x="457200" y="736092"/>
                  </a:lnTo>
                  <a:lnTo>
                    <a:pt x="457200" y="742188"/>
                  </a:lnTo>
                  <a:lnTo>
                    <a:pt x="470916" y="742188"/>
                  </a:lnTo>
                  <a:lnTo>
                    <a:pt x="470916" y="748284"/>
                  </a:lnTo>
                  <a:close/>
                </a:path>
                <a:path w="471170" h="748665">
                  <a:moveTo>
                    <a:pt x="470916" y="742188"/>
                  </a:moveTo>
                  <a:lnTo>
                    <a:pt x="457200" y="742188"/>
                  </a:lnTo>
                  <a:lnTo>
                    <a:pt x="464820" y="736092"/>
                  </a:lnTo>
                  <a:lnTo>
                    <a:pt x="470916" y="736092"/>
                  </a:lnTo>
                  <a:lnTo>
                    <a:pt x="470916" y="742188"/>
                  </a:lnTo>
                  <a:close/>
                </a:path>
                <a:path w="471170" h="748665">
                  <a:moveTo>
                    <a:pt x="406908" y="748284"/>
                  </a:moveTo>
                  <a:lnTo>
                    <a:pt x="356616" y="748284"/>
                  </a:lnTo>
                  <a:lnTo>
                    <a:pt x="356616" y="736092"/>
                  </a:lnTo>
                  <a:lnTo>
                    <a:pt x="406908" y="736092"/>
                  </a:lnTo>
                  <a:lnTo>
                    <a:pt x="406908" y="748284"/>
                  </a:lnTo>
                  <a:close/>
                </a:path>
                <a:path w="471170" h="748665">
                  <a:moveTo>
                    <a:pt x="318515" y="748284"/>
                  </a:moveTo>
                  <a:lnTo>
                    <a:pt x="266699" y="748284"/>
                  </a:lnTo>
                  <a:lnTo>
                    <a:pt x="266699" y="736092"/>
                  </a:lnTo>
                  <a:lnTo>
                    <a:pt x="318515" y="736092"/>
                  </a:lnTo>
                  <a:lnTo>
                    <a:pt x="318515" y="748284"/>
                  </a:lnTo>
                  <a:close/>
                </a:path>
                <a:path w="471170" h="748665">
                  <a:moveTo>
                    <a:pt x="228599" y="748284"/>
                  </a:moveTo>
                  <a:lnTo>
                    <a:pt x="178308" y="748284"/>
                  </a:lnTo>
                  <a:lnTo>
                    <a:pt x="178308" y="736092"/>
                  </a:lnTo>
                  <a:lnTo>
                    <a:pt x="228599" y="736092"/>
                  </a:lnTo>
                  <a:lnTo>
                    <a:pt x="228599" y="748284"/>
                  </a:lnTo>
                  <a:close/>
                </a:path>
                <a:path w="471170" h="748665">
                  <a:moveTo>
                    <a:pt x="140207" y="748284"/>
                  </a:moveTo>
                  <a:lnTo>
                    <a:pt x="89915" y="748284"/>
                  </a:lnTo>
                  <a:lnTo>
                    <a:pt x="89915" y="736092"/>
                  </a:lnTo>
                  <a:lnTo>
                    <a:pt x="140207" y="736092"/>
                  </a:lnTo>
                  <a:lnTo>
                    <a:pt x="140207" y="748284"/>
                  </a:lnTo>
                  <a:close/>
                </a:path>
                <a:path w="471170" h="748665">
                  <a:moveTo>
                    <a:pt x="51815" y="748284"/>
                  </a:moveTo>
                  <a:lnTo>
                    <a:pt x="0" y="748284"/>
                  </a:lnTo>
                  <a:lnTo>
                    <a:pt x="0" y="736092"/>
                  </a:lnTo>
                  <a:lnTo>
                    <a:pt x="51815" y="736092"/>
                  </a:lnTo>
                  <a:lnTo>
                    <a:pt x="51815" y="748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29383" y="6688835"/>
              <a:ext cx="1651000" cy="0"/>
            </a:xfrm>
            <a:custGeom>
              <a:avLst/>
              <a:gdLst/>
              <a:ahLst/>
              <a:cxnLst/>
              <a:rect l="l" t="t" r="r" b="b"/>
              <a:pathLst>
                <a:path w="1651000" h="0">
                  <a:moveTo>
                    <a:pt x="0" y="0"/>
                  </a:moveTo>
                  <a:lnTo>
                    <a:pt x="1650492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369307" y="3907535"/>
              <a:ext cx="0" cy="2807335"/>
            </a:xfrm>
            <a:custGeom>
              <a:avLst/>
              <a:gdLst/>
              <a:ahLst/>
              <a:cxnLst/>
              <a:rect l="l" t="t" r="r" b="b"/>
              <a:pathLst>
                <a:path w="0" h="2807334">
                  <a:moveTo>
                    <a:pt x="0" y="0"/>
                  </a:moveTo>
                  <a:lnTo>
                    <a:pt x="0" y="2807208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672834" y="3886199"/>
              <a:ext cx="0" cy="2804160"/>
            </a:xfrm>
            <a:custGeom>
              <a:avLst/>
              <a:gdLst/>
              <a:ahLst/>
              <a:cxnLst/>
              <a:rect l="l" t="t" r="r" b="b"/>
              <a:pathLst>
                <a:path w="0" h="2804159">
                  <a:moveTo>
                    <a:pt x="0" y="0"/>
                  </a:moveTo>
                  <a:lnTo>
                    <a:pt x="0" y="2804160"/>
                  </a:lnTo>
                </a:path>
              </a:pathLst>
            </a:custGeom>
            <a:ln w="13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386072" y="6714743"/>
              <a:ext cx="2272665" cy="0"/>
            </a:xfrm>
            <a:custGeom>
              <a:avLst/>
              <a:gdLst/>
              <a:ahLst/>
              <a:cxnLst/>
              <a:rect l="l" t="t" r="r" b="b"/>
              <a:pathLst>
                <a:path w="2272665" h="0">
                  <a:moveTo>
                    <a:pt x="0" y="0"/>
                  </a:moveTo>
                  <a:lnTo>
                    <a:pt x="2272284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4989073" y="3890231"/>
            <a:ext cx="10648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2034539" y="3907535"/>
            <a:ext cx="7141845" cy="2813685"/>
            <a:chOff x="2034539" y="3907535"/>
            <a:chExt cx="7141845" cy="2813685"/>
          </a:xfrm>
        </p:grpSpPr>
        <p:sp>
          <p:nvSpPr>
            <p:cNvPr id="44" name="object 44" descr=""/>
            <p:cNvSpPr/>
            <p:nvPr/>
          </p:nvSpPr>
          <p:spPr>
            <a:xfrm>
              <a:off x="4082796" y="3907548"/>
              <a:ext cx="5093335" cy="2813685"/>
            </a:xfrm>
            <a:custGeom>
              <a:avLst/>
              <a:gdLst/>
              <a:ahLst/>
              <a:cxnLst/>
              <a:rect l="l" t="t" r="r" b="b"/>
              <a:pathLst>
                <a:path w="5093334" h="2813684">
                  <a:moveTo>
                    <a:pt x="286512" y="1267968"/>
                  </a:moveTo>
                  <a:lnTo>
                    <a:pt x="0" y="1267968"/>
                  </a:lnTo>
                  <a:lnTo>
                    <a:pt x="0" y="1281684"/>
                  </a:lnTo>
                  <a:lnTo>
                    <a:pt x="286512" y="1281684"/>
                  </a:lnTo>
                  <a:lnTo>
                    <a:pt x="286512" y="1267968"/>
                  </a:lnTo>
                  <a:close/>
                </a:path>
                <a:path w="5093334" h="2813684">
                  <a:moveTo>
                    <a:pt x="2909316" y="2755392"/>
                  </a:moveTo>
                  <a:lnTo>
                    <a:pt x="2897124" y="2755392"/>
                  </a:lnTo>
                  <a:lnTo>
                    <a:pt x="2897124" y="2807208"/>
                  </a:lnTo>
                  <a:lnTo>
                    <a:pt x="2903220" y="2807208"/>
                  </a:lnTo>
                  <a:lnTo>
                    <a:pt x="2903220" y="2813291"/>
                  </a:lnTo>
                  <a:lnTo>
                    <a:pt x="2909316" y="2813291"/>
                  </a:lnTo>
                  <a:lnTo>
                    <a:pt x="2909316" y="2801112"/>
                  </a:lnTo>
                  <a:lnTo>
                    <a:pt x="2909316" y="2755392"/>
                  </a:lnTo>
                  <a:close/>
                </a:path>
                <a:path w="5093334" h="2813684">
                  <a:moveTo>
                    <a:pt x="2909316" y="2667000"/>
                  </a:moveTo>
                  <a:lnTo>
                    <a:pt x="2897124" y="2667000"/>
                  </a:lnTo>
                  <a:lnTo>
                    <a:pt x="2897124" y="2717292"/>
                  </a:lnTo>
                  <a:lnTo>
                    <a:pt x="2909316" y="2717292"/>
                  </a:lnTo>
                  <a:lnTo>
                    <a:pt x="2909316" y="2667000"/>
                  </a:lnTo>
                  <a:close/>
                </a:path>
                <a:path w="5093334" h="2813684">
                  <a:moveTo>
                    <a:pt x="2909316" y="2578608"/>
                  </a:moveTo>
                  <a:lnTo>
                    <a:pt x="2897124" y="2578608"/>
                  </a:lnTo>
                  <a:lnTo>
                    <a:pt x="2897124" y="2628900"/>
                  </a:lnTo>
                  <a:lnTo>
                    <a:pt x="2909316" y="2628900"/>
                  </a:lnTo>
                  <a:lnTo>
                    <a:pt x="2909316" y="2578608"/>
                  </a:lnTo>
                  <a:close/>
                </a:path>
                <a:path w="5093334" h="2813684">
                  <a:moveTo>
                    <a:pt x="2909316" y="2488692"/>
                  </a:moveTo>
                  <a:lnTo>
                    <a:pt x="2897124" y="2488692"/>
                  </a:lnTo>
                  <a:lnTo>
                    <a:pt x="2897124" y="2540508"/>
                  </a:lnTo>
                  <a:lnTo>
                    <a:pt x="2909316" y="2540508"/>
                  </a:lnTo>
                  <a:lnTo>
                    <a:pt x="2909316" y="2488692"/>
                  </a:lnTo>
                  <a:close/>
                </a:path>
                <a:path w="5093334" h="2813684">
                  <a:moveTo>
                    <a:pt x="2909316" y="2400300"/>
                  </a:moveTo>
                  <a:lnTo>
                    <a:pt x="2897124" y="2400300"/>
                  </a:lnTo>
                  <a:lnTo>
                    <a:pt x="2897124" y="2450592"/>
                  </a:lnTo>
                  <a:lnTo>
                    <a:pt x="2909316" y="2450592"/>
                  </a:lnTo>
                  <a:lnTo>
                    <a:pt x="2909316" y="2400300"/>
                  </a:lnTo>
                  <a:close/>
                </a:path>
                <a:path w="5093334" h="2813684">
                  <a:moveTo>
                    <a:pt x="2909316" y="2311908"/>
                  </a:moveTo>
                  <a:lnTo>
                    <a:pt x="2897124" y="2311908"/>
                  </a:lnTo>
                  <a:lnTo>
                    <a:pt x="2897124" y="2362200"/>
                  </a:lnTo>
                  <a:lnTo>
                    <a:pt x="2909316" y="2362200"/>
                  </a:lnTo>
                  <a:lnTo>
                    <a:pt x="2909316" y="2311908"/>
                  </a:lnTo>
                  <a:close/>
                </a:path>
                <a:path w="5093334" h="2813684">
                  <a:moveTo>
                    <a:pt x="2909316" y="2221992"/>
                  </a:moveTo>
                  <a:lnTo>
                    <a:pt x="2897124" y="2221992"/>
                  </a:lnTo>
                  <a:lnTo>
                    <a:pt x="2897124" y="2273808"/>
                  </a:lnTo>
                  <a:lnTo>
                    <a:pt x="2909316" y="2273808"/>
                  </a:lnTo>
                  <a:lnTo>
                    <a:pt x="2909316" y="2221992"/>
                  </a:lnTo>
                  <a:close/>
                </a:path>
                <a:path w="5093334" h="2813684">
                  <a:moveTo>
                    <a:pt x="2909316" y="2133600"/>
                  </a:moveTo>
                  <a:lnTo>
                    <a:pt x="2897124" y="2133600"/>
                  </a:lnTo>
                  <a:lnTo>
                    <a:pt x="2897124" y="2183892"/>
                  </a:lnTo>
                  <a:lnTo>
                    <a:pt x="2909316" y="2183892"/>
                  </a:lnTo>
                  <a:lnTo>
                    <a:pt x="2909316" y="2133600"/>
                  </a:lnTo>
                  <a:close/>
                </a:path>
                <a:path w="5093334" h="2813684">
                  <a:moveTo>
                    <a:pt x="2909316" y="2045208"/>
                  </a:moveTo>
                  <a:lnTo>
                    <a:pt x="2897124" y="2045208"/>
                  </a:lnTo>
                  <a:lnTo>
                    <a:pt x="2897124" y="2095500"/>
                  </a:lnTo>
                  <a:lnTo>
                    <a:pt x="2909316" y="2095500"/>
                  </a:lnTo>
                  <a:lnTo>
                    <a:pt x="2909316" y="2045208"/>
                  </a:lnTo>
                  <a:close/>
                </a:path>
                <a:path w="5093334" h="2813684">
                  <a:moveTo>
                    <a:pt x="2909316" y="1955292"/>
                  </a:moveTo>
                  <a:lnTo>
                    <a:pt x="2897124" y="1955292"/>
                  </a:lnTo>
                  <a:lnTo>
                    <a:pt x="2897124" y="2007108"/>
                  </a:lnTo>
                  <a:lnTo>
                    <a:pt x="2909316" y="2007108"/>
                  </a:lnTo>
                  <a:lnTo>
                    <a:pt x="2909316" y="1955292"/>
                  </a:lnTo>
                  <a:close/>
                </a:path>
                <a:path w="5093334" h="2813684">
                  <a:moveTo>
                    <a:pt x="2909316" y="1866900"/>
                  </a:moveTo>
                  <a:lnTo>
                    <a:pt x="2897124" y="1866900"/>
                  </a:lnTo>
                  <a:lnTo>
                    <a:pt x="2897124" y="1917192"/>
                  </a:lnTo>
                  <a:lnTo>
                    <a:pt x="2909316" y="1917192"/>
                  </a:lnTo>
                  <a:lnTo>
                    <a:pt x="2909316" y="1866900"/>
                  </a:lnTo>
                  <a:close/>
                </a:path>
                <a:path w="5093334" h="2813684">
                  <a:moveTo>
                    <a:pt x="2909316" y="1778508"/>
                  </a:moveTo>
                  <a:lnTo>
                    <a:pt x="2897124" y="1778508"/>
                  </a:lnTo>
                  <a:lnTo>
                    <a:pt x="2897124" y="1828800"/>
                  </a:lnTo>
                  <a:lnTo>
                    <a:pt x="2909316" y="1828800"/>
                  </a:lnTo>
                  <a:lnTo>
                    <a:pt x="2909316" y="1778508"/>
                  </a:lnTo>
                  <a:close/>
                </a:path>
                <a:path w="5093334" h="2813684">
                  <a:moveTo>
                    <a:pt x="2909316" y="1688592"/>
                  </a:moveTo>
                  <a:lnTo>
                    <a:pt x="2897124" y="1688592"/>
                  </a:lnTo>
                  <a:lnTo>
                    <a:pt x="2897124" y="1740408"/>
                  </a:lnTo>
                  <a:lnTo>
                    <a:pt x="2909316" y="1740408"/>
                  </a:lnTo>
                  <a:lnTo>
                    <a:pt x="2909316" y="1688592"/>
                  </a:lnTo>
                  <a:close/>
                </a:path>
                <a:path w="5093334" h="2813684">
                  <a:moveTo>
                    <a:pt x="2909316" y="1600200"/>
                  </a:moveTo>
                  <a:lnTo>
                    <a:pt x="2897124" y="1600200"/>
                  </a:lnTo>
                  <a:lnTo>
                    <a:pt x="2897124" y="1650492"/>
                  </a:lnTo>
                  <a:lnTo>
                    <a:pt x="2909316" y="1650492"/>
                  </a:lnTo>
                  <a:lnTo>
                    <a:pt x="2909316" y="1600200"/>
                  </a:lnTo>
                  <a:close/>
                </a:path>
                <a:path w="5093334" h="2813684">
                  <a:moveTo>
                    <a:pt x="2909316" y="1511808"/>
                  </a:moveTo>
                  <a:lnTo>
                    <a:pt x="2897124" y="1511808"/>
                  </a:lnTo>
                  <a:lnTo>
                    <a:pt x="2897124" y="1562100"/>
                  </a:lnTo>
                  <a:lnTo>
                    <a:pt x="2909316" y="1562100"/>
                  </a:lnTo>
                  <a:lnTo>
                    <a:pt x="2909316" y="1511808"/>
                  </a:lnTo>
                  <a:close/>
                </a:path>
                <a:path w="5093334" h="2813684">
                  <a:moveTo>
                    <a:pt x="2909316" y="1421892"/>
                  </a:moveTo>
                  <a:lnTo>
                    <a:pt x="2897124" y="1421892"/>
                  </a:lnTo>
                  <a:lnTo>
                    <a:pt x="2897124" y="1473708"/>
                  </a:lnTo>
                  <a:lnTo>
                    <a:pt x="2909316" y="1473708"/>
                  </a:lnTo>
                  <a:lnTo>
                    <a:pt x="2909316" y="1421892"/>
                  </a:lnTo>
                  <a:close/>
                </a:path>
                <a:path w="5093334" h="2813684">
                  <a:moveTo>
                    <a:pt x="2909316" y="1333500"/>
                  </a:moveTo>
                  <a:lnTo>
                    <a:pt x="2897124" y="1333500"/>
                  </a:lnTo>
                  <a:lnTo>
                    <a:pt x="2897124" y="1383792"/>
                  </a:lnTo>
                  <a:lnTo>
                    <a:pt x="2909316" y="1383792"/>
                  </a:lnTo>
                  <a:lnTo>
                    <a:pt x="2909316" y="1333500"/>
                  </a:lnTo>
                  <a:close/>
                </a:path>
                <a:path w="5093334" h="2813684">
                  <a:moveTo>
                    <a:pt x="2909316" y="1245108"/>
                  </a:moveTo>
                  <a:lnTo>
                    <a:pt x="2897124" y="1245108"/>
                  </a:lnTo>
                  <a:lnTo>
                    <a:pt x="2897124" y="1267968"/>
                  </a:lnTo>
                  <a:lnTo>
                    <a:pt x="2590800" y="1267968"/>
                  </a:lnTo>
                  <a:lnTo>
                    <a:pt x="2590800" y="1281684"/>
                  </a:lnTo>
                  <a:lnTo>
                    <a:pt x="2897124" y="1281684"/>
                  </a:lnTo>
                  <a:lnTo>
                    <a:pt x="2897124" y="1295400"/>
                  </a:lnTo>
                  <a:lnTo>
                    <a:pt x="2909316" y="1295400"/>
                  </a:lnTo>
                  <a:lnTo>
                    <a:pt x="2909316" y="1245108"/>
                  </a:lnTo>
                  <a:close/>
                </a:path>
                <a:path w="5093334" h="2813684">
                  <a:moveTo>
                    <a:pt x="2909316" y="1155192"/>
                  </a:moveTo>
                  <a:lnTo>
                    <a:pt x="2897124" y="1155192"/>
                  </a:lnTo>
                  <a:lnTo>
                    <a:pt x="2897124" y="1207008"/>
                  </a:lnTo>
                  <a:lnTo>
                    <a:pt x="2909316" y="1207008"/>
                  </a:lnTo>
                  <a:lnTo>
                    <a:pt x="2909316" y="1155192"/>
                  </a:lnTo>
                  <a:close/>
                </a:path>
                <a:path w="5093334" h="2813684">
                  <a:moveTo>
                    <a:pt x="2909316" y="1066800"/>
                  </a:moveTo>
                  <a:lnTo>
                    <a:pt x="2897124" y="1066800"/>
                  </a:lnTo>
                  <a:lnTo>
                    <a:pt x="2897124" y="1117092"/>
                  </a:lnTo>
                  <a:lnTo>
                    <a:pt x="2909316" y="1117092"/>
                  </a:lnTo>
                  <a:lnTo>
                    <a:pt x="2909316" y="1066800"/>
                  </a:lnTo>
                  <a:close/>
                </a:path>
                <a:path w="5093334" h="2813684">
                  <a:moveTo>
                    <a:pt x="2909316" y="978408"/>
                  </a:moveTo>
                  <a:lnTo>
                    <a:pt x="2897124" y="978408"/>
                  </a:lnTo>
                  <a:lnTo>
                    <a:pt x="2897124" y="1028700"/>
                  </a:lnTo>
                  <a:lnTo>
                    <a:pt x="2909316" y="1028700"/>
                  </a:lnTo>
                  <a:lnTo>
                    <a:pt x="2909316" y="978408"/>
                  </a:lnTo>
                  <a:close/>
                </a:path>
                <a:path w="5093334" h="2813684">
                  <a:moveTo>
                    <a:pt x="2909316" y="888492"/>
                  </a:moveTo>
                  <a:lnTo>
                    <a:pt x="2897124" y="888492"/>
                  </a:lnTo>
                  <a:lnTo>
                    <a:pt x="2897124" y="940308"/>
                  </a:lnTo>
                  <a:lnTo>
                    <a:pt x="2909316" y="940308"/>
                  </a:lnTo>
                  <a:lnTo>
                    <a:pt x="2909316" y="888492"/>
                  </a:lnTo>
                  <a:close/>
                </a:path>
                <a:path w="5093334" h="2813684">
                  <a:moveTo>
                    <a:pt x="2909316" y="800100"/>
                  </a:moveTo>
                  <a:lnTo>
                    <a:pt x="2897124" y="800100"/>
                  </a:lnTo>
                  <a:lnTo>
                    <a:pt x="2897124" y="850392"/>
                  </a:lnTo>
                  <a:lnTo>
                    <a:pt x="2909316" y="850392"/>
                  </a:lnTo>
                  <a:lnTo>
                    <a:pt x="2909316" y="800100"/>
                  </a:lnTo>
                  <a:close/>
                </a:path>
                <a:path w="5093334" h="2813684">
                  <a:moveTo>
                    <a:pt x="2909316" y="711708"/>
                  </a:moveTo>
                  <a:lnTo>
                    <a:pt x="2897124" y="711708"/>
                  </a:lnTo>
                  <a:lnTo>
                    <a:pt x="2897124" y="762000"/>
                  </a:lnTo>
                  <a:lnTo>
                    <a:pt x="2909316" y="762000"/>
                  </a:lnTo>
                  <a:lnTo>
                    <a:pt x="2909316" y="711708"/>
                  </a:lnTo>
                  <a:close/>
                </a:path>
                <a:path w="5093334" h="2813684">
                  <a:moveTo>
                    <a:pt x="2909316" y="621792"/>
                  </a:moveTo>
                  <a:lnTo>
                    <a:pt x="2897124" y="621792"/>
                  </a:lnTo>
                  <a:lnTo>
                    <a:pt x="2897124" y="673608"/>
                  </a:lnTo>
                  <a:lnTo>
                    <a:pt x="2909316" y="673608"/>
                  </a:lnTo>
                  <a:lnTo>
                    <a:pt x="2909316" y="621792"/>
                  </a:lnTo>
                  <a:close/>
                </a:path>
                <a:path w="5093334" h="2813684">
                  <a:moveTo>
                    <a:pt x="2909316" y="533400"/>
                  </a:moveTo>
                  <a:lnTo>
                    <a:pt x="2897124" y="533400"/>
                  </a:lnTo>
                  <a:lnTo>
                    <a:pt x="2897124" y="583692"/>
                  </a:lnTo>
                  <a:lnTo>
                    <a:pt x="2909316" y="583692"/>
                  </a:lnTo>
                  <a:lnTo>
                    <a:pt x="2909316" y="533400"/>
                  </a:lnTo>
                  <a:close/>
                </a:path>
                <a:path w="5093334" h="2813684">
                  <a:moveTo>
                    <a:pt x="2909316" y="445008"/>
                  </a:moveTo>
                  <a:lnTo>
                    <a:pt x="2897124" y="445008"/>
                  </a:lnTo>
                  <a:lnTo>
                    <a:pt x="2897124" y="495300"/>
                  </a:lnTo>
                  <a:lnTo>
                    <a:pt x="2909316" y="495300"/>
                  </a:lnTo>
                  <a:lnTo>
                    <a:pt x="2909316" y="445008"/>
                  </a:lnTo>
                  <a:close/>
                </a:path>
                <a:path w="5093334" h="2813684">
                  <a:moveTo>
                    <a:pt x="2909316" y="355092"/>
                  </a:moveTo>
                  <a:lnTo>
                    <a:pt x="2897124" y="355092"/>
                  </a:lnTo>
                  <a:lnTo>
                    <a:pt x="2897124" y="406908"/>
                  </a:lnTo>
                  <a:lnTo>
                    <a:pt x="2909316" y="406908"/>
                  </a:lnTo>
                  <a:lnTo>
                    <a:pt x="2909316" y="355092"/>
                  </a:lnTo>
                  <a:close/>
                </a:path>
                <a:path w="5093334" h="2813684">
                  <a:moveTo>
                    <a:pt x="2909316" y="266700"/>
                  </a:moveTo>
                  <a:lnTo>
                    <a:pt x="2897124" y="266700"/>
                  </a:lnTo>
                  <a:lnTo>
                    <a:pt x="2897124" y="316992"/>
                  </a:lnTo>
                  <a:lnTo>
                    <a:pt x="2909316" y="316992"/>
                  </a:lnTo>
                  <a:lnTo>
                    <a:pt x="2909316" y="266700"/>
                  </a:lnTo>
                  <a:close/>
                </a:path>
                <a:path w="5093334" h="2813684">
                  <a:moveTo>
                    <a:pt x="2909316" y="178308"/>
                  </a:moveTo>
                  <a:lnTo>
                    <a:pt x="2897124" y="178308"/>
                  </a:lnTo>
                  <a:lnTo>
                    <a:pt x="2897124" y="228600"/>
                  </a:lnTo>
                  <a:lnTo>
                    <a:pt x="2909316" y="228600"/>
                  </a:lnTo>
                  <a:lnTo>
                    <a:pt x="2909316" y="178308"/>
                  </a:lnTo>
                  <a:close/>
                </a:path>
                <a:path w="5093334" h="2813684">
                  <a:moveTo>
                    <a:pt x="2909316" y="88392"/>
                  </a:moveTo>
                  <a:lnTo>
                    <a:pt x="2897124" y="88392"/>
                  </a:lnTo>
                  <a:lnTo>
                    <a:pt x="2897124" y="140208"/>
                  </a:lnTo>
                  <a:lnTo>
                    <a:pt x="2909316" y="140208"/>
                  </a:lnTo>
                  <a:lnTo>
                    <a:pt x="2909316" y="88392"/>
                  </a:lnTo>
                  <a:close/>
                </a:path>
                <a:path w="5093334" h="2813684">
                  <a:moveTo>
                    <a:pt x="2909316" y="0"/>
                  </a:moveTo>
                  <a:lnTo>
                    <a:pt x="2897124" y="0"/>
                  </a:lnTo>
                  <a:lnTo>
                    <a:pt x="2897124" y="50292"/>
                  </a:lnTo>
                  <a:lnTo>
                    <a:pt x="2909316" y="50292"/>
                  </a:lnTo>
                  <a:lnTo>
                    <a:pt x="2909316" y="0"/>
                  </a:lnTo>
                  <a:close/>
                </a:path>
                <a:path w="5093334" h="2813684">
                  <a:moveTo>
                    <a:pt x="2997708" y="2801112"/>
                  </a:moveTo>
                  <a:lnTo>
                    <a:pt x="2947416" y="2801112"/>
                  </a:lnTo>
                  <a:lnTo>
                    <a:pt x="2947416" y="2813291"/>
                  </a:lnTo>
                  <a:lnTo>
                    <a:pt x="2997708" y="2813291"/>
                  </a:lnTo>
                  <a:lnTo>
                    <a:pt x="2997708" y="2801112"/>
                  </a:lnTo>
                  <a:close/>
                </a:path>
                <a:path w="5093334" h="2813684">
                  <a:moveTo>
                    <a:pt x="3087624" y="2801112"/>
                  </a:moveTo>
                  <a:lnTo>
                    <a:pt x="3035808" y="2801112"/>
                  </a:lnTo>
                  <a:lnTo>
                    <a:pt x="3035808" y="2813291"/>
                  </a:lnTo>
                  <a:lnTo>
                    <a:pt x="3087624" y="2813291"/>
                  </a:lnTo>
                  <a:lnTo>
                    <a:pt x="3087624" y="2801112"/>
                  </a:lnTo>
                  <a:close/>
                </a:path>
                <a:path w="5093334" h="2813684">
                  <a:moveTo>
                    <a:pt x="3176016" y="2801112"/>
                  </a:moveTo>
                  <a:lnTo>
                    <a:pt x="3125724" y="2801112"/>
                  </a:lnTo>
                  <a:lnTo>
                    <a:pt x="3125724" y="2813291"/>
                  </a:lnTo>
                  <a:lnTo>
                    <a:pt x="3176016" y="2813291"/>
                  </a:lnTo>
                  <a:lnTo>
                    <a:pt x="3176016" y="2801112"/>
                  </a:lnTo>
                  <a:close/>
                </a:path>
                <a:path w="5093334" h="2813684">
                  <a:moveTo>
                    <a:pt x="3264408" y="2801112"/>
                  </a:moveTo>
                  <a:lnTo>
                    <a:pt x="3214116" y="2801112"/>
                  </a:lnTo>
                  <a:lnTo>
                    <a:pt x="3214116" y="2813291"/>
                  </a:lnTo>
                  <a:lnTo>
                    <a:pt x="3264408" y="2813291"/>
                  </a:lnTo>
                  <a:lnTo>
                    <a:pt x="3264408" y="2801112"/>
                  </a:lnTo>
                  <a:close/>
                </a:path>
                <a:path w="5093334" h="2813684">
                  <a:moveTo>
                    <a:pt x="3354324" y="2801112"/>
                  </a:moveTo>
                  <a:lnTo>
                    <a:pt x="3302508" y="2801112"/>
                  </a:lnTo>
                  <a:lnTo>
                    <a:pt x="3302508" y="2813291"/>
                  </a:lnTo>
                  <a:lnTo>
                    <a:pt x="3354324" y="2813291"/>
                  </a:lnTo>
                  <a:lnTo>
                    <a:pt x="3354324" y="2801112"/>
                  </a:lnTo>
                  <a:close/>
                </a:path>
                <a:path w="5093334" h="2813684">
                  <a:moveTo>
                    <a:pt x="3442716" y="2801112"/>
                  </a:moveTo>
                  <a:lnTo>
                    <a:pt x="3392424" y="2801112"/>
                  </a:lnTo>
                  <a:lnTo>
                    <a:pt x="3392424" y="2813291"/>
                  </a:lnTo>
                  <a:lnTo>
                    <a:pt x="3442716" y="2813291"/>
                  </a:lnTo>
                  <a:lnTo>
                    <a:pt x="3442716" y="2801112"/>
                  </a:lnTo>
                  <a:close/>
                </a:path>
                <a:path w="5093334" h="2813684">
                  <a:moveTo>
                    <a:pt x="3531108" y="2801112"/>
                  </a:moveTo>
                  <a:lnTo>
                    <a:pt x="3480816" y="2801112"/>
                  </a:lnTo>
                  <a:lnTo>
                    <a:pt x="3480816" y="2813291"/>
                  </a:lnTo>
                  <a:lnTo>
                    <a:pt x="3531108" y="2813291"/>
                  </a:lnTo>
                  <a:lnTo>
                    <a:pt x="3531108" y="2801112"/>
                  </a:lnTo>
                  <a:close/>
                </a:path>
                <a:path w="5093334" h="2813684">
                  <a:moveTo>
                    <a:pt x="3621024" y="2801112"/>
                  </a:moveTo>
                  <a:lnTo>
                    <a:pt x="3569208" y="2801112"/>
                  </a:lnTo>
                  <a:lnTo>
                    <a:pt x="3569208" y="2813291"/>
                  </a:lnTo>
                  <a:lnTo>
                    <a:pt x="3621024" y="2813291"/>
                  </a:lnTo>
                  <a:lnTo>
                    <a:pt x="3621024" y="2801112"/>
                  </a:lnTo>
                  <a:close/>
                </a:path>
                <a:path w="5093334" h="2813684">
                  <a:moveTo>
                    <a:pt x="3709416" y="2801112"/>
                  </a:moveTo>
                  <a:lnTo>
                    <a:pt x="3659124" y="2801112"/>
                  </a:lnTo>
                  <a:lnTo>
                    <a:pt x="3659124" y="2813291"/>
                  </a:lnTo>
                  <a:lnTo>
                    <a:pt x="3709416" y="2813291"/>
                  </a:lnTo>
                  <a:lnTo>
                    <a:pt x="3709416" y="2801112"/>
                  </a:lnTo>
                  <a:close/>
                </a:path>
                <a:path w="5093334" h="2813684">
                  <a:moveTo>
                    <a:pt x="3797808" y="2801112"/>
                  </a:moveTo>
                  <a:lnTo>
                    <a:pt x="3747516" y="2801112"/>
                  </a:lnTo>
                  <a:lnTo>
                    <a:pt x="3747516" y="2813291"/>
                  </a:lnTo>
                  <a:lnTo>
                    <a:pt x="3797808" y="2813291"/>
                  </a:lnTo>
                  <a:lnTo>
                    <a:pt x="3797808" y="2801112"/>
                  </a:lnTo>
                  <a:close/>
                </a:path>
                <a:path w="5093334" h="2813684">
                  <a:moveTo>
                    <a:pt x="3887724" y="2801112"/>
                  </a:moveTo>
                  <a:lnTo>
                    <a:pt x="3835908" y="2801112"/>
                  </a:lnTo>
                  <a:lnTo>
                    <a:pt x="3835908" y="2813291"/>
                  </a:lnTo>
                  <a:lnTo>
                    <a:pt x="3887724" y="2813291"/>
                  </a:lnTo>
                  <a:lnTo>
                    <a:pt x="3887724" y="2801112"/>
                  </a:lnTo>
                  <a:close/>
                </a:path>
                <a:path w="5093334" h="2813684">
                  <a:moveTo>
                    <a:pt x="3976116" y="2801112"/>
                  </a:moveTo>
                  <a:lnTo>
                    <a:pt x="3925824" y="2801112"/>
                  </a:lnTo>
                  <a:lnTo>
                    <a:pt x="3925824" y="2813291"/>
                  </a:lnTo>
                  <a:lnTo>
                    <a:pt x="3976116" y="2813291"/>
                  </a:lnTo>
                  <a:lnTo>
                    <a:pt x="3976116" y="2801112"/>
                  </a:lnTo>
                  <a:close/>
                </a:path>
                <a:path w="5093334" h="2813684">
                  <a:moveTo>
                    <a:pt x="4064508" y="2801112"/>
                  </a:moveTo>
                  <a:lnTo>
                    <a:pt x="4014216" y="2801112"/>
                  </a:lnTo>
                  <a:lnTo>
                    <a:pt x="4014216" y="2813291"/>
                  </a:lnTo>
                  <a:lnTo>
                    <a:pt x="4064508" y="2813291"/>
                  </a:lnTo>
                  <a:lnTo>
                    <a:pt x="4064508" y="2801112"/>
                  </a:lnTo>
                  <a:close/>
                </a:path>
                <a:path w="5093334" h="2813684">
                  <a:moveTo>
                    <a:pt x="4154424" y="2801112"/>
                  </a:moveTo>
                  <a:lnTo>
                    <a:pt x="4102608" y="2801112"/>
                  </a:lnTo>
                  <a:lnTo>
                    <a:pt x="4102608" y="2813291"/>
                  </a:lnTo>
                  <a:lnTo>
                    <a:pt x="4154424" y="2813291"/>
                  </a:lnTo>
                  <a:lnTo>
                    <a:pt x="4154424" y="2801112"/>
                  </a:lnTo>
                  <a:close/>
                </a:path>
                <a:path w="5093334" h="2813684">
                  <a:moveTo>
                    <a:pt x="4242816" y="2801112"/>
                  </a:moveTo>
                  <a:lnTo>
                    <a:pt x="4192524" y="2801112"/>
                  </a:lnTo>
                  <a:lnTo>
                    <a:pt x="4192524" y="2813291"/>
                  </a:lnTo>
                  <a:lnTo>
                    <a:pt x="4242816" y="2813291"/>
                  </a:lnTo>
                  <a:lnTo>
                    <a:pt x="4242816" y="2801112"/>
                  </a:lnTo>
                  <a:close/>
                </a:path>
                <a:path w="5093334" h="2813684">
                  <a:moveTo>
                    <a:pt x="4331208" y="2801112"/>
                  </a:moveTo>
                  <a:lnTo>
                    <a:pt x="4280916" y="2801112"/>
                  </a:lnTo>
                  <a:lnTo>
                    <a:pt x="4280916" y="2813291"/>
                  </a:lnTo>
                  <a:lnTo>
                    <a:pt x="4331208" y="2813291"/>
                  </a:lnTo>
                  <a:lnTo>
                    <a:pt x="4331208" y="2801112"/>
                  </a:lnTo>
                  <a:close/>
                </a:path>
                <a:path w="5093334" h="2813684">
                  <a:moveTo>
                    <a:pt x="4421124" y="2801112"/>
                  </a:moveTo>
                  <a:lnTo>
                    <a:pt x="4369308" y="2801112"/>
                  </a:lnTo>
                  <a:lnTo>
                    <a:pt x="4369308" y="2813291"/>
                  </a:lnTo>
                  <a:lnTo>
                    <a:pt x="4421124" y="2813291"/>
                  </a:lnTo>
                  <a:lnTo>
                    <a:pt x="4421124" y="2801112"/>
                  </a:lnTo>
                  <a:close/>
                </a:path>
                <a:path w="5093334" h="2813684">
                  <a:moveTo>
                    <a:pt x="4509516" y="2801112"/>
                  </a:moveTo>
                  <a:lnTo>
                    <a:pt x="4459224" y="2801112"/>
                  </a:lnTo>
                  <a:lnTo>
                    <a:pt x="4459224" y="2813291"/>
                  </a:lnTo>
                  <a:lnTo>
                    <a:pt x="4509516" y="2813291"/>
                  </a:lnTo>
                  <a:lnTo>
                    <a:pt x="4509516" y="2801112"/>
                  </a:lnTo>
                  <a:close/>
                </a:path>
                <a:path w="5093334" h="2813684">
                  <a:moveTo>
                    <a:pt x="4597908" y="2801112"/>
                  </a:moveTo>
                  <a:lnTo>
                    <a:pt x="4547616" y="2801112"/>
                  </a:lnTo>
                  <a:lnTo>
                    <a:pt x="4547616" y="2813291"/>
                  </a:lnTo>
                  <a:lnTo>
                    <a:pt x="4597908" y="2813291"/>
                  </a:lnTo>
                  <a:lnTo>
                    <a:pt x="4597908" y="2801112"/>
                  </a:lnTo>
                  <a:close/>
                </a:path>
                <a:path w="5093334" h="2813684">
                  <a:moveTo>
                    <a:pt x="4687824" y="2801112"/>
                  </a:moveTo>
                  <a:lnTo>
                    <a:pt x="4636008" y="2801112"/>
                  </a:lnTo>
                  <a:lnTo>
                    <a:pt x="4636008" y="2813291"/>
                  </a:lnTo>
                  <a:lnTo>
                    <a:pt x="4687824" y="2813291"/>
                  </a:lnTo>
                  <a:lnTo>
                    <a:pt x="4687824" y="2801112"/>
                  </a:lnTo>
                  <a:close/>
                </a:path>
                <a:path w="5093334" h="2813684">
                  <a:moveTo>
                    <a:pt x="4776216" y="2801112"/>
                  </a:moveTo>
                  <a:lnTo>
                    <a:pt x="4725924" y="2801112"/>
                  </a:lnTo>
                  <a:lnTo>
                    <a:pt x="4725924" y="2813291"/>
                  </a:lnTo>
                  <a:lnTo>
                    <a:pt x="4776216" y="2813291"/>
                  </a:lnTo>
                  <a:lnTo>
                    <a:pt x="4776216" y="2801112"/>
                  </a:lnTo>
                  <a:close/>
                </a:path>
                <a:path w="5093334" h="2813684">
                  <a:moveTo>
                    <a:pt x="4864608" y="2801112"/>
                  </a:moveTo>
                  <a:lnTo>
                    <a:pt x="4814316" y="2801112"/>
                  </a:lnTo>
                  <a:lnTo>
                    <a:pt x="4814316" y="2813291"/>
                  </a:lnTo>
                  <a:lnTo>
                    <a:pt x="4864608" y="2813291"/>
                  </a:lnTo>
                  <a:lnTo>
                    <a:pt x="4864608" y="2801112"/>
                  </a:lnTo>
                  <a:close/>
                </a:path>
                <a:path w="5093334" h="2813684">
                  <a:moveTo>
                    <a:pt x="4954524" y="2801112"/>
                  </a:moveTo>
                  <a:lnTo>
                    <a:pt x="4902708" y="2801112"/>
                  </a:lnTo>
                  <a:lnTo>
                    <a:pt x="4902708" y="2813291"/>
                  </a:lnTo>
                  <a:lnTo>
                    <a:pt x="4954524" y="2813291"/>
                  </a:lnTo>
                  <a:lnTo>
                    <a:pt x="4954524" y="2801112"/>
                  </a:lnTo>
                  <a:close/>
                </a:path>
                <a:path w="5093334" h="2813684">
                  <a:moveTo>
                    <a:pt x="5042916" y="2801112"/>
                  </a:moveTo>
                  <a:lnTo>
                    <a:pt x="4992624" y="2801112"/>
                  </a:lnTo>
                  <a:lnTo>
                    <a:pt x="4992624" y="2813291"/>
                  </a:lnTo>
                  <a:lnTo>
                    <a:pt x="5042916" y="2813291"/>
                  </a:lnTo>
                  <a:lnTo>
                    <a:pt x="5042916" y="2801112"/>
                  </a:lnTo>
                  <a:close/>
                </a:path>
                <a:path w="5093334" h="2813684">
                  <a:moveTo>
                    <a:pt x="5093208" y="2763012"/>
                  </a:moveTo>
                  <a:lnTo>
                    <a:pt x="5081016" y="2763012"/>
                  </a:lnTo>
                  <a:lnTo>
                    <a:pt x="5081016" y="2807208"/>
                  </a:lnTo>
                  <a:lnTo>
                    <a:pt x="5081016" y="2813291"/>
                  </a:lnTo>
                  <a:lnTo>
                    <a:pt x="5093208" y="2813291"/>
                  </a:lnTo>
                  <a:lnTo>
                    <a:pt x="5093208" y="2801112"/>
                  </a:lnTo>
                  <a:lnTo>
                    <a:pt x="5093208" y="2763012"/>
                  </a:lnTo>
                  <a:close/>
                </a:path>
                <a:path w="5093334" h="2813684">
                  <a:moveTo>
                    <a:pt x="5093208" y="2673096"/>
                  </a:moveTo>
                  <a:lnTo>
                    <a:pt x="5081016" y="2673096"/>
                  </a:lnTo>
                  <a:lnTo>
                    <a:pt x="5081016" y="2724912"/>
                  </a:lnTo>
                  <a:lnTo>
                    <a:pt x="5093208" y="2724912"/>
                  </a:lnTo>
                  <a:lnTo>
                    <a:pt x="5093208" y="2673096"/>
                  </a:lnTo>
                  <a:close/>
                </a:path>
                <a:path w="5093334" h="2813684">
                  <a:moveTo>
                    <a:pt x="5093208" y="2584691"/>
                  </a:moveTo>
                  <a:lnTo>
                    <a:pt x="5081016" y="2584691"/>
                  </a:lnTo>
                  <a:lnTo>
                    <a:pt x="5081016" y="2634996"/>
                  </a:lnTo>
                  <a:lnTo>
                    <a:pt x="5093208" y="2634996"/>
                  </a:lnTo>
                  <a:lnTo>
                    <a:pt x="5093208" y="2584691"/>
                  </a:lnTo>
                  <a:close/>
                </a:path>
                <a:path w="5093334" h="2813684">
                  <a:moveTo>
                    <a:pt x="5093208" y="2496312"/>
                  </a:moveTo>
                  <a:lnTo>
                    <a:pt x="5081016" y="2496312"/>
                  </a:lnTo>
                  <a:lnTo>
                    <a:pt x="5081016" y="2546591"/>
                  </a:lnTo>
                  <a:lnTo>
                    <a:pt x="5093208" y="2546591"/>
                  </a:lnTo>
                  <a:lnTo>
                    <a:pt x="5093208" y="2496312"/>
                  </a:lnTo>
                  <a:close/>
                </a:path>
                <a:path w="5093334" h="2813684">
                  <a:moveTo>
                    <a:pt x="5093208" y="2406396"/>
                  </a:moveTo>
                  <a:lnTo>
                    <a:pt x="5081016" y="2406396"/>
                  </a:lnTo>
                  <a:lnTo>
                    <a:pt x="5081016" y="2458212"/>
                  </a:lnTo>
                  <a:lnTo>
                    <a:pt x="5093208" y="2458212"/>
                  </a:lnTo>
                  <a:lnTo>
                    <a:pt x="5093208" y="2406396"/>
                  </a:lnTo>
                  <a:close/>
                </a:path>
                <a:path w="5093334" h="2813684">
                  <a:moveTo>
                    <a:pt x="5093208" y="2317991"/>
                  </a:moveTo>
                  <a:lnTo>
                    <a:pt x="5081016" y="2317991"/>
                  </a:lnTo>
                  <a:lnTo>
                    <a:pt x="5081016" y="2368296"/>
                  </a:lnTo>
                  <a:lnTo>
                    <a:pt x="5093208" y="2368296"/>
                  </a:lnTo>
                  <a:lnTo>
                    <a:pt x="5093208" y="2317991"/>
                  </a:lnTo>
                  <a:close/>
                </a:path>
                <a:path w="5093334" h="2813684">
                  <a:moveTo>
                    <a:pt x="5093208" y="2229612"/>
                  </a:moveTo>
                  <a:lnTo>
                    <a:pt x="5081016" y="2229612"/>
                  </a:lnTo>
                  <a:lnTo>
                    <a:pt x="5081016" y="2279891"/>
                  </a:lnTo>
                  <a:lnTo>
                    <a:pt x="5093208" y="2279891"/>
                  </a:lnTo>
                  <a:lnTo>
                    <a:pt x="5093208" y="2229612"/>
                  </a:lnTo>
                  <a:close/>
                </a:path>
                <a:path w="5093334" h="2813684">
                  <a:moveTo>
                    <a:pt x="5093208" y="2139696"/>
                  </a:moveTo>
                  <a:lnTo>
                    <a:pt x="5081016" y="2139696"/>
                  </a:lnTo>
                  <a:lnTo>
                    <a:pt x="5081016" y="2191512"/>
                  </a:lnTo>
                  <a:lnTo>
                    <a:pt x="5093208" y="2191512"/>
                  </a:lnTo>
                  <a:lnTo>
                    <a:pt x="5093208" y="2139696"/>
                  </a:lnTo>
                  <a:close/>
                </a:path>
                <a:path w="5093334" h="2813684">
                  <a:moveTo>
                    <a:pt x="5093208" y="2051291"/>
                  </a:moveTo>
                  <a:lnTo>
                    <a:pt x="5081016" y="2051291"/>
                  </a:lnTo>
                  <a:lnTo>
                    <a:pt x="5081016" y="2101596"/>
                  </a:lnTo>
                  <a:lnTo>
                    <a:pt x="5093208" y="2101596"/>
                  </a:lnTo>
                  <a:lnTo>
                    <a:pt x="5093208" y="2051291"/>
                  </a:lnTo>
                  <a:close/>
                </a:path>
                <a:path w="5093334" h="2813684">
                  <a:moveTo>
                    <a:pt x="5093208" y="1962912"/>
                  </a:moveTo>
                  <a:lnTo>
                    <a:pt x="5081016" y="1962912"/>
                  </a:lnTo>
                  <a:lnTo>
                    <a:pt x="5081016" y="2013191"/>
                  </a:lnTo>
                  <a:lnTo>
                    <a:pt x="5093208" y="2013191"/>
                  </a:lnTo>
                  <a:lnTo>
                    <a:pt x="5093208" y="1962912"/>
                  </a:lnTo>
                  <a:close/>
                </a:path>
                <a:path w="5093334" h="2813684">
                  <a:moveTo>
                    <a:pt x="5093208" y="1872996"/>
                  </a:moveTo>
                  <a:lnTo>
                    <a:pt x="5081016" y="1872996"/>
                  </a:lnTo>
                  <a:lnTo>
                    <a:pt x="5081016" y="1924812"/>
                  </a:lnTo>
                  <a:lnTo>
                    <a:pt x="5093208" y="1924812"/>
                  </a:lnTo>
                  <a:lnTo>
                    <a:pt x="5093208" y="1872996"/>
                  </a:lnTo>
                  <a:close/>
                </a:path>
                <a:path w="5093334" h="2813684">
                  <a:moveTo>
                    <a:pt x="5093208" y="1784591"/>
                  </a:moveTo>
                  <a:lnTo>
                    <a:pt x="5081016" y="1784591"/>
                  </a:lnTo>
                  <a:lnTo>
                    <a:pt x="5081016" y="1834896"/>
                  </a:lnTo>
                  <a:lnTo>
                    <a:pt x="5093208" y="1834896"/>
                  </a:lnTo>
                  <a:lnTo>
                    <a:pt x="5093208" y="1784591"/>
                  </a:lnTo>
                  <a:close/>
                </a:path>
                <a:path w="5093334" h="2813684">
                  <a:moveTo>
                    <a:pt x="5093208" y="1696212"/>
                  </a:moveTo>
                  <a:lnTo>
                    <a:pt x="5081016" y="1696212"/>
                  </a:lnTo>
                  <a:lnTo>
                    <a:pt x="5081016" y="1746491"/>
                  </a:lnTo>
                  <a:lnTo>
                    <a:pt x="5093208" y="1746491"/>
                  </a:lnTo>
                  <a:lnTo>
                    <a:pt x="5093208" y="1696212"/>
                  </a:lnTo>
                  <a:close/>
                </a:path>
                <a:path w="5093334" h="2813684">
                  <a:moveTo>
                    <a:pt x="5093208" y="1606296"/>
                  </a:moveTo>
                  <a:lnTo>
                    <a:pt x="5081016" y="1606296"/>
                  </a:lnTo>
                  <a:lnTo>
                    <a:pt x="5081016" y="1658112"/>
                  </a:lnTo>
                  <a:lnTo>
                    <a:pt x="5093208" y="1658112"/>
                  </a:lnTo>
                  <a:lnTo>
                    <a:pt x="5093208" y="1606296"/>
                  </a:lnTo>
                  <a:close/>
                </a:path>
                <a:path w="5093334" h="2813684">
                  <a:moveTo>
                    <a:pt x="5093208" y="1517891"/>
                  </a:moveTo>
                  <a:lnTo>
                    <a:pt x="5081016" y="1517891"/>
                  </a:lnTo>
                  <a:lnTo>
                    <a:pt x="5081016" y="1568196"/>
                  </a:lnTo>
                  <a:lnTo>
                    <a:pt x="5093208" y="1568196"/>
                  </a:lnTo>
                  <a:lnTo>
                    <a:pt x="5093208" y="1517891"/>
                  </a:lnTo>
                  <a:close/>
                </a:path>
                <a:path w="5093334" h="2813684">
                  <a:moveTo>
                    <a:pt x="5093208" y="1429512"/>
                  </a:moveTo>
                  <a:lnTo>
                    <a:pt x="5081016" y="1429512"/>
                  </a:lnTo>
                  <a:lnTo>
                    <a:pt x="5081016" y="1479791"/>
                  </a:lnTo>
                  <a:lnTo>
                    <a:pt x="5093208" y="1479791"/>
                  </a:lnTo>
                  <a:lnTo>
                    <a:pt x="5093208" y="1429512"/>
                  </a:lnTo>
                  <a:close/>
                </a:path>
                <a:path w="5093334" h="2813684">
                  <a:moveTo>
                    <a:pt x="5093208" y="1339596"/>
                  </a:moveTo>
                  <a:lnTo>
                    <a:pt x="5081016" y="1339596"/>
                  </a:lnTo>
                  <a:lnTo>
                    <a:pt x="5081016" y="1391412"/>
                  </a:lnTo>
                  <a:lnTo>
                    <a:pt x="5093208" y="1391412"/>
                  </a:lnTo>
                  <a:lnTo>
                    <a:pt x="5093208" y="1339596"/>
                  </a:lnTo>
                  <a:close/>
                </a:path>
                <a:path w="5093334" h="2813684">
                  <a:moveTo>
                    <a:pt x="5093208" y="1251191"/>
                  </a:moveTo>
                  <a:lnTo>
                    <a:pt x="5081016" y="1251191"/>
                  </a:lnTo>
                  <a:lnTo>
                    <a:pt x="5081016" y="1301496"/>
                  </a:lnTo>
                  <a:lnTo>
                    <a:pt x="5093208" y="1301496"/>
                  </a:lnTo>
                  <a:lnTo>
                    <a:pt x="5093208" y="1251191"/>
                  </a:lnTo>
                  <a:close/>
                </a:path>
                <a:path w="5093334" h="2813684">
                  <a:moveTo>
                    <a:pt x="5093208" y="1162812"/>
                  </a:moveTo>
                  <a:lnTo>
                    <a:pt x="5081016" y="1162812"/>
                  </a:lnTo>
                  <a:lnTo>
                    <a:pt x="5081016" y="1213091"/>
                  </a:lnTo>
                  <a:lnTo>
                    <a:pt x="5093208" y="1213091"/>
                  </a:lnTo>
                  <a:lnTo>
                    <a:pt x="5093208" y="1162812"/>
                  </a:lnTo>
                  <a:close/>
                </a:path>
                <a:path w="5093334" h="2813684">
                  <a:moveTo>
                    <a:pt x="5093208" y="1072896"/>
                  </a:moveTo>
                  <a:lnTo>
                    <a:pt x="5081016" y="1072896"/>
                  </a:lnTo>
                  <a:lnTo>
                    <a:pt x="5081016" y="1124712"/>
                  </a:lnTo>
                  <a:lnTo>
                    <a:pt x="5093208" y="1124712"/>
                  </a:lnTo>
                  <a:lnTo>
                    <a:pt x="5093208" y="1072896"/>
                  </a:lnTo>
                  <a:close/>
                </a:path>
                <a:path w="5093334" h="2813684">
                  <a:moveTo>
                    <a:pt x="5093208" y="984491"/>
                  </a:moveTo>
                  <a:lnTo>
                    <a:pt x="5081016" y="984491"/>
                  </a:lnTo>
                  <a:lnTo>
                    <a:pt x="5081016" y="1034796"/>
                  </a:lnTo>
                  <a:lnTo>
                    <a:pt x="5093208" y="1034796"/>
                  </a:lnTo>
                  <a:lnTo>
                    <a:pt x="5093208" y="984491"/>
                  </a:lnTo>
                  <a:close/>
                </a:path>
                <a:path w="5093334" h="2813684">
                  <a:moveTo>
                    <a:pt x="5093208" y="896112"/>
                  </a:moveTo>
                  <a:lnTo>
                    <a:pt x="5081016" y="896112"/>
                  </a:lnTo>
                  <a:lnTo>
                    <a:pt x="5081016" y="946404"/>
                  </a:lnTo>
                  <a:lnTo>
                    <a:pt x="5093208" y="946404"/>
                  </a:lnTo>
                  <a:lnTo>
                    <a:pt x="5093208" y="896112"/>
                  </a:lnTo>
                  <a:close/>
                </a:path>
                <a:path w="5093334" h="2813684">
                  <a:moveTo>
                    <a:pt x="5093208" y="806196"/>
                  </a:moveTo>
                  <a:lnTo>
                    <a:pt x="5081016" y="806196"/>
                  </a:lnTo>
                  <a:lnTo>
                    <a:pt x="5081016" y="858012"/>
                  </a:lnTo>
                  <a:lnTo>
                    <a:pt x="5093208" y="858012"/>
                  </a:lnTo>
                  <a:lnTo>
                    <a:pt x="5093208" y="806196"/>
                  </a:lnTo>
                  <a:close/>
                </a:path>
                <a:path w="5093334" h="2813684">
                  <a:moveTo>
                    <a:pt x="5093208" y="717804"/>
                  </a:moveTo>
                  <a:lnTo>
                    <a:pt x="5081016" y="717804"/>
                  </a:lnTo>
                  <a:lnTo>
                    <a:pt x="5081016" y="768096"/>
                  </a:lnTo>
                  <a:lnTo>
                    <a:pt x="5093208" y="768096"/>
                  </a:lnTo>
                  <a:lnTo>
                    <a:pt x="5093208" y="717804"/>
                  </a:lnTo>
                  <a:close/>
                </a:path>
                <a:path w="5093334" h="2813684">
                  <a:moveTo>
                    <a:pt x="5093208" y="629412"/>
                  </a:moveTo>
                  <a:lnTo>
                    <a:pt x="5081016" y="629412"/>
                  </a:lnTo>
                  <a:lnTo>
                    <a:pt x="5081016" y="679704"/>
                  </a:lnTo>
                  <a:lnTo>
                    <a:pt x="5093208" y="679704"/>
                  </a:lnTo>
                  <a:lnTo>
                    <a:pt x="5093208" y="629412"/>
                  </a:lnTo>
                  <a:close/>
                </a:path>
                <a:path w="5093334" h="2813684">
                  <a:moveTo>
                    <a:pt x="5093208" y="539496"/>
                  </a:moveTo>
                  <a:lnTo>
                    <a:pt x="5081016" y="539496"/>
                  </a:lnTo>
                  <a:lnTo>
                    <a:pt x="5081016" y="591312"/>
                  </a:lnTo>
                  <a:lnTo>
                    <a:pt x="5093208" y="591312"/>
                  </a:lnTo>
                  <a:lnTo>
                    <a:pt x="5093208" y="539496"/>
                  </a:lnTo>
                  <a:close/>
                </a:path>
                <a:path w="5093334" h="2813684">
                  <a:moveTo>
                    <a:pt x="5093208" y="451104"/>
                  </a:moveTo>
                  <a:lnTo>
                    <a:pt x="5081016" y="451104"/>
                  </a:lnTo>
                  <a:lnTo>
                    <a:pt x="5081016" y="501396"/>
                  </a:lnTo>
                  <a:lnTo>
                    <a:pt x="5093208" y="501396"/>
                  </a:lnTo>
                  <a:lnTo>
                    <a:pt x="5093208" y="451104"/>
                  </a:lnTo>
                  <a:close/>
                </a:path>
                <a:path w="5093334" h="2813684">
                  <a:moveTo>
                    <a:pt x="5093208" y="362712"/>
                  </a:moveTo>
                  <a:lnTo>
                    <a:pt x="5081016" y="362712"/>
                  </a:lnTo>
                  <a:lnTo>
                    <a:pt x="5081016" y="413004"/>
                  </a:lnTo>
                  <a:lnTo>
                    <a:pt x="5093208" y="413004"/>
                  </a:lnTo>
                  <a:lnTo>
                    <a:pt x="5093208" y="362712"/>
                  </a:lnTo>
                  <a:close/>
                </a:path>
                <a:path w="5093334" h="2813684">
                  <a:moveTo>
                    <a:pt x="5093208" y="272796"/>
                  </a:moveTo>
                  <a:lnTo>
                    <a:pt x="5081016" y="272796"/>
                  </a:lnTo>
                  <a:lnTo>
                    <a:pt x="5081016" y="324612"/>
                  </a:lnTo>
                  <a:lnTo>
                    <a:pt x="5093208" y="324612"/>
                  </a:lnTo>
                  <a:lnTo>
                    <a:pt x="5093208" y="272796"/>
                  </a:lnTo>
                  <a:close/>
                </a:path>
                <a:path w="5093334" h="2813684">
                  <a:moveTo>
                    <a:pt x="5093208" y="184404"/>
                  </a:moveTo>
                  <a:lnTo>
                    <a:pt x="5081016" y="184404"/>
                  </a:lnTo>
                  <a:lnTo>
                    <a:pt x="5081016" y="234696"/>
                  </a:lnTo>
                  <a:lnTo>
                    <a:pt x="5093208" y="234696"/>
                  </a:lnTo>
                  <a:lnTo>
                    <a:pt x="5093208" y="184404"/>
                  </a:lnTo>
                  <a:close/>
                </a:path>
                <a:path w="5093334" h="2813684">
                  <a:moveTo>
                    <a:pt x="5093208" y="96012"/>
                  </a:moveTo>
                  <a:lnTo>
                    <a:pt x="5081016" y="96012"/>
                  </a:lnTo>
                  <a:lnTo>
                    <a:pt x="5081016" y="146304"/>
                  </a:lnTo>
                  <a:lnTo>
                    <a:pt x="5093208" y="146304"/>
                  </a:lnTo>
                  <a:lnTo>
                    <a:pt x="5093208" y="96012"/>
                  </a:lnTo>
                  <a:close/>
                </a:path>
                <a:path w="5093334" h="2813684">
                  <a:moveTo>
                    <a:pt x="5093208" y="6096"/>
                  </a:moveTo>
                  <a:lnTo>
                    <a:pt x="5081016" y="6096"/>
                  </a:lnTo>
                  <a:lnTo>
                    <a:pt x="5081016" y="57912"/>
                  </a:lnTo>
                  <a:lnTo>
                    <a:pt x="5093208" y="57912"/>
                  </a:lnTo>
                  <a:lnTo>
                    <a:pt x="509320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40635" y="5021580"/>
              <a:ext cx="1102360" cy="685800"/>
            </a:xfrm>
            <a:custGeom>
              <a:avLst/>
              <a:gdLst/>
              <a:ahLst/>
              <a:cxnLst/>
              <a:rect l="l" t="t" r="r" b="b"/>
              <a:pathLst>
                <a:path w="1102360" h="685800">
                  <a:moveTo>
                    <a:pt x="1101852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101852" y="0"/>
                  </a:lnTo>
                  <a:lnTo>
                    <a:pt x="1101852" y="6858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034539" y="5015483"/>
              <a:ext cx="1114425" cy="698500"/>
            </a:xfrm>
            <a:custGeom>
              <a:avLst/>
              <a:gdLst/>
              <a:ahLst/>
              <a:cxnLst/>
              <a:rect l="l" t="t" r="r" b="b"/>
              <a:pathLst>
                <a:path w="1114425" h="698500">
                  <a:moveTo>
                    <a:pt x="1114044" y="697992"/>
                  </a:moveTo>
                  <a:lnTo>
                    <a:pt x="0" y="697992"/>
                  </a:lnTo>
                  <a:lnTo>
                    <a:pt x="0" y="0"/>
                  </a:lnTo>
                  <a:lnTo>
                    <a:pt x="1114044" y="0"/>
                  </a:lnTo>
                  <a:lnTo>
                    <a:pt x="1114044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85800"/>
                  </a:lnTo>
                  <a:lnTo>
                    <a:pt x="6096" y="685800"/>
                  </a:lnTo>
                  <a:lnTo>
                    <a:pt x="12192" y="691896"/>
                  </a:lnTo>
                  <a:lnTo>
                    <a:pt x="1114044" y="691896"/>
                  </a:lnTo>
                  <a:lnTo>
                    <a:pt x="1114044" y="697992"/>
                  </a:lnTo>
                  <a:close/>
                </a:path>
                <a:path w="1114425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114425" h="698500">
                  <a:moveTo>
                    <a:pt x="1101852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101852" y="6096"/>
                  </a:lnTo>
                  <a:lnTo>
                    <a:pt x="1101852" y="12192"/>
                  </a:lnTo>
                  <a:close/>
                </a:path>
                <a:path w="1114425" h="698500">
                  <a:moveTo>
                    <a:pt x="1101852" y="691896"/>
                  </a:moveTo>
                  <a:lnTo>
                    <a:pt x="1101852" y="6096"/>
                  </a:lnTo>
                  <a:lnTo>
                    <a:pt x="1107948" y="12192"/>
                  </a:lnTo>
                  <a:lnTo>
                    <a:pt x="1114044" y="12192"/>
                  </a:lnTo>
                  <a:lnTo>
                    <a:pt x="1114044" y="685800"/>
                  </a:lnTo>
                  <a:lnTo>
                    <a:pt x="1107948" y="685800"/>
                  </a:lnTo>
                  <a:lnTo>
                    <a:pt x="1101852" y="691896"/>
                  </a:lnTo>
                  <a:close/>
                </a:path>
                <a:path w="1114425" h="698500">
                  <a:moveTo>
                    <a:pt x="1114044" y="12192"/>
                  </a:moveTo>
                  <a:lnTo>
                    <a:pt x="1107948" y="12192"/>
                  </a:lnTo>
                  <a:lnTo>
                    <a:pt x="1101852" y="6096"/>
                  </a:lnTo>
                  <a:lnTo>
                    <a:pt x="1114044" y="6096"/>
                  </a:lnTo>
                  <a:lnTo>
                    <a:pt x="1114044" y="12192"/>
                  </a:lnTo>
                  <a:close/>
                </a:path>
                <a:path w="1114425" h="698500">
                  <a:moveTo>
                    <a:pt x="12192" y="691896"/>
                  </a:moveTo>
                  <a:lnTo>
                    <a:pt x="6096" y="685800"/>
                  </a:lnTo>
                  <a:lnTo>
                    <a:pt x="12192" y="685800"/>
                  </a:lnTo>
                  <a:lnTo>
                    <a:pt x="12192" y="691896"/>
                  </a:lnTo>
                  <a:close/>
                </a:path>
                <a:path w="1114425" h="698500">
                  <a:moveTo>
                    <a:pt x="1101852" y="691896"/>
                  </a:moveTo>
                  <a:lnTo>
                    <a:pt x="12192" y="691896"/>
                  </a:lnTo>
                  <a:lnTo>
                    <a:pt x="12192" y="685800"/>
                  </a:lnTo>
                  <a:lnTo>
                    <a:pt x="1101852" y="685800"/>
                  </a:lnTo>
                  <a:lnTo>
                    <a:pt x="1101852" y="691896"/>
                  </a:lnTo>
                  <a:close/>
                </a:path>
                <a:path w="1114425" h="698500">
                  <a:moveTo>
                    <a:pt x="1114044" y="691896"/>
                  </a:moveTo>
                  <a:lnTo>
                    <a:pt x="1101852" y="691896"/>
                  </a:lnTo>
                  <a:lnTo>
                    <a:pt x="1107948" y="685800"/>
                  </a:lnTo>
                  <a:lnTo>
                    <a:pt x="1114044" y="685800"/>
                  </a:lnTo>
                  <a:lnTo>
                    <a:pt x="1114044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837690" y="4472383"/>
            <a:ext cx="818515" cy="60388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84"/>
              </a:spcBef>
            </a:pPr>
            <a:r>
              <a:rPr dirty="0" sz="2000" spc="-10">
                <a:latin typeface="Arial"/>
                <a:cs typeface="Arial"/>
              </a:rPr>
              <a:t>Design 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040636" y="5021579"/>
            <a:ext cx="1102360" cy="6858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49225" marR="143510" indent="168910">
              <a:lnSpc>
                <a:spcPct val="100000"/>
              </a:lnSpc>
              <a:spcBef>
                <a:spcPts val="320"/>
              </a:spcBef>
            </a:pPr>
            <a:r>
              <a:rPr dirty="0" sz="1600" spc="-20">
                <a:latin typeface="Arial"/>
                <a:cs typeface="Arial"/>
              </a:rPr>
              <a:t>Book </a:t>
            </a:r>
            <a:r>
              <a:rPr dirty="0" sz="1600" spc="-10"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2398775" y="4126991"/>
            <a:ext cx="1172210" cy="562610"/>
            <a:chOff x="2398775" y="4126991"/>
            <a:chExt cx="1172210" cy="562610"/>
          </a:xfrm>
        </p:grpSpPr>
        <p:sp>
          <p:nvSpPr>
            <p:cNvPr id="50" name="object 50" descr=""/>
            <p:cNvSpPr/>
            <p:nvPr/>
          </p:nvSpPr>
          <p:spPr>
            <a:xfrm>
              <a:off x="2406395" y="4133088"/>
              <a:ext cx="1158240" cy="548640"/>
            </a:xfrm>
            <a:custGeom>
              <a:avLst/>
              <a:gdLst/>
              <a:ahLst/>
              <a:cxnLst/>
              <a:rect l="l" t="t" r="r" b="b"/>
              <a:pathLst>
                <a:path w="1158239" h="548639">
                  <a:moveTo>
                    <a:pt x="11582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1158239" y="0"/>
                  </a:lnTo>
                  <a:lnTo>
                    <a:pt x="1158239" y="548639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398775" y="4126991"/>
              <a:ext cx="1172210" cy="562610"/>
            </a:xfrm>
            <a:custGeom>
              <a:avLst/>
              <a:gdLst/>
              <a:ahLst/>
              <a:cxnLst/>
              <a:rect l="l" t="t" r="r" b="b"/>
              <a:pathLst>
                <a:path w="1172210" h="562610">
                  <a:moveTo>
                    <a:pt x="1171956" y="562356"/>
                  </a:moveTo>
                  <a:lnTo>
                    <a:pt x="0" y="562356"/>
                  </a:lnTo>
                  <a:lnTo>
                    <a:pt x="0" y="0"/>
                  </a:lnTo>
                  <a:lnTo>
                    <a:pt x="1171956" y="0"/>
                  </a:lnTo>
                  <a:lnTo>
                    <a:pt x="117195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548639"/>
                  </a:lnTo>
                  <a:lnTo>
                    <a:pt x="7620" y="548639"/>
                  </a:lnTo>
                  <a:lnTo>
                    <a:pt x="13716" y="554736"/>
                  </a:lnTo>
                  <a:lnTo>
                    <a:pt x="1171956" y="554736"/>
                  </a:lnTo>
                  <a:lnTo>
                    <a:pt x="1171956" y="562356"/>
                  </a:lnTo>
                  <a:close/>
                </a:path>
                <a:path w="1172210" h="56261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172210" h="562610">
                  <a:moveTo>
                    <a:pt x="1159764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159764" y="6096"/>
                  </a:lnTo>
                  <a:lnTo>
                    <a:pt x="1159764" y="12192"/>
                  </a:lnTo>
                  <a:close/>
                </a:path>
                <a:path w="1172210" h="562610">
                  <a:moveTo>
                    <a:pt x="1159764" y="554736"/>
                  </a:moveTo>
                  <a:lnTo>
                    <a:pt x="1159764" y="6096"/>
                  </a:lnTo>
                  <a:lnTo>
                    <a:pt x="1165860" y="12192"/>
                  </a:lnTo>
                  <a:lnTo>
                    <a:pt x="1171956" y="12192"/>
                  </a:lnTo>
                  <a:lnTo>
                    <a:pt x="1171956" y="548639"/>
                  </a:lnTo>
                  <a:lnTo>
                    <a:pt x="1165860" y="548639"/>
                  </a:lnTo>
                  <a:lnTo>
                    <a:pt x="1159764" y="554736"/>
                  </a:lnTo>
                  <a:close/>
                </a:path>
                <a:path w="1172210" h="562610">
                  <a:moveTo>
                    <a:pt x="1171956" y="12192"/>
                  </a:moveTo>
                  <a:lnTo>
                    <a:pt x="1165860" y="12192"/>
                  </a:lnTo>
                  <a:lnTo>
                    <a:pt x="1159764" y="6096"/>
                  </a:lnTo>
                  <a:lnTo>
                    <a:pt x="1171956" y="6096"/>
                  </a:lnTo>
                  <a:lnTo>
                    <a:pt x="1171956" y="12192"/>
                  </a:lnTo>
                  <a:close/>
                </a:path>
                <a:path w="1172210" h="562610">
                  <a:moveTo>
                    <a:pt x="13716" y="554736"/>
                  </a:moveTo>
                  <a:lnTo>
                    <a:pt x="7620" y="548639"/>
                  </a:lnTo>
                  <a:lnTo>
                    <a:pt x="13716" y="548639"/>
                  </a:lnTo>
                  <a:lnTo>
                    <a:pt x="13716" y="554736"/>
                  </a:lnTo>
                  <a:close/>
                </a:path>
                <a:path w="1172210" h="562610">
                  <a:moveTo>
                    <a:pt x="1159764" y="554736"/>
                  </a:moveTo>
                  <a:lnTo>
                    <a:pt x="13716" y="554736"/>
                  </a:lnTo>
                  <a:lnTo>
                    <a:pt x="13716" y="548639"/>
                  </a:lnTo>
                  <a:lnTo>
                    <a:pt x="1159764" y="548639"/>
                  </a:lnTo>
                  <a:lnTo>
                    <a:pt x="1159764" y="554736"/>
                  </a:lnTo>
                  <a:close/>
                </a:path>
                <a:path w="1172210" h="562610">
                  <a:moveTo>
                    <a:pt x="1171956" y="554736"/>
                  </a:moveTo>
                  <a:lnTo>
                    <a:pt x="1159764" y="554736"/>
                  </a:lnTo>
                  <a:lnTo>
                    <a:pt x="1165860" y="548639"/>
                  </a:lnTo>
                  <a:lnTo>
                    <a:pt x="1171956" y="548639"/>
                  </a:lnTo>
                  <a:lnTo>
                    <a:pt x="1171956" y="554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2406395" y="4133088"/>
            <a:ext cx="1158240" cy="5486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305"/>
              </a:spcBef>
            </a:pPr>
            <a:r>
              <a:rPr dirty="0" sz="1600" spc="-10">
                <a:latin typeface="Arial"/>
                <a:cs typeface="Arial"/>
              </a:rPr>
              <a:t>Student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2770632" y="5989320"/>
            <a:ext cx="1173480" cy="562610"/>
            <a:chOff x="2770632" y="5989320"/>
            <a:chExt cx="1173480" cy="562610"/>
          </a:xfrm>
        </p:grpSpPr>
        <p:sp>
          <p:nvSpPr>
            <p:cNvPr id="54" name="object 54" descr=""/>
            <p:cNvSpPr/>
            <p:nvPr/>
          </p:nvSpPr>
          <p:spPr>
            <a:xfrm>
              <a:off x="2776727" y="5995416"/>
              <a:ext cx="1161415" cy="550545"/>
            </a:xfrm>
            <a:custGeom>
              <a:avLst/>
              <a:gdLst/>
              <a:ahLst/>
              <a:cxnLst/>
              <a:rect l="l" t="t" r="r" b="b"/>
              <a:pathLst>
                <a:path w="1161414" h="550545">
                  <a:moveTo>
                    <a:pt x="1161288" y="550164"/>
                  </a:moveTo>
                  <a:lnTo>
                    <a:pt x="0" y="550164"/>
                  </a:lnTo>
                  <a:lnTo>
                    <a:pt x="0" y="0"/>
                  </a:lnTo>
                  <a:lnTo>
                    <a:pt x="1161288" y="0"/>
                  </a:lnTo>
                  <a:lnTo>
                    <a:pt x="1161288" y="55016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770632" y="5989320"/>
              <a:ext cx="1173480" cy="562610"/>
            </a:xfrm>
            <a:custGeom>
              <a:avLst/>
              <a:gdLst/>
              <a:ahLst/>
              <a:cxnLst/>
              <a:rect l="l" t="t" r="r" b="b"/>
              <a:pathLst>
                <a:path w="1173479" h="562609">
                  <a:moveTo>
                    <a:pt x="1173480" y="562356"/>
                  </a:moveTo>
                  <a:lnTo>
                    <a:pt x="0" y="562356"/>
                  </a:lnTo>
                  <a:lnTo>
                    <a:pt x="0" y="0"/>
                  </a:lnTo>
                  <a:lnTo>
                    <a:pt x="1173480" y="0"/>
                  </a:lnTo>
                  <a:lnTo>
                    <a:pt x="1173480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50163"/>
                  </a:lnTo>
                  <a:lnTo>
                    <a:pt x="6096" y="550163"/>
                  </a:lnTo>
                  <a:lnTo>
                    <a:pt x="13716" y="556260"/>
                  </a:lnTo>
                  <a:lnTo>
                    <a:pt x="1173480" y="556260"/>
                  </a:lnTo>
                  <a:lnTo>
                    <a:pt x="1173480" y="562356"/>
                  </a:lnTo>
                  <a:close/>
                </a:path>
                <a:path w="1173479" h="562609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173479" h="562609">
                  <a:moveTo>
                    <a:pt x="1161288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161288" y="6096"/>
                  </a:lnTo>
                  <a:lnTo>
                    <a:pt x="1161288" y="12192"/>
                  </a:lnTo>
                  <a:close/>
                </a:path>
                <a:path w="1173479" h="562609">
                  <a:moveTo>
                    <a:pt x="1161288" y="556260"/>
                  </a:moveTo>
                  <a:lnTo>
                    <a:pt x="1161288" y="6096"/>
                  </a:lnTo>
                  <a:lnTo>
                    <a:pt x="1167384" y="12192"/>
                  </a:lnTo>
                  <a:lnTo>
                    <a:pt x="1173480" y="12192"/>
                  </a:lnTo>
                  <a:lnTo>
                    <a:pt x="1173480" y="550163"/>
                  </a:lnTo>
                  <a:lnTo>
                    <a:pt x="1167384" y="550163"/>
                  </a:lnTo>
                  <a:lnTo>
                    <a:pt x="1161288" y="556260"/>
                  </a:lnTo>
                  <a:close/>
                </a:path>
                <a:path w="1173479" h="562609">
                  <a:moveTo>
                    <a:pt x="1173480" y="12192"/>
                  </a:moveTo>
                  <a:lnTo>
                    <a:pt x="1167384" y="12192"/>
                  </a:lnTo>
                  <a:lnTo>
                    <a:pt x="1161288" y="6096"/>
                  </a:lnTo>
                  <a:lnTo>
                    <a:pt x="1173480" y="6096"/>
                  </a:lnTo>
                  <a:lnTo>
                    <a:pt x="1173480" y="12192"/>
                  </a:lnTo>
                  <a:close/>
                </a:path>
                <a:path w="1173479" h="562609">
                  <a:moveTo>
                    <a:pt x="13716" y="556260"/>
                  </a:moveTo>
                  <a:lnTo>
                    <a:pt x="6096" y="550163"/>
                  </a:lnTo>
                  <a:lnTo>
                    <a:pt x="13716" y="550163"/>
                  </a:lnTo>
                  <a:lnTo>
                    <a:pt x="13716" y="556260"/>
                  </a:lnTo>
                  <a:close/>
                </a:path>
                <a:path w="1173479" h="562609">
                  <a:moveTo>
                    <a:pt x="1161288" y="556260"/>
                  </a:moveTo>
                  <a:lnTo>
                    <a:pt x="13716" y="556260"/>
                  </a:lnTo>
                  <a:lnTo>
                    <a:pt x="13716" y="550163"/>
                  </a:lnTo>
                  <a:lnTo>
                    <a:pt x="1161288" y="550163"/>
                  </a:lnTo>
                  <a:lnTo>
                    <a:pt x="1161288" y="556260"/>
                  </a:lnTo>
                  <a:close/>
                </a:path>
                <a:path w="1173479" h="562609">
                  <a:moveTo>
                    <a:pt x="1173480" y="556260"/>
                  </a:moveTo>
                  <a:lnTo>
                    <a:pt x="1161288" y="556260"/>
                  </a:lnTo>
                  <a:lnTo>
                    <a:pt x="1167384" y="550163"/>
                  </a:lnTo>
                  <a:lnTo>
                    <a:pt x="1173480" y="550163"/>
                  </a:lnTo>
                  <a:lnTo>
                    <a:pt x="1173480" y="556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2776727" y="5995415"/>
            <a:ext cx="1161415" cy="55054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305"/>
              </a:spcBef>
            </a:pPr>
            <a:r>
              <a:rPr dirty="0" sz="1600" spc="-20">
                <a:latin typeface="Arial"/>
                <a:cs typeface="Arial"/>
              </a:rPr>
              <a:t>Book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796539" y="4678679"/>
            <a:ext cx="6169660" cy="1899285"/>
            <a:chOff x="2796539" y="4678679"/>
            <a:chExt cx="6169660" cy="1899285"/>
          </a:xfrm>
        </p:grpSpPr>
        <p:sp>
          <p:nvSpPr>
            <p:cNvPr id="58" name="object 58" descr=""/>
            <p:cNvSpPr/>
            <p:nvPr/>
          </p:nvSpPr>
          <p:spPr>
            <a:xfrm>
              <a:off x="2796527" y="4678679"/>
              <a:ext cx="562610" cy="1316990"/>
            </a:xfrm>
            <a:custGeom>
              <a:avLst/>
              <a:gdLst/>
              <a:ahLst/>
              <a:cxnLst/>
              <a:rect l="l" t="t" r="r" b="b"/>
              <a:pathLst>
                <a:path w="562610" h="1316989">
                  <a:moveTo>
                    <a:pt x="195072" y="6096"/>
                  </a:moveTo>
                  <a:lnTo>
                    <a:pt x="182880" y="0"/>
                  </a:lnTo>
                  <a:lnTo>
                    <a:pt x="17030" y="323126"/>
                  </a:lnTo>
                  <a:lnTo>
                    <a:pt x="13804" y="260604"/>
                  </a:lnTo>
                  <a:lnTo>
                    <a:pt x="13716" y="256032"/>
                  </a:lnTo>
                  <a:lnTo>
                    <a:pt x="10668" y="252984"/>
                  </a:lnTo>
                  <a:lnTo>
                    <a:pt x="3048" y="252984"/>
                  </a:lnTo>
                  <a:lnTo>
                    <a:pt x="0" y="256032"/>
                  </a:lnTo>
                  <a:lnTo>
                    <a:pt x="1524" y="260604"/>
                  </a:lnTo>
                  <a:lnTo>
                    <a:pt x="6096" y="359664"/>
                  </a:lnTo>
                  <a:lnTo>
                    <a:pt x="20472" y="350520"/>
                  </a:lnTo>
                  <a:lnTo>
                    <a:pt x="89916" y="306324"/>
                  </a:lnTo>
                  <a:lnTo>
                    <a:pt x="92964" y="303276"/>
                  </a:lnTo>
                  <a:lnTo>
                    <a:pt x="92964" y="300228"/>
                  </a:lnTo>
                  <a:lnTo>
                    <a:pt x="89916" y="294132"/>
                  </a:lnTo>
                  <a:lnTo>
                    <a:pt x="85344" y="292608"/>
                  </a:lnTo>
                  <a:lnTo>
                    <a:pt x="82296" y="295656"/>
                  </a:lnTo>
                  <a:lnTo>
                    <a:pt x="26530" y="331685"/>
                  </a:lnTo>
                  <a:lnTo>
                    <a:pt x="195072" y="6096"/>
                  </a:lnTo>
                  <a:close/>
                </a:path>
                <a:path w="562610" h="1316989">
                  <a:moveTo>
                    <a:pt x="562368" y="1316736"/>
                  </a:moveTo>
                  <a:lnTo>
                    <a:pt x="561619" y="1315212"/>
                  </a:lnTo>
                  <a:lnTo>
                    <a:pt x="518172" y="1226820"/>
                  </a:lnTo>
                  <a:lnTo>
                    <a:pt x="516648" y="1223772"/>
                  </a:lnTo>
                  <a:lnTo>
                    <a:pt x="513600" y="1222248"/>
                  </a:lnTo>
                  <a:lnTo>
                    <a:pt x="507504" y="1225296"/>
                  </a:lnTo>
                  <a:lnTo>
                    <a:pt x="505980" y="1229868"/>
                  </a:lnTo>
                  <a:lnTo>
                    <a:pt x="507504" y="1232916"/>
                  </a:lnTo>
                  <a:lnTo>
                    <a:pt x="535825" y="1291844"/>
                  </a:lnTo>
                  <a:lnTo>
                    <a:pt x="137172" y="1024128"/>
                  </a:lnTo>
                  <a:lnTo>
                    <a:pt x="129540" y="1034796"/>
                  </a:lnTo>
                  <a:lnTo>
                    <a:pt x="526364" y="1301280"/>
                  </a:lnTo>
                  <a:lnTo>
                    <a:pt x="463308" y="1296924"/>
                  </a:lnTo>
                  <a:lnTo>
                    <a:pt x="460248" y="1296924"/>
                  </a:lnTo>
                  <a:lnTo>
                    <a:pt x="457200" y="1299972"/>
                  </a:lnTo>
                  <a:lnTo>
                    <a:pt x="457200" y="1307592"/>
                  </a:lnTo>
                  <a:lnTo>
                    <a:pt x="458724" y="1310640"/>
                  </a:lnTo>
                  <a:lnTo>
                    <a:pt x="463308" y="1310640"/>
                  </a:lnTo>
                  <a:lnTo>
                    <a:pt x="562368" y="1316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798307" y="6019800"/>
              <a:ext cx="1161415" cy="551815"/>
            </a:xfrm>
            <a:custGeom>
              <a:avLst/>
              <a:gdLst/>
              <a:ahLst/>
              <a:cxnLst/>
              <a:rect l="l" t="t" r="r" b="b"/>
              <a:pathLst>
                <a:path w="1161415" h="551815">
                  <a:moveTo>
                    <a:pt x="1161288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1161288" y="0"/>
                  </a:lnTo>
                  <a:lnTo>
                    <a:pt x="1161288" y="551687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792212" y="6013703"/>
              <a:ext cx="1173480" cy="563880"/>
            </a:xfrm>
            <a:custGeom>
              <a:avLst/>
              <a:gdLst/>
              <a:ahLst/>
              <a:cxnLst/>
              <a:rect l="l" t="t" r="r" b="b"/>
              <a:pathLst>
                <a:path w="1173479" h="563879">
                  <a:moveTo>
                    <a:pt x="1173480" y="563880"/>
                  </a:moveTo>
                  <a:lnTo>
                    <a:pt x="0" y="563880"/>
                  </a:lnTo>
                  <a:lnTo>
                    <a:pt x="0" y="0"/>
                  </a:lnTo>
                  <a:lnTo>
                    <a:pt x="1173480" y="0"/>
                  </a:lnTo>
                  <a:lnTo>
                    <a:pt x="1173480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551687"/>
                  </a:lnTo>
                  <a:lnTo>
                    <a:pt x="6096" y="551687"/>
                  </a:lnTo>
                  <a:lnTo>
                    <a:pt x="12192" y="557784"/>
                  </a:lnTo>
                  <a:lnTo>
                    <a:pt x="1173480" y="557784"/>
                  </a:lnTo>
                  <a:lnTo>
                    <a:pt x="1173480" y="563880"/>
                  </a:lnTo>
                  <a:close/>
                </a:path>
                <a:path w="1173479" h="563879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1173479" h="563879">
                  <a:moveTo>
                    <a:pt x="1159764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1159764" y="6096"/>
                  </a:lnTo>
                  <a:lnTo>
                    <a:pt x="1159764" y="13716"/>
                  </a:lnTo>
                  <a:close/>
                </a:path>
                <a:path w="1173479" h="563879">
                  <a:moveTo>
                    <a:pt x="1159764" y="557784"/>
                  </a:moveTo>
                  <a:lnTo>
                    <a:pt x="1159764" y="6096"/>
                  </a:lnTo>
                  <a:lnTo>
                    <a:pt x="1167384" y="13716"/>
                  </a:lnTo>
                  <a:lnTo>
                    <a:pt x="1173480" y="13716"/>
                  </a:lnTo>
                  <a:lnTo>
                    <a:pt x="1173480" y="551687"/>
                  </a:lnTo>
                  <a:lnTo>
                    <a:pt x="1167384" y="551687"/>
                  </a:lnTo>
                  <a:lnTo>
                    <a:pt x="1159764" y="557784"/>
                  </a:lnTo>
                  <a:close/>
                </a:path>
                <a:path w="1173479" h="563879">
                  <a:moveTo>
                    <a:pt x="1173480" y="13716"/>
                  </a:moveTo>
                  <a:lnTo>
                    <a:pt x="1167384" y="13716"/>
                  </a:lnTo>
                  <a:lnTo>
                    <a:pt x="1159764" y="6096"/>
                  </a:lnTo>
                  <a:lnTo>
                    <a:pt x="1173480" y="6096"/>
                  </a:lnTo>
                  <a:lnTo>
                    <a:pt x="1173480" y="13716"/>
                  </a:lnTo>
                  <a:close/>
                </a:path>
                <a:path w="1173479" h="563879">
                  <a:moveTo>
                    <a:pt x="12192" y="557784"/>
                  </a:moveTo>
                  <a:lnTo>
                    <a:pt x="6096" y="551687"/>
                  </a:lnTo>
                  <a:lnTo>
                    <a:pt x="12192" y="551687"/>
                  </a:lnTo>
                  <a:lnTo>
                    <a:pt x="12192" y="557784"/>
                  </a:lnTo>
                  <a:close/>
                </a:path>
                <a:path w="1173479" h="563879">
                  <a:moveTo>
                    <a:pt x="1159764" y="557784"/>
                  </a:moveTo>
                  <a:lnTo>
                    <a:pt x="12192" y="557784"/>
                  </a:lnTo>
                  <a:lnTo>
                    <a:pt x="12192" y="551687"/>
                  </a:lnTo>
                  <a:lnTo>
                    <a:pt x="1159764" y="551687"/>
                  </a:lnTo>
                  <a:lnTo>
                    <a:pt x="1159764" y="557784"/>
                  </a:lnTo>
                  <a:close/>
                </a:path>
                <a:path w="1173479" h="563879">
                  <a:moveTo>
                    <a:pt x="1173480" y="557784"/>
                  </a:moveTo>
                  <a:lnTo>
                    <a:pt x="1159764" y="557784"/>
                  </a:lnTo>
                  <a:lnTo>
                    <a:pt x="1167384" y="551687"/>
                  </a:lnTo>
                  <a:lnTo>
                    <a:pt x="1173480" y="551687"/>
                  </a:lnTo>
                  <a:lnTo>
                    <a:pt x="1173480" y="557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7798307" y="6019800"/>
            <a:ext cx="1161415" cy="55181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320"/>
              </a:spcBef>
            </a:pPr>
            <a:r>
              <a:rPr dirty="0" sz="1600" spc="-20">
                <a:latin typeface="Arial"/>
                <a:cs typeface="Arial"/>
              </a:rPr>
              <a:t>Book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7089647" y="5141976"/>
            <a:ext cx="1122045" cy="657225"/>
            <a:chOff x="7089647" y="5141976"/>
            <a:chExt cx="1122045" cy="657225"/>
          </a:xfrm>
        </p:grpSpPr>
        <p:sp>
          <p:nvSpPr>
            <p:cNvPr id="63" name="object 63" descr=""/>
            <p:cNvSpPr/>
            <p:nvPr/>
          </p:nvSpPr>
          <p:spPr>
            <a:xfrm>
              <a:off x="7095744" y="5149596"/>
              <a:ext cx="1109980" cy="641985"/>
            </a:xfrm>
            <a:custGeom>
              <a:avLst/>
              <a:gdLst/>
              <a:ahLst/>
              <a:cxnLst/>
              <a:rect l="l" t="t" r="r" b="b"/>
              <a:pathLst>
                <a:path w="1109979" h="641985">
                  <a:moveTo>
                    <a:pt x="1109471" y="641603"/>
                  </a:moveTo>
                  <a:lnTo>
                    <a:pt x="0" y="641603"/>
                  </a:lnTo>
                  <a:lnTo>
                    <a:pt x="0" y="0"/>
                  </a:lnTo>
                  <a:lnTo>
                    <a:pt x="1109471" y="0"/>
                  </a:lnTo>
                  <a:lnTo>
                    <a:pt x="1109471" y="64160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089647" y="5141976"/>
              <a:ext cx="1122045" cy="657225"/>
            </a:xfrm>
            <a:custGeom>
              <a:avLst/>
              <a:gdLst/>
              <a:ahLst/>
              <a:cxnLst/>
              <a:rect l="l" t="t" r="r" b="b"/>
              <a:pathLst>
                <a:path w="1122045" h="657225">
                  <a:moveTo>
                    <a:pt x="1121664" y="656844"/>
                  </a:moveTo>
                  <a:lnTo>
                    <a:pt x="0" y="656844"/>
                  </a:lnTo>
                  <a:lnTo>
                    <a:pt x="0" y="0"/>
                  </a:lnTo>
                  <a:lnTo>
                    <a:pt x="1121664" y="0"/>
                  </a:lnTo>
                  <a:lnTo>
                    <a:pt x="1121664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643127"/>
                  </a:lnTo>
                  <a:lnTo>
                    <a:pt x="6096" y="643127"/>
                  </a:lnTo>
                  <a:lnTo>
                    <a:pt x="12192" y="649224"/>
                  </a:lnTo>
                  <a:lnTo>
                    <a:pt x="1121664" y="649224"/>
                  </a:lnTo>
                  <a:lnTo>
                    <a:pt x="1121664" y="656844"/>
                  </a:lnTo>
                  <a:close/>
                </a:path>
                <a:path w="1122045" h="657225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122045" h="657225">
                  <a:moveTo>
                    <a:pt x="1109472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109472" y="7620"/>
                  </a:lnTo>
                  <a:lnTo>
                    <a:pt x="1109472" y="13716"/>
                  </a:lnTo>
                  <a:close/>
                </a:path>
                <a:path w="1122045" h="657225">
                  <a:moveTo>
                    <a:pt x="1109472" y="649224"/>
                  </a:moveTo>
                  <a:lnTo>
                    <a:pt x="1109472" y="7620"/>
                  </a:lnTo>
                  <a:lnTo>
                    <a:pt x="1115568" y="13716"/>
                  </a:lnTo>
                  <a:lnTo>
                    <a:pt x="1121664" y="13716"/>
                  </a:lnTo>
                  <a:lnTo>
                    <a:pt x="1121664" y="643127"/>
                  </a:lnTo>
                  <a:lnTo>
                    <a:pt x="1115568" y="643127"/>
                  </a:lnTo>
                  <a:lnTo>
                    <a:pt x="1109472" y="649224"/>
                  </a:lnTo>
                  <a:close/>
                </a:path>
                <a:path w="1122045" h="657225">
                  <a:moveTo>
                    <a:pt x="1121664" y="13716"/>
                  </a:moveTo>
                  <a:lnTo>
                    <a:pt x="1115568" y="13716"/>
                  </a:lnTo>
                  <a:lnTo>
                    <a:pt x="1109472" y="7620"/>
                  </a:lnTo>
                  <a:lnTo>
                    <a:pt x="1121664" y="7620"/>
                  </a:lnTo>
                  <a:lnTo>
                    <a:pt x="1121664" y="13716"/>
                  </a:lnTo>
                  <a:close/>
                </a:path>
                <a:path w="1122045" h="657225">
                  <a:moveTo>
                    <a:pt x="12192" y="649224"/>
                  </a:moveTo>
                  <a:lnTo>
                    <a:pt x="6096" y="643127"/>
                  </a:lnTo>
                  <a:lnTo>
                    <a:pt x="12192" y="643127"/>
                  </a:lnTo>
                  <a:lnTo>
                    <a:pt x="12192" y="649224"/>
                  </a:lnTo>
                  <a:close/>
                </a:path>
                <a:path w="1122045" h="657225">
                  <a:moveTo>
                    <a:pt x="1109472" y="649224"/>
                  </a:moveTo>
                  <a:lnTo>
                    <a:pt x="12192" y="649224"/>
                  </a:lnTo>
                  <a:lnTo>
                    <a:pt x="12192" y="643127"/>
                  </a:lnTo>
                  <a:lnTo>
                    <a:pt x="1109472" y="643127"/>
                  </a:lnTo>
                  <a:lnTo>
                    <a:pt x="1109472" y="649224"/>
                  </a:lnTo>
                  <a:close/>
                </a:path>
                <a:path w="1122045" h="657225">
                  <a:moveTo>
                    <a:pt x="1121664" y="649224"/>
                  </a:moveTo>
                  <a:lnTo>
                    <a:pt x="1109472" y="649224"/>
                  </a:lnTo>
                  <a:lnTo>
                    <a:pt x="1115568" y="643127"/>
                  </a:lnTo>
                  <a:lnTo>
                    <a:pt x="1121664" y="643127"/>
                  </a:lnTo>
                  <a:lnTo>
                    <a:pt x="1121664" y="649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7095744" y="5149596"/>
            <a:ext cx="1109980" cy="64198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305"/>
              </a:spcBef>
            </a:pPr>
            <a:r>
              <a:rPr dirty="0" sz="1400" spc="-10">
                <a:latin typeface="Arial"/>
                <a:cs typeface="Arial"/>
              </a:rPr>
              <a:t>Circulation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7479792" y="4210811"/>
            <a:ext cx="1120140" cy="655320"/>
            <a:chOff x="7479792" y="4210811"/>
            <a:chExt cx="1120140" cy="655320"/>
          </a:xfrm>
        </p:grpSpPr>
        <p:sp>
          <p:nvSpPr>
            <p:cNvPr id="67" name="object 67" descr=""/>
            <p:cNvSpPr/>
            <p:nvPr/>
          </p:nvSpPr>
          <p:spPr>
            <a:xfrm>
              <a:off x="7485887" y="4216908"/>
              <a:ext cx="1108075" cy="643255"/>
            </a:xfrm>
            <a:custGeom>
              <a:avLst/>
              <a:gdLst/>
              <a:ahLst/>
              <a:cxnLst/>
              <a:rect l="l" t="t" r="r" b="b"/>
              <a:pathLst>
                <a:path w="1108075" h="643254">
                  <a:moveTo>
                    <a:pt x="1107948" y="643127"/>
                  </a:moveTo>
                  <a:lnTo>
                    <a:pt x="0" y="643127"/>
                  </a:lnTo>
                  <a:lnTo>
                    <a:pt x="0" y="0"/>
                  </a:lnTo>
                  <a:lnTo>
                    <a:pt x="1107948" y="0"/>
                  </a:lnTo>
                  <a:lnTo>
                    <a:pt x="1107948" y="643127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479792" y="4210811"/>
              <a:ext cx="1120140" cy="655320"/>
            </a:xfrm>
            <a:custGeom>
              <a:avLst/>
              <a:gdLst/>
              <a:ahLst/>
              <a:cxnLst/>
              <a:rect l="l" t="t" r="r" b="b"/>
              <a:pathLst>
                <a:path w="1120140" h="655320">
                  <a:moveTo>
                    <a:pt x="1120140" y="655320"/>
                  </a:moveTo>
                  <a:lnTo>
                    <a:pt x="0" y="655320"/>
                  </a:lnTo>
                  <a:lnTo>
                    <a:pt x="0" y="0"/>
                  </a:lnTo>
                  <a:lnTo>
                    <a:pt x="1120140" y="0"/>
                  </a:lnTo>
                  <a:lnTo>
                    <a:pt x="112014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43127"/>
                  </a:lnTo>
                  <a:lnTo>
                    <a:pt x="6096" y="643127"/>
                  </a:lnTo>
                  <a:lnTo>
                    <a:pt x="12192" y="649224"/>
                  </a:lnTo>
                  <a:lnTo>
                    <a:pt x="1120140" y="649224"/>
                  </a:lnTo>
                  <a:lnTo>
                    <a:pt x="1120140" y="655320"/>
                  </a:lnTo>
                  <a:close/>
                </a:path>
                <a:path w="1120140" h="65532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120140" h="655320">
                  <a:moveTo>
                    <a:pt x="1107948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107948" y="6096"/>
                  </a:lnTo>
                  <a:lnTo>
                    <a:pt x="1107948" y="12192"/>
                  </a:lnTo>
                  <a:close/>
                </a:path>
                <a:path w="1120140" h="655320">
                  <a:moveTo>
                    <a:pt x="1107948" y="649224"/>
                  </a:moveTo>
                  <a:lnTo>
                    <a:pt x="1107948" y="6096"/>
                  </a:lnTo>
                  <a:lnTo>
                    <a:pt x="1114044" y="12192"/>
                  </a:lnTo>
                  <a:lnTo>
                    <a:pt x="1120140" y="12192"/>
                  </a:lnTo>
                  <a:lnTo>
                    <a:pt x="1120140" y="643127"/>
                  </a:lnTo>
                  <a:lnTo>
                    <a:pt x="1114044" y="643127"/>
                  </a:lnTo>
                  <a:lnTo>
                    <a:pt x="1107948" y="649224"/>
                  </a:lnTo>
                  <a:close/>
                </a:path>
                <a:path w="1120140" h="655320">
                  <a:moveTo>
                    <a:pt x="1120140" y="12192"/>
                  </a:moveTo>
                  <a:lnTo>
                    <a:pt x="1114044" y="12192"/>
                  </a:lnTo>
                  <a:lnTo>
                    <a:pt x="1107948" y="6096"/>
                  </a:lnTo>
                  <a:lnTo>
                    <a:pt x="1120140" y="6096"/>
                  </a:lnTo>
                  <a:lnTo>
                    <a:pt x="1120140" y="12192"/>
                  </a:lnTo>
                  <a:close/>
                </a:path>
                <a:path w="1120140" h="655320">
                  <a:moveTo>
                    <a:pt x="12192" y="649224"/>
                  </a:moveTo>
                  <a:lnTo>
                    <a:pt x="6096" y="643127"/>
                  </a:lnTo>
                  <a:lnTo>
                    <a:pt x="12192" y="643127"/>
                  </a:lnTo>
                  <a:lnTo>
                    <a:pt x="12192" y="649224"/>
                  </a:lnTo>
                  <a:close/>
                </a:path>
                <a:path w="1120140" h="655320">
                  <a:moveTo>
                    <a:pt x="1107948" y="649224"/>
                  </a:moveTo>
                  <a:lnTo>
                    <a:pt x="12192" y="649224"/>
                  </a:lnTo>
                  <a:lnTo>
                    <a:pt x="12192" y="643127"/>
                  </a:lnTo>
                  <a:lnTo>
                    <a:pt x="1107948" y="643127"/>
                  </a:lnTo>
                  <a:lnTo>
                    <a:pt x="1107948" y="649224"/>
                  </a:lnTo>
                  <a:close/>
                </a:path>
                <a:path w="1120140" h="655320">
                  <a:moveTo>
                    <a:pt x="1120140" y="649224"/>
                  </a:moveTo>
                  <a:lnTo>
                    <a:pt x="1107948" y="649224"/>
                  </a:lnTo>
                  <a:lnTo>
                    <a:pt x="1114044" y="643127"/>
                  </a:lnTo>
                  <a:lnTo>
                    <a:pt x="1120140" y="643127"/>
                  </a:lnTo>
                  <a:lnTo>
                    <a:pt x="1120140" y="649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7485888" y="4216908"/>
            <a:ext cx="1108075" cy="6432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00660" marR="195580" indent="147320">
              <a:lnSpc>
                <a:spcPct val="100000"/>
              </a:lnSpc>
              <a:spcBef>
                <a:spcPts val="315"/>
              </a:spcBef>
            </a:pPr>
            <a:r>
              <a:rPr dirty="0" sz="1400" spc="-20">
                <a:latin typeface="Arial"/>
                <a:cs typeface="Arial"/>
              </a:rPr>
              <a:t>Book </a:t>
            </a:r>
            <a:r>
              <a:rPr dirty="0" sz="1400" spc="-10">
                <a:latin typeface="Arial"/>
                <a:cs typeface="Arial"/>
              </a:rPr>
              <a:t>Manager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4989576" y="4253484"/>
            <a:ext cx="3388360" cy="1766570"/>
            <a:chOff x="4989576" y="4253484"/>
            <a:chExt cx="3388360" cy="1766570"/>
          </a:xfrm>
        </p:grpSpPr>
        <p:sp>
          <p:nvSpPr>
            <p:cNvPr id="71" name="object 71" descr=""/>
            <p:cNvSpPr/>
            <p:nvPr/>
          </p:nvSpPr>
          <p:spPr>
            <a:xfrm>
              <a:off x="7909560" y="4858512"/>
              <a:ext cx="467995" cy="1161415"/>
            </a:xfrm>
            <a:custGeom>
              <a:avLst/>
              <a:gdLst/>
              <a:ahLst/>
              <a:cxnLst/>
              <a:rect l="l" t="t" r="r" b="b"/>
              <a:pathLst>
                <a:path w="467995" h="1161414">
                  <a:moveTo>
                    <a:pt x="135636" y="4572"/>
                  </a:moveTo>
                  <a:lnTo>
                    <a:pt x="124968" y="0"/>
                  </a:lnTo>
                  <a:lnTo>
                    <a:pt x="23609" y="263245"/>
                  </a:lnTo>
                  <a:lnTo>
                    <a:pt x="12192" y="198120"/>
                  </a:lnTo>
                  <a:lnTo>
                    <a:pt x="12192" y="195072"/>
                  </a:lnTo>
                  <a:lnTo>
                    <a:pt x="9144" y="192024"/>
                  </a:lnTo>
                  <a:lnTo>
                    <a:pt x="6096" y="193548"/>
                  </a:lnTo>
                  <a:lnTo>
                    <a:pt x="1524" y="193548"/>
                  </a:lnTo>
                  <a:lnTo>
                    <a:pt x="0" y="196596"/>
                  </a:lnTo>
                  <a:lnTo>
                    <a:pt x="0" y="201168"/>
                  </a:lnTo>
                  <a:lnTo>
                    <a:pt x="15240" y="298704"/>
                  </a:lnTo>
                  <a:lnTo>
                    <a:pt x="26606" y="289560"/>
                  </a:lnTo>
                  <a:lnTo>
                    <a:pt x="92964" y="236220"/>
                  </a:lnTo>
                  <a:lnTo>
                    <a:pt x="96012" y="234696"/>
                  </a:lnTo>
                  <a:lnTo>
                    <a:pt x="96012" y="230124"/>
                  </a:lnTo>
                  <a:lnTo>
                    <a:pt x="94488" y="227076"/>
                  </a:lnTo>
                  <a:lnTo>
                    <a:pt x="88392" y="224028"/>
                  </a:lnTo>
                  <a:lnTo>
                    <a:pt x="85344" y="227076"/>
                  </a:lnTo>
                  <a:lnTo>
                    <a:pt x="34213" y="267982"/>
                  </a:lnTo>
                  <a:lnTo>
                    <a:pt x="135636" y="4572"/>
                  </a:lnTo>
                  <a:close/>
                </a:path>
                <a:path w="467995" h="1161414">
                  <a:moveTo>
                    <a:pt x="467855" y="1161300"/>
                  </a:moveTo>
                  <a:lnTo>
                    <a:pt x="467093" y="1159776"/>
                  </a:lnTo>
                  <a:lnTo>
                    <a:pt x="461759" y="1149108"/>
                  </a:lnTo>
                  <a:lnTo>
                    <a:pt x="422135" y="1069860"/>
                  </a:lnTo>
                  <a:lnTo>
                    <a:pt x="419087" y="1068336"/>
                  </a:lnTo>
                  <a:lnTo>
                    <a:pt x="416039" y="1071384"/>
                  </a:lnTo>
                  <a:lnTo>
                    <a:pt x="412991" y="1072908"/>
                  </a:lnTo>
                  <a:lnTo>
                    <a:pt x="411467" y="1075956"/>
                  </a:lnTo>
                  <a:lnTo>
                    <a:pt x="441490" y="1135976"/>
                  </a:lnTo>
                  <a:lnTo>
                    <a:pt x="120383" y="928128"/>
                  </a:lnTo>
                  <a:lnTo>
                    <a:pt x="114287" y="938796"/>
                  </a:lnTo>
                  <a:lnTo>
                    <a:pt x="435927" y="1147927"/>
                  </a:lnTo>
                  <a:lnTo>
                    <a:pt x="370319" y="1144536"/>
                  </a:lnTo>
                  <a:lnTo>
                    <a:pt x="367271" y="1144536"/>
                  </a:lnTo>
                  <a:lnTo>
                    <a:pt x="364223" y="1147584"/>
                  </a:lnTo>
                  <a:lnTo>
                    <a:pt x="362699" y="1150632"/>
                  </a:lnTo>
                  <a:lnTo>
                    <a:pt x="362699" y="1153680"/>
                  </a:lnTo>
                  <a:lnTo>
                    <a:pt x="365747" y="1156728"/>
                  </a:lnTo>
                  <a:lnTo>
                    <a:pt x="368795" y="1156728"/>
                  </a:lnTo>
                  <a:lnTo>
                    <a:pt x="467855" y="1161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997196" y="4259580"/>
              <a:ext cx="1437640" cy="550545"/>
            </a:xfrm>
            <a:custGeom>
              <a:avLst/>
              <a:gdLst/>
              <a:ahLst/>
              <a:cxnLst/>
              <a:rect l="l" t="t" r="r" b="b"/>
              <a:pathLst>
                <a:path w="1437639" h="550545">
                  <a:moveTo>
                    <a:pt x="1437132" y="550163"/>
                  </a:moveTo>
                  <a:lnTo>
                    <a:pt x="0" y="550163"/>
                  </a:lnTo>
                  <a:lnTo>
                    <a:pt x="0" y="0"/>
                  </a:lnTo>
                  <a:lnTo>
                    <a:pt x="1437132" y="0"/>
                  </a:lnTo>
                  <a:lnTo>
                    <a:pt x="1437132" y="55016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989576" y="4253484"/>
              <a:ext cx="1452880" cy="562610"/>
            </a:xfrm>
            <a:custGeom>
              <a:avLst/>
              <a:gdLst/>
              <a:ahLst/>
              <a:cxnLst/>
              <a:rect l="l" t="t" r="r" b="b"/>
              <a:pathLst>
                <a:path w="1452879" h="562610">
                  <a:moveTo>
                    <a:pt x="1452372" y="562356"/>
                  </a:moveTo>
                  <a:lnTo>
                    <a:pt x="0" y="562356"/>
                  </a:lnTo>
                  <a:lnTo>
                    <a:pt x="0" y="0"/>
                  </a:lnTo>
                  <a:lnTo>
                    <a:pt x="1452372" y="0"/>
                  </a:lnTo>
                  <a:lnTo>
                    <a:pt x="1452372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550163"/>
                  </a:lnTo>
                  <a:lnTo>
                    <a:pt x="7620" y="550163"/>
                  </a:lnTo>
                  <a:lnTo>
                    <a:pt x="13716" y="556260"/>
                  </a:lnTo>
                  <a:lnTo>
                    <a:pt x="1452372" y="556260"/>
                  </a:lnTo>
                  <a:lnTo>
                    <a:pt x="1452372" y="562356"/>
                  </a:lnTo>
                  <a:close/>
                </a:path>
                <a:path w="1452879" h="56261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452879" h="562610">
                  <a:moveTo>
                    <a:pt x="1438655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438655" y="6096"/>
                  </a:lnTo>
                  <a:lnTo>
                    <a:pt x="1438655" y="12192"/>
                  </a:lnTo>
                  <a:close/>
                </a:path>
                <a:path w="1452879" h="562610">
                  <a:moveTo>
                    <a:pt x="1438655" y="556260"/>
                  </a:moveTo>
                  <a:lnTo>
                    <a:pt x="1438655" y="6096"/>
                  </a:lnTo>
                  <a:lnTo>
                    <a:pt x="1444751" y="12192"/>
                  </a:lnTo>
                  <a:lnTo>
                    <a:pt x="1452372" y="12192"/>
                  </a:lnTo>
                  <a:lnTo>
                    <a:pt x="1452372" y="550163"/>
                  </a:lnTo>
                  <a:lnTo>
                    <a:pt x="1444751" y="550163"/>
                  </a:lnTo>
                  <a:lnTo>
                    <a:pt x="1438655" y="556260"/>
                  </a:lnTo>
                  <a:close/>
                </a:path>
                <a:path w="1452879" h="562610">
                  <a:moveTo>
                    <a:pt x="1452372" y="12192"/>
                  </a:moveTo>
                  <a:lnTo>
                    <a:pt x="1444751" y="12192"/>
                  </a:lnTo>
                  <a:lnTo>
                    <a:pt x="1438655" y="6096"/>
                  </a:lnTo>
                  <a:lnTo>
                    <a:pt x="1452372" y="6096"/>
                  </a:lnTo>
                  <a:lnTo>
                    <a:pt x="1452372" y="12192"/>
                  </a:lnTo>
                  <a:close/>
                </a:path>
                <a:path w="1452879" h="562610">
                  <a:moveTo>
                    <a:pt x="13716" y="556260"/>
                  </a:moveTo>
                  <a:lnTo>
                    <a:pt x="7620" y="550163"/>
                  </a:lnTo>
                  <a:lnTo>
                    <a:pt x="13716" y="550163"/>
                  </a:lnTo>
                  <a:lnTo>
                    <a:pt x="13716" y="556260"/>
                  </a:lnTo>
                  <a:close/>
                </a:path>
                <a:path w="1452879" h="562610">
                  <a:moveTo>
                    <a:pt x="1438655" y="556260"/>
                  </a:moveTo>
                  <a:lnTo>
                    <a:pt x="13716" y="556260"/>
                  </a:lnTo>
                  <a:lnTo>
                    <a:pt x="13716" y="550163"/>
                  </a:lnTo>
                  <a:lnTo>
                    <a:pt x="1438655" y="550163"/>
                  </a:lnTo>
                  <a:lnTo>
                    <a:pt x="1438655" y="556260"/>
                  </a:lnTo>
                  <a:close/>
                </a:path>
                <a:path w="1452879" h="562610">
                  <a:moveTo>
                    <a:pt x="1452372" y="556260"/>
                  </a:moveTo>
                  <a:lnTo>
                    <a:pt x="1438655" y="556260"/>
                  </a:lnTo>
                  <a:lnTo>
                    <a:pt x="1444751" y="550163"/>
                  </a:lnTo>
                  <a:lnTo>
                    <a:pt x="1452372" y="550163"/>
                  </a:lnTo>
                  <a:lnTo>
                    <a:pt x="1452372" y="556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4997196" y="4259579"/>
            <a:ext cx="1437640" cy="55054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74295" marR="66040" indent="411480">
              <a:lnSpc>
                <a:spcPct val="100000"/>
              </a:lnSpc>
              <a:spcBef>
                <a:spcPts val="320"/>
              </a:spcBef>
            </a:pPr>
            <a:r>
              <a:rPr dirty="0" sz="1600" spc="-20">
                <a:latin typeface="Arial"/>
                <a:cs typeface="Arial"/>
              </a:rPr>
              <a:t>Book </a:t>
            </a:r>
            <a:r>
              <a:rPr dirty="0" sz="1600" spc="-10">
                <a:latin typeface="Arial"/>
                <a:cs typeface="Arial"/>
              </a:rPr>
              <a:t>Administration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5108447" y="6006084"/>
            <a:ext cx="1452880" cy="612775"/>
            <a:chOff x="5108447" y="6006084"/>
            <a:chExt cx="1452880" cy="612775"/>
          </a:xfrm>
        </p:grpSpPr>
        <p:sp>
          <p:nvSpPr>
            <p:cNvPr id="76" name="object 76" descr=""/>
            <p:cNvSpPr/>
            <p:nvPr/>
          </p:nvSpPr>
          <p:spPr>
            <a:xfrm>
              <a:off x="5114544" y="6012180"/>
              <a:ext cx="1438910" cy="600710"/>
            </a:xfrm>
            <a:custGeom>
              <a:avLst/>
              <a:gdLst/>
              <a:ahLst/>
              <a:cxnLst/>
              <a:rect l="l" t="t" r="r" b="b"/>
              <a:pathLst>
                <a:path w="1438909" h="600709">
                  <a:moveTo>
                    <a:pt x="1438655" y="600455"/>
                  </a:moveTo>
                  <a:lnTo>
                    <a:pt x="0" y="600455"/>
                  </a:lnTo>
                  <a:lnTo>
                    <a:pt x="0" y="0"/>
                  </a:lnTo>
                  <a:lnTo>
                    <a:pt x="1438655" y="0"/>
                  </a:lnTo>
                  <a:lnTo>
                    <a:pt x="1438655" y="60045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108447" y="6006084"/>
              <a:ext cx="1452880" cy="612775"/>
            </a:xfrm>
            <a:custGeom>
              <a:avLst/>
              <a:gdLst/>
              <a:ahLst/>
              <a:cxnLst/>
              <a:rect l="l" t="t" r="r" b="b"/>
              <a:pathLst>
                <a:path w="1452879" h="612775">
                  <a:moveTo>
                    <a:pt x="1452372" y="612648"/>
                  </a:moveTo>
                  <a:lnTo>
                    <a:pt x="0" y="612648"/>
                  </a:lnTo>
                  <a:lnTo>
                    <a:pt x="0" y="0"/>
                  </a:lnTo>
                  <a:lnTo>
                    <a:pt x="1452372" y="0"/>
                  </a:lnTo>
                  <a:lnTo>
                    <a:pt x="145237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00456"/>
                  </a:lnTo>
                  <a:lnTo>
                    <a:pt x="6096" y="600456"/>
                  </a:lnTo>
                  <a:lnTo>
                    <a:pt x="12192" y="606552"/>
                  </a:lnTo>
                  <a:lnTo>
                    <a:pt x="1452372" y="606552"/>
                  </a:lnTo>
                  <a:lnTo>
                    <a:pt x="1452372" y="612648"/>
                  </a:lnTo>
                  <a:close/>
                </a:path>
                <a:path w="1452879" h="612775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452879" h="612775">
                  <a:moveTo>
                    <a:pt x="1438655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438655" y="6096"/>
                  </a:lnTo>
                  <a:lnTo>
                    <a:pt x="1438655" y="12192"/>
                  </a:lnTo>
                  <a:close/>
                </a:path>
                <a:path w="1452879" h="612775">
                  <a:moveTo>
                    <a:pt x="1438655" y="606552"/>
                  </a:moveTo>
                  <a:lnTo>
                    <a:pt x="1438655" y="6096"/>
                  </a:lnTo>
                  <a:lnTo>
                    <a:pt x="1444751" y="12192"/>
                  </a:lnTo>
                  <a:lnTo>
                    <a:pt x="1452372" y="12192"/>
                  </a:lnTo>
                  <a:lnTo>
                    <a:pt x="1452372" y="600456"/>
                  </a:lnTo>
                  <a:lnTo>
                    <a:pt x="1444751" y="600456"/>
                  </a:lnTo>
                  <a:lnTo>
                    <a:pt x="1438655" y="606552"/>
                  </a:lnTo>
                  <a:close/>
                </a:path>
                <a:path w="1452879" h="612775">
                  <a:moveTo>
                    <a:pt x="1452372" y="12192"/>
                  </a:moveTo>
                  <a:lnTo>
                    <a:pt x="1444751" y="12192"/>
                  </a:lnTo>
                  <a:lnTo>
                    <a:pt x="1438655" y="6096"/>
                  </a:lnTo>
                  <a:lnTo>
                    <a:pt x="1452372" y="6096"/>
                  </a:lnTo>
                  <a:lnTo>
                    <a:pt x="1452372" y="12192"/>
                  </a:lnTo>
                  <a:close/>
                </a:path>
                <a:path w="1452879" h="612775">
                  <a:moveTo>
                    <a:pt x="12192" y="606552"/>
                  </a:moveTo>
                  <a:lnTo>
                    <a:pt x="6096" y="600456"/>
                  </a:lnTo>
                  <a:lnTo>
                    <a:pt x="12192" y="600456"/>
                  </a:lnTo>
                  <a:lnTo>
                    <a:pt x="12192" y="606552"/>
                  </a:lnTo>
                  <a:close/>
                </a:path>
                <a:path w="1452879" h="612775">
                  <a:moveTo>
                    <a:pt x="1438655" y="606552"/>
                  </a:moveTo>
                  <a:lnTo>
                    <a:pt x="12192" y="606552"/>
                  </a:lnTo>
                  <a:lnTo>
                    <a:pt x="12192" y="600456"/>
                  </a:lnTo>
                  <a:lnTo>
                    <a:pt x="1438655" y="600456"/>
                  </a:lnTo>
                  <a:lnTo>
                    <a:pt x="1438655" y="606552"/>
                  </a:lnTo>
                  <a:close/>
                </a:path>
                <a:path w="1452879" h="612775">
                  <a:moveTo>
                    <a:pt x="1452372" y="606552"/>
                  </a:moveTo>
                  <a:lnTo>
                    <a:pt x="1438655" y="606552"/>
                  </a:lnTo>
                  <a:lnTo>
                    <a:pt x="1444751" y="600456"/>
                  </a:lnTo>
                  <a:lnTo>
                    <a:pt x="1452372" y="600456"/>
                  </a:lnTo>
                  <a:lnTo>
                    <a:pt x="1452372" y="606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5114544" y="6012179"/>
            <a:ext cx="1438910" cy="60071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45440" marR="142240" indent="-196850">
              <a:lnSpc>
                <a:spcPct val="100000"/>
              </a:lnSpc>
              <a:spcBef>
                <a:spcPts val="320"/>
              </a:spcBef>
            </a:pPr>
            <a:r>
              <a:rPr dirty="0" sz="1600">
                <a:latin typeface="Arial"/>
                <a:cs typeface="Arial"/>
              </a:rPr>
              <a:t>Fee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 Manager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4456176" y="5082539"/>
            <a:ext cx="1452880" cy="647700"/>
            <a:chOff x="4456176" y="5082539"/>
            <a:chExt cx="1452880" cy="647700"/>
          </a:xfrm>
        </p:grpSpPr>
        <p:sp>
          <p:nvSpPr>
            <p:cNvPr id="80" name="object 80" descr=""/>
            <p:cNvSpPr/>
            <p:nvPr/>
          </p:nvSpPr>
          <p:spPr>
            <a:xfrm>
              <a:off x="4463796" y="5088635"/>
              <a:ext cx="1437640" cy="635635"/>
            </a:xfrm>
            <a:custGeom>
              <a:avLst/>
              <a:gdLst/>
              <a:ahLst/>
              <a:cxnLst/>
              <a:rect l="l" t="t" r="r" b="b"/>
              <a:pathLst>
                <a:path w="1437639" h="635635">
                  <a:moveTo>
                    <a:pt x="1437132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1437132" y="0"/>
                  </a:lnTo>
                  <a:lnTo>
                    <a:pt x="1437132" y="63550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456176" y="5082539"/>
              <a:ext cx="1452880" cy="647700"/>
            </a:xfrm>
            <a:custGeom>
              <a:avLst/>
              <a:gdLst/>
              <a:ahLst/>
              <a:cxnLst/>
              <a:rect l="l" t="t" r="r" b="b"/>
              <a:pathLst>
                <a:path w="1452879" h="647700">
                  <a:moveTo>
                    <a:pt x="1452372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452372" y="0"/>
                  </a:lnTo>
                  <a:lnTo>
                    <a:pt x="1452372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635508"/>
                  </a:lnTo>
                  <a:lnTo>
                    <a:pt x="7620" y="635508"/>
                  </a:lnTo>
                  <a:lnTo>
                    <a:pt x="13716" y="641604"/>
                  </a:lnTo>
                  <a:lnTo>
                    <a:pt x="1452372" y="641604"/>
                  </a:lnTo>
                  <a:lnTo>
                    <a:pt x="1452372" y="647700"/>
                  </a:lnTo>
                  <a:close/>
                </a:path>
                <a:path w="1452879" h="6477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452879" h="647700">
                  <a:moveTo>
                    <a:pt x="1438655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438655" y="6096"/>
                  </a:lnTo>
                  <a:lnTo>
                    <a:pt x="1438655" y="12192"/>
                  </a:lnTo>
                  <a:close/>
                </a:path>
                <a:path w="1452879" h="647700">
                  <a:moveTo>
                    <a:pt x="1438655" y="641604"/>
                  </a:moveTo>
                  <a:lnTo>
                    <a:pt x="1438655" y="6096"/>
                  </a:lnTo>
                  <a:lnTo>
                    <a:pt x="1444751" y="12192"/>
                  </a:lnTo>
                  <a:lnTo>
                    <a:pt x="1452372" y="12192"/>
                  </a:lnTo>
                  <a:lnTo>
                    <a:pt x="1452372" y="635508"/>
                  </a:lnTo>
                  <a:lnTo>
                    <a:pt x="1444751" y="635508"/>
                  </a:lnTo>
                  <a:lnTo>
                    <a:pt x="1438655" y="641604"/>
                  </a:lnTo>
                  <a:close/>
                </a:path>
                <a:path w="1452879" h="647700">
                  <a:moveTo>
                    <a:pt x="1452372" y="12192"/>
                  </a:moveTo>
                  <a:lnTo>
                    <a:pt x="1444751" y="12192"/>
                  </a:lnTo>
                  <a:lnTo>
                    <a:pt x="1438655" y="6096"/>
                  </a:lnTo>
                  <a:lnTo>
                    <a:pt x="1452372" y="6096"/>
                  </a:lnTo>
                  <a:lnTo>
                    <a:pt x="1452372" y="12192"/>
                  </a:lnTo>
                  <a:close/>
                </a:path>
                <a:path w="1452879" h="647700">
                  <a:moveTo>
                    <a:pt x="13716" y="641604"/>
                  </a:moveTo>
                  <a:lnTo>
                    <a:pt x="7620" y="635508"/>
                  </a:lnTo>
                  <a:lnTo>
                    <a:pt x="13716" y="635508"/>
                  </a:lnTo>
                  <a:lnTo>
                    <a:pt x="13716" y="641604"/>
                  </a:lnTo>
                  <a:close/>
                </a:path>
                <a:path w="1452879" h="647700">
                  <a:moveTo>
                    <a:pt x="1438655" y="641604"/>
                  </a:moveTo>
                  <a:lnTo>
                    <a:pt x="13716" y="641604"/>
                  </a:lnTo>
                  <a:lnTo>
                    <a:pt x="13716" y="635508"/>
                  </a:lnTo>
                  <a:lnTo>
                    <a:pt x="1438655" y="635508"/>
                  </a:lnTo>
                  <a:lnTo>
                    <a:pt x="1438655" y="641604"/>
                  </a:lnTo>
                  <a:close/>
                </a:path>
                <a:path w="1452879" h="647700">
                  <a:moveTo>
                    <a:pt x="1452372" y="641604"/>
                  </a:moveTo>
                  <a:lnTo>
                    <a:pt x="1438655" y="641604"/>
                  </a:lnTo>
                  <a:lnTo>
                    <a:pt x="1444751" y="635508"/>
                  </a:lnTo>
                  <a:lnTo>
                    <a:pt x="1452372" y="635508"/>
                  </a:lnTo>
                  <a:lnTo>
                    <a:pt x="1452372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4463796" y="5088635"/>
            <a:ext cx="1437640" cy="6356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18135" marR="134620" indent="-175260">
              <a:lnSpc>
                <a:spcPct val="100000"/>
              </a:lnSpc>
              <a:spcBef>
                <a:spcPts val="320"/>
              </a:spcBef>
            </a:pPr>
            <a:r>
              <a:rPr dirty="0" sz="1600" spc="-10">
                <a:latin typeface="Arial"/>
                <a:cs typeface="Arial"/>
              </a:rPr>
              <a:t>Book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Activity 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5512295" y="4797564"/>
            <a:ext cx="780415" cy="1205865"/>
          </a:xfrm>
          <a:custGeom>
            <a:avLst/>
            <a:gdLst/>
            <a:ahLst/>
            <a:cxnLst/>
            <a:rect l="l" t="t" r="r" b="b"/>
            <a:pathLst>
              <a:path w="780414" h="1205864">
                <a:moveTo>
                  <a:pt x="188976" y="7620"/>
                </a:moveTo>
                <a:lnTo>
                  <a:pt x="176784" y="0"/>
                </a:lnTo>
                <a:lnTo>
                  <a:pt x="13716" y="273659"/>
                </a:lnTo>
                <a:lnTo>
                  <a:pt x="13716" y="205740"/>
                </a:lnTo>
                <a:lnTo>
                  <a:pt x="10668" y="202692"/>
                </a:lnTo>
                <a:lnTo>
                  <a:pt x="4572" y="202692"/>
                </a:lnTo>
                <a:lnTo>
                  <a:pt x="1524" y="205740"/>
                </a:lnTo>
                <a:lnTo>
                  <a:pt x="1524" y="208788"/>
                </a:lnTo>
                <a:lnTo>
                  <a:pt x="0" y="307848"/>
                </a:lnTo>
                <a:lnTo>
                  <a:pt x="11772" y="301447"/>
                </a:lnTo>
                <a:lnTo>
                  <a:pt x="12192" y="301752"/>
                </a:lnTo>
                <a:lnTo>
                  <a:pt x="12674" y="300951"/>
                </a:lnTo>
                <a:lnTo>
                  <a:pt x="86868" y="260604"/>
                </a:lnTo>
                <a:lnTo>
                  <a:pt x="89916" y="259080"/>
                </a:lnTo>
                <a:lnTo>
                  <a:pt x="91440" y="254508"/>
                </a:lnTo>
                <a:lnTo>
                  <a:pt x="88392" y="248412"/>
                </a:lnTo>
                <a:lnTo>
                  <a:pt x="83820" y="248412"/>
                </a:lnTo>
                <a:lnTo>
                  <a:pt x="80772" y="249936"/>
                </a:lnTo>
                <a:lnTo>
                  <a:pt x="24904" y="280606"/>
                </a:lnTo>
                <a:lnTo>
                  <a:pt x="188976" y="7620"/>
                </a:lnTo>
                <a:close/>
              </a:path>
              <a:path w="780414" h="1205864">
                <a:moveTo>
                  <a:pt x="780288" y="1109472"/>
                </a:moveTo>
                <a:lnTo>
                  <a:pt x="778764" y="1106424"/>
                </a:lnTo>
                <a:lnTo>
                  <a:pt x="772668" y="1103376"/>
                </a:lnTo>
                <a:lnTo>
                  <a:pt x="768096" y="1104900"/>
                </a:lnTo>
                <a:lnTo>
                  <a:pt x="768096" y="1107948"/>
                </a:lnTo>
                <a:lnTo>
                  <a:pt x="744372" y="1168958"/>
                </a:lnTo>
                <a:lnTo>
                  <a:pt x="547116" y="19812"/>
                </a:lnTo>
                <a:lnTo>
                  <a:pt x="534924" y="22860"/>
                </a:lnTo>
                <a:lnTo>
                  <a:pt x="732053" y="1171206"/>
                </a:lnTo>
                <a:lnTo>
                  <a:pt x="690372" y="1121664"/>
                </a:lnTo>
                <a:lnTo>
                  <a:pt x="688848" y="1118616"/>
                </a:lnTo>
                <a:lnTo>
                  <a:pt x="684276" y="1118616"/>
                </a:lnTo>
                <a:lnTo>
                  <a:pt x="681228" y="1120140"/>
                </a:lnTo>
                <a:lnTo>
                  <a:pt x="678180" y="1126236"/>
                </a:lnTo>
                <a:lnTo>
                  <a:pt x="681228" y="1129284"/>
                </a:lnTo>
                <a:lnTo>
                  <a:pt x="736053" y="1194536"/>
                </a:lnTo>
                <a:lnTo>
                  <a:pt x="736092" y="1194816"/>
                </a:lnTo>
                <a:lnTo>
                  <a:pt x="736244" y="1194777"/>
                </a:lnTo>
                <a:lnTo>
                  <a:pt x="745236" y="1205484"/>
                </a:lnTo>
                <a:lnTo>
                  <a:pt x="778764" y="1112520"/>
                </a:lnTo>
                <a:lnTo>
                  <a:pt x="780288" y="110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1</a:t>
            </a:r>
          </a:p>
        </p:txBody>
      </p:sp>
      <p:sp>
        <p:nvSpPr>
          <p:cNvPr id="85" name="object 8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40"/>
              <a:t> </a:t>
            </a:r>
            <a:r>
              <a:rPr dirty="0" spc="-10"/>
              <a:t>Architecture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Architecture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Infrastructure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67697" y="2064476"/>
            <a:ext cx="7232650" cy="3469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System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Designs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5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Making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Choice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Quality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Reusability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8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Infrastructure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Application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Deployment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Architecture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85884" y="2195533"/>
            <a:ext cx="3928745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Server-</a:t>
            </a:r>
            <a:r>
              <a:rPr dirty="0" sz="2800" spc="-10">
                <a:latin typeface="Arial"/>
                <a:cs typeface="Arial"/>
              </a:rPr>
              <a:t>based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Times New Roman"/>
              <a:buChar char="■"/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Client-</a:t>
            </a:r>
            <a:r>
              <a:rPr dirty="0" sz="2800" spc="-10">
                <a:latin typeface="Arial"/>
                <a:cs typeface="Arial"/>
              </a:rPr>
              <a:t>based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Times New Roman"/>
              <a:buChar char="■"/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Client-</a:t>
            </a:r>
            <a:r>
              <a:rPr dirty="0" sz="2800" spc="-1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Times New Roman"/>
              <a:buChar char="■"/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Distributed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multi-</a:t>
            </a:r>
            <a:r>
              <a:rPr dirty="0" sz="2800" spc="-10">
                <a:latin typeface="Arial"/>
                <a:cs typeface="Arial"/>
              </a:rPr>
              <a:t>tiered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25" i="0">
                <a:latin typeface="Times New Roman"/>
                <a:cs typeface="Times New Roman"/>
              </a:rPr>
              <a:t>Server-</a:t>
            </a:r>
            <a:r>
              <a:rPr dirty="0" spc="-10" i="0">
                <a:latin typeface="Times New Roman"/>
                <a:cs typeface="Times New Roman"/>
              </a:rPr>
              <a:t>based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13620" y="2188002"/>
            <a:ext cx="38601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Easy 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manage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Less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flexible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">
                <a:latin typeface="Arial"/>
                <a:cs typeface="Arial"/>
              </a:rPr>
              <a:t> versatile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45792" y="3856667"/>
            <a:ext cx="5045075" cy="972185"/>
            <a:chOff x="2145792" y="3856667"/>
            <a:chExt cx="5045075" cy="972185"/>
          </a:xfrm>
        </p:grpSpPr>
        <p:sp>
          <p:nvSpPr>
            <p:cNvPr id="5" name="object 5" descr=""/>
            <p:cNvSpPr/>
            <p:nvPr/>
          </p:nvSpPr>
          <p:spPr>
            <a:xfrm>
              <a:off x="2633662" y="3885628"/>
              <a:ext cx="292735" cy="635"/>
            </a:xfrm>
            <a:custGeom>
              <a:avLst/>
              <a:gdLst/>
              <a:ahLst/>
              <a:cxnLst/>
              <a:rect l="l" t="t" r="r" b="b"/>
              <a:pathLst>
                <a:path w="292735" h="635">
                  <a:moveTo>
                    <a:pt x="0" y="571"/>
                  </a:moveTo>
                  <a:lnTo>
                    <a:pt x="292131" y="571"/>
                  </a:lnTo>
                  <a:lnTo>
                    <a:pt x="292131" y="0"/>
                  </a:lnTo>
                  <a:lnTo>
                    <a:pt x="571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3662" y="3885628"/>
              <a:ext cx="292735" cy="635"/>
            </a:xfrm>
            <a:custGeom>
              <a:avLst/>
              <a:gdLst/>
              <a:ahLst/>
              <a:cxnLst/>
              <a:rect l="l" t="t" r="r" b="b"/>
              <a:pathLst>
                <a:path w="292735" h="635">
                  <a:moveTo>
                    <a:pt x="0" y="571"/>
                  </a:moveTo>
                  <a:lnTo>
                    <a:pt x="292131" y="571"/>
                  </a:lnTo>
                  <a:lnTo>
                    <a:pt x="292131" y="0"/>
                  </a:lnTo>
                  <a:lnTo>
                    <a:pt x="290607" y="0"/>
                  </a:lnTo>
                  <a:lnTo>
                    <a:pt x="571" y="0"/>
                  </a:lnTo>
                  <a:lnTo>
                    <a:pt x="0" y="571"/>
                  </a:lnTo>
                </a:path>
                <a:path w="292735" h="635">
                  <a:moveTo>
                    <a:pt x="292131" y="571"/>
                  </a:moveTo>
                  <a:lnTo>
                    <a:pt x="292131" y="0"/>
                  </a:lnTo>
                  <a:lnTo>
                    <a:pt x="290607" y="0"/>
                  </a:lnTo>
                  <a:lnTo>
                    <a:pt x="289083" y="0"/>
                  </a:lnTo>
                  <a:lnTo>
                    <a:pt x="571" y="0"/>
                  </a:lnTo>
                  <a:lnTo>
                    <a:pt x="0" y="5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3994" y="3858196"/>
              <a:ext cx="309880" cy="28575"/>
            </a:xfrm>
            <a:custGeom>
              <a:avLst/>
              <a:gdLst/>
              <a:ahLst/>
              <a:cxnLst/>
              <a:rect l="l" t="t" r="r" b="b"/>
              <a:pathLst>
                <a:path w="309879" h="28575">
                  <a:moveTo>
                    <a:pt x="300704" y="1524"/>
                  </a:moveTo>
                  <a:lnTo>
                    <a:pt x="7619" y="1524"/>
                  </a:lnTo>
                  <a:lnTo>
                    <a:pt x="9143" y="0"/>
                  </a:lnTo>
                  <a:lnTo>
                    <a:pt x="300704" y="0"/>
                  </a:lnTo>
                  <a:lnTo>
                    <a:pt x="300704" y="1524"/>
                  </a:lnTo>
                  <a:close/>
                </a:path>
                <a:path w="309879" h="28575">
                  <a:moveTo>
                    <a:pt x="305276" y="4572"/>
                  </a:moveTo>
                  <a:lnTo>
                    <a:pt x="4572" y="4572"/>
                  </a:lnTo>
                  <a:lnTo>
                    <a:pt x="4572" y="3048"/>
                  </a:lnTo>
                  <a:lnTo>
                    <a:pt x="6096" y="1524"/>
                  </a:lnTo>
                  <a:lnTo>
                    <a:pt x="303752" y="1524"/>
                  </a:lnTo>
                  <a:lnTo>
                    <a:pt x="303752" y="3048"/>
                  </a:lnTo>
                  <a:lnTo>
                    <a:pt x="305276" y="4572"/>
                  </a:lnTo>
                  <a:close/>
                </a:path>
                <a:path w="309879" h="28575">
                  <a:moveTo>
                    <a:pt x="309848" y="28003"/>
                  </a:moveTo>
                  <a:lnTo>
                    <a:pt x="0" y="28003"/>
                  </a:lnTo>
                  <a:lnTo>
                    <a:pt x="0" y="9144"/>
                  </a:lnTo>
                  <a:lnTo>
                    <a:pt x="1524" y="7620"/>
                  </a:lnTo>
                  <a:lnTo>
                    <a:pt x="1524" y="6096"/>
                  </a:lnTo>
                  <a:lnTo>
                    <a:pt x="3048" y="4572"/>
                  </a:lnTo>
                  <a:lnTo>
                    <a:pt x="306800" y="4572"/>
                  </a:lnTo>
                  <a:lnTo>
                    <a:pt x="306800" y="6096"/>
                  </a:lnTo>
                  <a:lnTo>
                    <a:pt x="308324" y="7620"/>
                  </a:lnTo>
                  <a:lnTo>
                    <a:pt x="308324" y="10668"/>
                  </a:lnTo>
                  <a:lnTo>
                    <a:pt x="309848" y="12192"/>
                  </a:lnTo>
                  <a:lnTo>
                    <a:pt x="309848" y="28003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23994" y="3858196"/>
              <a:ext cx="309880" cy="28575"/>
            </a:xfrm>
            <a:custGeom>
              <a:avLst/>
              <a:gdLst/>
              <a:ahLst/>
              <a:cxnLst/>
              <a:rect l="l" t="t" r="r" b="b"/>
              <a:pathLst>
                <a:path w="309879" h="28575">
                  <a:moveTo>
                    <a:pt x="309848" y="13715"/>
                  </a:moveTo>
                  <a:lnTo>
                    <a:pt x="309848" y="12191"/>
                  </a:lnTo>
                  <a:lnTo>
                    <a:pt x="308324" y="10667"/>
                  </a:lnTo>
                  <a:lnTo>
                    <a:pt x="308324" y="9143"/>
                  </a:lnTo>
                  <a:lnTo>
                    <a:pt x="308324" y="7619"/>
                  </a:lnTo>
                  <a:lnTo>
                    <a:pt x="306800" y="6095"/>
                  </a:lnTo>
                  <a:lnTo>
                    <a:pt x="306800" y="4571"/>
                  </a:lnTo>
                  <a:lnTo>
                    <a:pt x="305276" y="4571"/>
                  </a:lnTo>
                  <a:lnTo>
                    <a:pt x="303752" y="3047"/>
                  </a:lnTo>
                  <a:lnTo>
                    <a:pt x="303752" y="1523"/>
                  </a:lnTo>
                  <a:lnTo>
                    <a:pt x="302228" y="1523"/>
                  </a:lnTo>
                  <a:lnTo>
                    <a:pt x="300704" y="1523"/>
                  </a:lnTo>
                  <a:lnTo>
                    <a:pt x="300704" y="0"/>
                  </a:lnTo>
                  <a:lnTo>
                    <a:pt x="299180" y="0"/>
                  </a:lnTo>
                  <a:lnTo>
                    <a:pt x="9143" y="0"/>
                  </a:lnTo>
                  <a:lnTo>
                    <a:pt x="7619" y="1523"/>
                  </a:lnTo>
                  <a:lnTo>
                    <a:pt x="6096" y="1523"/>
                  </a:lnTo>
                  <a:lnTo>
                    <a:pt x="4572" y="3047"/>
                  </a:lnTo>
                  <a:lnTo>
                    <a:pt x="4572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1524" y="7619"/>
                  </a:lnTo>
                  <a:lnTo>
                    <a:pt x="0" y="9143"/>
                  </a:lnTo>
                  <a:lnTo>
                    <a:pt x="0" y="10667"/>
                  </a:lnTo>
                  <a:lnTo>
                    <a:pt x="0" y="12191"/>
                  </a:lnTo>
                  <a:lnTo>
                    <a:pt x="0" y="13715"/>
                  </a:lnTo>
                  <a:lnTo>
                    <a:pt x="0" y="28003"/>
                  </a:lnTo>
                  <a:lnTo>
                    <a:pt x="309848" y="28003"/>
                  </a:lnTo>
                  <a:lnTo>
                    <a:pt x="309848" y="13715"/>
                  </a:lnTo>
                </a:path>
                <a:path w="309879" h="28575">
                  <a:moveTo>
                    <a:pt x="309848" y="13715"/>
                  </a:moveTo>
                  <a:lnTo>
                    <a:pt x="309848" y="12191"/>
                  </a:lnTo>
                  <a:lnTo>
                    <a:pt x="308324" y="10667"/>
                  </a:lnTo>
                  <a:lnTo>
                    <a:pt x="308324" y="9143"/>
                  </a:lnTo>
                  <a:lnTo>
                    <a:pt x="308324" y="7619"/>
                  </a:lnTo>
                  <a:lnTo>
                    <a:pt x="306800" y="6095"/>
                  </a:lnTo>
                  <a:lnTo>
                    <a:pt x="306800" y="4571"/>
                  </a:lnTo>
                  <a:lnTo>
                    <a:pt x="305276" y="4571"/>
                  </a:lnTo>
                  <a:lnTo>
                    <a:pt x="303752" y="3047"/>
                  </a:lnTo>
                  <a:lnTo>
                    <a:pt x="303752" y="1523"/>
                  </a:lnTo>
                  <a:lnTo>
                    <a:pt x="302228" y="1523"/>
                  </a:lnTo>
                  <a:lnTo>
                    <a:pt x="300704" y="1523"/>
                  </a:lnTo>
                  <a:lnTo>
                    <a:pt x="300704" y="0"/>
                  </a:lnTo>
                  <a:lnTo>
                    <a:pt x="299180" y="0"/>
                  </a:lnTo>
                  <a:lnTo>
                    <a:pt x="9143" y="0"/>
                  </a:lnTo>
                  <a:lnTo>
                    <a:pt x="7619" y="1523"/>
                  </a:lnTo>
                  <a:lnTo>
                    <a:pt x="6096" y="1523"/>
                  </a:lnTo>
                  <a:lnTo>
                    <a:pt x="4572" y="3047"/>
                  </a:lnTo>
                  <a:lnTo>
                    <a:pt x="4572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1524" y="7619"/>
                  </a:lnTo>
                  <a:lnTo>
                    <a:pt x="0" y="9143"/>
                  </a:lnTo>
                  <a:lnTo>
                    <a:pt x="0" y="10667"/>
                  </a:lnTo>
                  <a:lnTo>
                    <a:pt x="0" y="12191"/>
                  </a:lnTo>
                  <a:lnTo>
                    <a:pt x="0" y="13715"/>
                  </a:lnTo>
                  <a:lnTo>
                    <a:pt x="0" y="28003"/>
                  </a:lnTo>
                </a:path>
                <a:path w="309879" h="28575">
                  <a:moveTo>
                    <a:pt x="309848" y="28003"/>
                  </a:moveTo>
                  <a:lnTo>
                    <a:pt x="309848" y="137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52950" y="3885628"/>
              <a:ext cx="251460" cy="635"/>
            </a:xfrm>
            <a:custGeom>
              <a:avLst/>
              <a:gdLst/>
              <a:ahLst/>
              <a:cxnLst/>
              <a:rect l="l" t="t" r="r" b="b"/>
              <a:pathLst>
                <a:path w="251460" h="635">
                  <a:moveTo>
                    <a:pt x="250983" y="571"/>
                  </a:moveTo>
                  <a:lnTo>
                    <a:pt x="250412" y="0"/>
                  </a:lnTo>
                  <a:lnTo>
                    <a:pt x="248888" y="0"/>
                  </a:lnTo>
                  <a:lnTo>
                    <a:pt x="247364" y="0"/>
                  </a:lnTo>
                  <a:lnTo>
                    <a:pt x="4667" y="0"/>
                  </a:lnTo>
                  <a:lnTo>
                    <a:pt x="3143" y="0"/>
                  </a:lnTo>
                  <a:lnTo>
                    <a:pt x="1619" y="0"/>
                  </a:lnTo>
                  <a:lnTo>
                    <a:pt x="0" y="0"/>
                  </a:lnTo>
                  <a:lnTo>
                    <a:pt x="0" y="571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22897" y="3876484"/>
              <a:ext cx="308610" cy="10160"/>
            </a:xfrm>
            <a:custGeom>
              <a:avLst/>
              <a:gdLst/>
              <a:ahLst/>
              <a:cxnLst/>
              <a:rect l="l" t="t" r="r" b="b"/>
              <a:pathLst>
                <a:path w="308609" h="10160">
                  <a:moveTo>
                    <a:pt x="300704" y="1524"/>
                  </a:moveTo>
                  <a:lnTo>
                    <a:pt x="7619" y="1524"/>
                  </a:lnTo>
                  <a:lnTo>
                    <a:pt x="9143" y="0"/>
                  </a:lnTo>
                  <a:lnTo>
                    <a:pt x="300704" y="0"/>
                  </a:lnTo>
                  <a:lnTo>
                    <a:pt x="300704" y="1524"/>
                  </a:lnTo>
                  <a:close/>
                </a:path>
                <a:path w="308609" h="10160">
                  <a:moveTo>
                    <a:pt x="305276" y="4572"/>
                  </a:moveTo>
                  <a:lnTo>
                    <a:pt x="4572" y="4572"/>
                  </a:lnTo>
                  <a:lnTo>
                    <a:pt x="4572" y="3048"/>
                  </a:lnTo>
                  <a:lnTo>
                    <a:pt x="6096" y="1524"/>
                  </a:lnTo>
                  <a:lnTo>
                    <a:pt x="303752" y="1524"/>
                  </a:lnTo>
                  <a:lnTo>
                    <a:pt x="303752" y="3048"/>
                  </a:lnTo>
                  <a:lnTo>
                    <a:pt x="305276" y="4572"/>
                  </a:lnTo>
                  <a:close/>
                </a:path>
                <a:path w="308609" h="10160">
                  <a:moveTo>
                    <a:pt x="308324" y="9715"/>
                  </a:moveTo>
                  <a:lnTo>
                    <a:pt x="0" y="9715"/>
                  </a:lnTo>
                  <a:lnTo>
                    <a:pt x="0" y="9144"/>
                  </a:lnTo>
                  <a:lnTo>
                    <a:pt x="1524" y="7620"/>
                  </a:lnTo>
                  <a:lnTo>
                    <a:pt x="1524" y="6096"/>
                  </a:lnTo>
                  <a:lnTo>
                    <a:pt x="3048" y="4572"/>
                  </a:lnTo>
                  <a:lnTo>
                    <a:pt x="306800" y="4572"/>
                  </a:lnTo>
                  <a:lnTo>
                    <a:pt x="306800" y="6096"/>
                  </a:lnTo>
                  <a:lnTo>
                    <a:pt x="308324" y="7620"/>
                  </a:lnTo>
                  <a:lnTo>
                    <a:pt x="308324" y="971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22897" y="3876484"/>
              <a:ext cx="308610" cy="10160"/>
            </a:xfrm>
            <a:custGeom>
              <a:avLst/>
              <a:gdLst/>
              <a:ahLst/>
              <a:cxnLst/>
              <a:rect l="l" t="t" r="r" b="b"/>
              <a:pathLst>
                <a:path w="308609" h="10160">
                  <a:moveTo>
                    <a:pt x="0" y="9715"/>
                  </a:moveTo>
                  <a:lnTo>
                    <a:pt x="308324" y="9715"/>
                  </a:lnTo>
                  <a:lnTo>
                    <a:pt x="308324" y="9143"/>
                  </a:lnTo>
                  <a:lnTo>
                    <a:pt x="308324" y="7619"/>
                  </a:lnTo>
                  <a:lnTo>
                    <a:pt x="306800" y="6095"/>
                  </a:lnTo>
                  <a:lnTo>
                    <a:pt x="306800" y="4571"/>
                  </a:lnTo>
                  <a:lnTo>
                    <a:pt x="305276" y="4571"/>
                  </a:lnTo>
                  <a:lnTo>
                    <a:pt x="303752" y="3047"/>
                  </a:lnTo>
                  <a:lnTo>
                    <a:pt x="303752" y="1523"/>
                  </a:lnTo>
                  <a:lnTo>
                    <a:pt x="302228" y="1523"/>
                  </a:lnTo>
                  <a:lnTo>
                    <a:pt x="300704" y="1523"/>
                  </a:lnTo>
                  <a:lnTo>
                    <a:pt x="300704" y="0"/>
                  </a:lnTo>
                  <a:lnTo>
                    <a:pt x="299180" y="0"/>
                  </a:lnTo>
                  <a:lnTo>
                    <a:pt x="297656" y="0"/>
                  </a:lnTo>
                  <a:lnTo>
                    <a:pt x="9143" y="0"/>
                  </a:lnTo>
                  <a:lnTo>
                    <a:pt x="7619" y="1523"/>
                  </a:lnTo>
                  <a:lnTo>
                    <a:pt x="6096" y="1523"/>
                  </a:lnTo>
                  <a:lnTo>
                    <a:pt x="4572" y="3047"/>
                  </a:lnTo>
                  <a:lnTo>
                    <a:pt x="4572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1524" y="7619"/>
                  </a:lnTo>
                  <a:lnTo>
                    <a:pt x="0" y="9143"/>
                  </a:lnTo>
                  <a:lnTo>
                    <a:pt x="0" y="9715"/>
                  </a:lnTo>
                </a:path>
                <a:path w="308609" h="10160">
                  <a:moveTo>
                    <a:pt x="308324" y="9715"/>
                  </a:moveTo>
                  <a:lnTo>
                    <a:pt x="308324" y="9143"/>
                  </a:lnTo>
                  <a:lnTo>
                    <a:pt x="308324" y="7619"/>
                  </a:lnTo>
                  <a:lnTo>
                    <a:pt x="306800" y="6095"/>
                  </a:lnTo>
                  <a:lnTo>
                    <a:pt x="306800" y="4571"/>
                  </a:lnTo>
                  <a:lnTo>
                    <a:pt x="305276" y="4571"/>
                  </a:lnTo>
                  <a:lnTo>
                    <a:pt x="303752" y="3047"/>
                  </a:lnTo>
                  <a:lnTo>
                    <a:pt x="303752" y="1523"/>
                  </a:lnTo>
                  <a:lnTo>
                    <a:pt x="302228" y="1523"/>
                  </a:lnTo>
                  <a:lnTo>
                    <a:pt x="300704" y="1523"/>
                  </a:lnTo>
                  <a:lnTo>
                    <a:pt x="300704" y="0"/>
                  </a:lnTo>
                  <a:lnTo>
                    <a:pt x="299180" y="0"/>
                  </a:lnTo>
                  <a:lnTo>
                    <a:pt x="297656" y="0"/>
                  </a:lnTo>
                  <a:lnTo>
                    <a:pt x="9143" y="0"/>
                  </a:lnTo>
                  <a:lnTo>
                    <a:pt x="7619" y="1523"/>
                  </a:lnTo>
                  <a:lnTo>
                    <a:pt x="6096" y="1523"/>
                  </a:lnTo>
                  <a:lnTo>
                    <a:pt x="4572" y="3047"/>
                  </a:lnTo>
                  <a:lnTo>
                    <a:pt x="4572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1524" y="7619"/>
                  </a:lnTo>
                  <a:lnTo>
                    <a:pt x="0" y="9143"/>
                  </a:lnTo>
                  <a:lnTo>
                    <a:pt x="0" y="97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45792" y="4598479"/>
              <a:ext cx="5045075" cy="0"/>
            </a:xfrm>
            <a:custGeom>
              <a:avLst/>
              <a:gdLst/>
              <a:ahLst/>
              <a:cxnLst/>
              <a:rect l="l" t="t" r="r" b="b"/>
              <a:pathLst>
                <a:path w="5045075" h="0">
                  <a:moveTo>
                    <a:pt x="0" y="0"/>
                  </a:moveTo>
                  <a:lnTo>
                    <a:pt x="5044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1450" y="3883247"/>
              <a:ext cx="4354934" cy="94517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5253599" y="4956324"/>
            <a:ext cx="697865" cy="109855"/>
            <a:chOff x="5253599" y="4956324"/>
            <a:chExt cx="697865" cy="109855"/>
          </a:xfrm>
        </p:grpSpPr>
        <p:sp>
          <p:nvSpPr>
            <p:cNvPr id="15" name="object 15" descr=""/>
            <p:cNvSpPr/>
            <p:nvPr/>
          </p:nvSpPr>
          <p:spPr>
            <a:xfrm>
              <a:off x="5258181" y="4960905"/>
              <a:ext cx="688975" cy="27940"/>
            </a:xfrm>
            <a:custGeom>
              <a:avLst/>
              <a:gdLst/>
              <a:ahLst/>
              <a:cxnLst/>
              <a:rect l="l" t="t" r="r" b="b"/>
              <a:pathLst>
                <a:path w="688975" h="27939">
                  <a:moveTo>
                    <a:pt x="258032" y="0"/>
                  </a:moveTo>
                  <a:lnTo>
                    <a:pt x="274796" y="27432"/>
                  </a:lnTo>
                  <a:lnTo>
                    <a:pt x="0" y="27432"/>
                  </a:lnTo>
                  <a:lnTo>
                    <a:pt x="18383" y="0"/>
                  </a:lnTo>
                  <a:lnTo>
                    <a:pt x="258032" y="0"/>
                  </a:lnTo>
                  <a:close/>
                </a:path>
                <a:path w="688975" h="27939">
                  <a:moveTo>
                    <a:pt x="395382" y="0"/>
                  </a:moveTo>
                  <a:lnTo>
                    <a:pt x="413670" y="27432"/>
                  </a:lnTo>
                  <a:lnTo>
                    <a:pt x="274796" y="27432"/>
                  </a:lnTo>
                  <a:lnTo>
                    <a:pt x="293084" y="0"/>
                  </a:lnTo>
                  <a:lnTo>
                    <a:pt x="395382" y="0"/>
                  </a:lnTo>
                  <a:close/>
                </a:path>
                <a:path w="688975" h="27939">
                  <a:moveTo>
                    <a:pt x="670083" y="0"/>
                  </a:moveTo>
                  <a:lnTo>
                    <a:pt x="688466" y="27432"/>
                  </a:lnTo>
                  <a:lnTo>
                    <a:pt x="413670" y="27432"/>
                  </a:lnTo>
                  <a:lnTo>
                    <a:pt x="430434" y="0"/>
                  </a:lnTo>
                  <a:lnTo>
                    <a:pt x="670083" y="0"/>
                  </a:lnTo>
                  <a:close/>
                </a:path>
              </a:pathLst>
            </a:custGeom>
            <a:ln w="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584888" y="4999005"/>
              <a:ext cx="353060" cy="66040"/>
            </a:xfrm>
            <a:custGeom>
              <a:avLst/>
              <a:gdLst/>
              <a:ahLst/>
              <a:cxnLst/>
              <a:rect l="l" t="t" r="r" b="b"/>
              <a:pathLst>
                <a:path w="353060" h="66039">
                  <a:moveTo>
                    <a:pt x="0" y="65532"/>
                  </a:moveTo>
                  <a:lnTo>
                    <a:pt x="35051" y="65532"/>
                  </a:lnTo>
                  <a:lnTo>
                    <a:pt x="35051" y="38100"/>
                  </a:lnTo>
                  <a:lnTo>
                    <a:pt x="0" y="38100"/>
                  </a:lnTo>
                  <a:lnTo>
                    <a:pt x="0" y="65532"/>
                  </a:lnTo>
                </a:path>
                <a:path w="353060" h="66039">
                  <a:moveTo>
                    <a:pt x="343376" y="9143"/>
                  </a:moveTo>
                  <a:lnTo>
                    <a:pt x="352615" y="9143"/>
                  </a:lnTo>
                  <a:lnTo>
                    <a:pt x="352615" y="0"/>
                  </a:lnTo>
                  <a:lnTo>
                    <a:pt x="343376" y="0"/>
                  </a:lnTo>
                  <a:lnTo>
                    <a:pt x="343376" y="91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5253599" y="4983756"/>
          <a:ext cx="697865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"/>
                <a:gridCol w="144780"/>
                <a:gridCol w="123189"/>
                <a:gridCol w="144780"/>
                <a:gridCol w="137160"/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 descr=""/>
          <p:cNvSpPr/>
          <p:nvPr/>
        </p:nvSpPr>
        <p:spPr>
          <a:xfrm>
            <a:off x="5267325" y="5292947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0" y="10667"/>
                </a:moveTo>
                <a:lnTo>
                  <a:pt x="9239" y="10667"/>
                </a:lnTo>
                <a:lnTo>
                  <a:pt x="9239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ln w="91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357876" y="5304403"/>
            <a:ext cx="49720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Mainframe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5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113746" y="5429467"/>
            <a:ext cx="165417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Presentation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spc="-10" b="1">
                <a:latin typeface="Times New Roman"/>
                <a:cs typeface="Times New Roman"/>
              </a:rPr>
              <a:t>Data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Access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20" i="0">
                <a:latin typeface="Times New Roman"/>
                <a:cs typeface="Times New Roman"/>
              </a:rPr>
              <a:t>Client-</a:t>
            </a:r>
            <a:r>
              <a:rPr dirty="0" spc="-10" i="0">
                <a:latin typeface="Times New Roman"/>
                <a:cs typeface="Times New Roman"/>
              </a:rPr>
              <a:t>based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13620" y="2188002"/>
            <a:ext cx="6451600" cy="212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Versatile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experiences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Difficult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change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upgrade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Higher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4810125" marR="5080">
              <a:lnSpc>
                <a:spcPct val="100000"/>
              </a:lnSpc>
              <a:spcBef>
                <a:spcPts val="2105"/>
              </a:spcBef>
            </a:pPr>
            <a:r>
              <a:rPr dirty="0" sz="1600" spc="-10" b="1">
                <a:latin typeface="Times New Roman"/>
                <a:cs typeface="Times New Roman"/>
              </a:rPr>
              <a:t>Presentation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spc="-10" b="1">
                <a:latin typeface="Times New Roman"/>
                <a:cs typeface="Times New Roman"/>
              </a:rPr>
              <a:t>Data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Access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196083" y="5057870"/>
            <a:ext cx="5028565" cy="455930"/>
          </a:xfrm>
          <a:custGeom>
            <a:avLst/>
            <a:gdLst/>
            <a:ahLst/>
            <a:cxnLst/>
            <a:rect l="l" t="t" r="r" b="b"/>
            <a:pathLst>
              <a:path w="5028565" h="455929">
                <a:moveTo>
                  <a:pt x="0" y="227837"/>
                </a:moveTo>
                <a:lnTo>
                  <a:pt x="5028152" y="227837"/>
                </a:lnTo>
              </a:path>
              <a:path w="5028565" h="455929">
                <a:moveTo>
                  <a:pt x="626935" y="0"/>
                </a:moveTo>
                <a:lnTo>
                  <a:pt x="626935" y="227837"/>
                </a:lnTo>
                <a:lnTo>
                  <a:pt x="2514028" y="227837"/>
                </a:lnTo>
              </a:path>
              <a:path w="5028565" h="455929">
                <a:moveTo>
                  <a:pt x="3457574" y="455771"/>
                </a:moveTo>
                <a:lnTo>
                  <a:pt x="3457574" y="227837"/>
                </a:lnTo>
                <a:lnTo>
                  <a:pt x="2514028" y="227837"/>
                </a:lnTo>
              </a:path>
              <a:path w="5028565" h="455929">
                <a:moveTo>
                  <a:pt x="2514028" y="0"/>
                </a:moveTo>
                <a:lnTo>
                  <a:pt x="2514028" y="227837"/>
                </a:lnTo>
              </a:path>
              <a:path w="5028565" h="455929">
                <a:moveTo>
                  <a:pt x="4401121" y="0"/>
                </a:moveTo>
                <a:lnTo>
                  <a:pt x="4401121" y="227837"/>
                </a:lnTo>
                <a:lnTo>
                  <a:pt x="2514028" y="227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416140" y="4396935"/>
            <a:ext cx="411480" cy="410845"/>
            <a:chOff x="6416140" y="4396935"/>
            <a:chExt cx="411480" cy="410845"/>
          </a:xfrm>
        </p:grpSpPr>
        <p:sp>
          <p:nvSpPr>
            <p:cNvPr id="6" name="object 6" descr=""/>
            <p:cNvSpPr/>
            <p:nvPr/>
          </p:nvSpPr>
          <p:spPr>
            <a:xfrm>
              <a:off x="6420707" y="4401502"/>
              <a:ext cx="401955" cy="401320"/>
            </a:xfrm>
            <a:custGeom>
              <a:avLst/>
              <a:gdLst/>
              <a:ahLst/>
              <a:cxnLst/>
              <a:rect l="l" t="t" r="r" b="b"/>
              <a:pathLst>
                <a:path w="401954" h="401320">
                  <a:moveTo>
                    <a:pt x="121729" y="237077"/>
                  </a:moveTo>
                  <a:lnTo>
                    <a:pt x="279939" y="237077"/>
                  </a:lnTo>
                  <a:lnTo>
                    <a:pt x="279939" y="218789"/>
                  </a:lnTo>
                  <a:lnTo>
                    <a:pt x="121729" y="218789"/>
                  </a:lnTo>
                  <a:lnTo>
                    <a:pt x="121729" y="237077"/>
                  </a:lnTo>
                  <a:close/>
                </a:path>
                <a:path w="401954" h="401320">
                  <a:moveTo>
                    <a:pt x="42576" y="218789"/>
                  </a:moveTo>
                  <a:lnTo>
                    <a:pt x="362140" y="218789"/>
                  </a:lnTo>
                  <a:lnTo>
                    <a:pt x="362140" y="0"/>
                  </a:lnTo>
                  <a:lnTo>
                    <a:pt x="42576" y="0"/>
                  </a:lnTo>
                  <a:lnTo>
                    <a:pt x="42576" y="218789"/>
                  </a:lnTo>
                  <a:close/>
                </a:path>
                <a:path w="401954" h="401320">
                  <a:moveTo>
                    <a:pt x="82105" y="291750"/>
                  </a:moveTo>
                  <a:lnTo>
                    <a:pt x="319563" y="291750"/>
                  </a:lnTo>
                  <a:lnTo>
                    <a:pt x="319563" y="237077"/>
                  </a:lnTo>
                  <a:lnTo>
                    <a:pt x="82105" y="237077"/>
                  </a:lnTo>
                  <a:lnTo>
                    <a:pt x="82105" y="291750"/>
                  </a:lnTo>
                  <a:close/>
                </a:path>
                <a:path w="401954" h="401320">
                  <a:moveTo>
                    <a:pt x="301275" y="291750"/>
                  </a:moveTo>
                  <a:lnTo>
                    <a:pt x="0" y="291750"/>
                  </a:lnTo>
                  <a:lnTo>
                    <a:pt x="0" y="401097"/>
                  </a:lnTo>
                  <a:lnTo>
                    <a:pt x="401764" y="401097"/>
                  </a:lnTo>
                  <a:lnTo>
                    <a:pt x="401764" y="291750"/>
                  </a:lnTo>
                  <a:lnTo>
                    <a:pt x="301275" y="291750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51581" y="472058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0" y="0"/>
                  </a:moveTo>
                  <a:lnTo>
                    <a:pt x="60864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32804" y="4702302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3048" y="3047"/>
                  </a:lnTo>
                  <a:lnTo>
                    <a:pt x="15240" y="0"/>
                  </a:lnTo>
                  <a:lnTo>
                    <a:pt x="24384" y="3047"/>
                  </a:lnTo>
                  <a:lnTo>
                    <a:pt x="30480" y="9143"/>
                  </a:lnTo>
                  <a:lnTo>
                    <a:pt x="24384" y="15239"/>
                  </a:lnTo>
                  <a:lnTo>
                    <a:pt x="15240" y="18287"/>
                  </a:lnTo>
                  <a:lnTo>
                    <a:pt x="3048" y="15239"/>
                  </a:lnTo>
                  <a:lnTo>
                    <a:pt x="0" y="9143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02813" y="4437983"/>
              <a:ext cx="237490" cy="146050"/>
            </a:xfrm>
            <a:custGeom>
              <a:avLst/>
              <a:gdLst/>
              <a:ahLst/>
              <a:cxnLst/>
              <a:rect l="l" t="t" r="r" b="b"/>
              <a:pathLst>
                <a:path w="237490" h="146050">
                  <a:moveTo>
                    <a:pt x="237458" y="145827"/>
                  </a:moveTo>
                  <a:lnTo>
                    <a:pt x="0" y="145827"/>
                  </a:lnTo>
                  <a:lnTo>
                    <a:pt x="0" y="0"/>
                  </a:lnTo>
                  <a:lnTo>
                    <a:pt x="237458" y="0"/>
                  </a:lnTo>
                  <a:lnTo>
                    <a:pt x="237458" y="145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20707" y="4693253"/>
              <a:ext cx="401955" cy="100330"/>
            </a:xfrm>
            <a:custGeom>
              <a:avLst/>
              <a:gdLst/>
              <a:ahLst/>
              <a:cxnLst/>
              <a:rect l="l" t="t" r="r" b="b"/>
              <a:pathLst>
                <a:path w="401954" h="100329">
                  <a:moveTo>
                    <a:pt x="12096" y="100202"/>
                  </a:moveTo>
                  <a:lnTo>
                    <a:pt x="389572" y="100202"/>
                  </a:lnTo>
                  <a:lnTo>
                    <a:pt x="389572" y="82010"/>
                  </a:lnTo>
                  <a:lnTo>
                    <a:pt x="12096" y="82010"/>
                  </a:lnTo>
                  <a:lnTo>
                    <a:pt x="12096" y="100202"/>
                  </a:lnTo>
                  <a:close/>
                </a:path>
                <a:path w="401954" h="100329">
                  <a:moveTo>
                    <a:pt x="0" y="45529"/>
                  </a:moveTo>
                  <a:lnTo>
                    <a:pt x="401764" y="45529"/>
                  </a:lnTo>
                </a:path>
                <a:path w="401954" h="100329">
                  <a:moveTo>
                    <a:pt x="0" y="63817"/>
                  </a:moveTo>
                  <a:lnTo>
                    <a:pt x="401764" y="63817"/>
                  </a:lnTo>
                </a:path>
                <a:path w="401954" h="100329">
                  <a:moveTo>
                    <a:pt x="121729" y="0"/>
                  </a:moveTo>
                  <a:lnTo>
                    <a:pt x="121729" y="45529"/>
                  </a:lnTo>
                </a:path>
                <a:path w="401954" h="100329">
                  <a:moveTo>
                    <a:pt x="200881" y="0"/>
                  </a:moveTo>
                  <a:lnTo>
                    <a:pt x="200881" y="45529"/>
                  </a:lnTo>
                </a:path>
                <a:path w="401954" h="100329">
                  <a:moveTo>
                    <a:pt x="240410" y="45529"/>
                  </a:moveTo>
                  <a:lnTo>
                    <a:pt x="240410" y="0"/>
                  </a:lnTo>
                </a:path>
                <a:path w="401954" h="100329">
                  <a:moveTo>
                    <a:pt x="319563" y="0"/>
                  </a:moveTo>
                  <a:lnTo>
                    <a:pt x="319563" y="45529"/>
                  </a:lnTo>
                </a:path>
                <a:path w="401954" h="100329">
                  <a:moveTo>
                    <a:pt x="349948" y="36480"/>
                  </a:moveTo>
                  <a:lnTo>
                    <a:pt x="371284" y="36480"/>
                  </a:lnTo>
                  <a:lnTo>
                    <a:pt x="371284" y="9048"/>
                  </a:lnTo>
                  <a:lnTo>
                    <a:pt x="349948" y="9048"/>
                  </a:lnTo>
                  <a:lnTo>
                    <a:pt x="349948" y="36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484239" y="4805002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9749" y="4441416"/>
            <a:ext cx="490818" cy="37584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102396" y="4547442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22951" y="4418271"/>
            <a:ext cx="411480" cy="407670"/>
            <a:chOff x="4522951" y="4418271"/>
            <a:chExt cx="411480" cy="407670"/>
          </a:xfrm>
        </p:grpSpPr>
        <p:sp>
          <p:nvSpPr>
            <p:cNvPr id="15" name="object 15" descr=""/>
            <p:cNvSpPr/>
            <p:nvPr/>
          </p:nvSpPr>
          <p:spPr>
            <a:xfrm>
              <a:off x="4527518" y="4422838"/>
              <a:ext cx="401955" cy="398145"/>
            </a:xfrm>
            <a:custGeom>
              <a:avLst/>
              <a:gdLst/>
              <a:ahLst/>
              <a:cxnLst/>
              <a:rect l="l" t="t" r="r" b="b"/>
              <a:pathLst>
                <a:path w="401954" h="398145">
                  <a:moveTo>
                    <a:pt x="121729" y="233933"/>
                  </a:moveTo>
                  <a:lnTo>
                    <a:pt x="280035" y="233933"/>
                  </a:lnTo>
                  <a:lnTo>
                    <a:pt x="280035" y="215741"/>
                  </a:lnTo>
                  <a:lnTo>
                    <a:pt x="121729" y="215741"/>
                  </a:lnTo>
                  <a:lnTo>
                    <a:pt x="121729" y="233933"/>
                  </a:lnTo>
                  <a:close/>
                </a:path>
                <a:path w="401954" h="398145">
                  <a:moveTo>
                    <a:pt x="39528" y="215741"/>
                  </a:moveTo>
                  <a:lnTo>
                    <a:pt x="359187" y="215741"/>
                  </a:lnTo>
                  <a:lnTo>
                    <a:pt x="359187" y="0"/>
                  </a:lnTo>
                  <a:lnTo>
                    <a:pt x="39528" y="0"/>
                  </a:lnTo>
                  <a:lnTo>
                    <a:pt x="39528" y="215741"/>
                  </a:lnTo>
                  <a:close/>
                </a:path>
                <a:path w="401954" h="398145">
                  <a:moveTo>
                    <a:pt x="82200" y="288607"/>
                  </a:moveTo>
                  <a:lnTo>
                    <a:pt x="319563" y="288607"/>
                  </a:lnTo>
                  <a:lnTo>
                    <a:pt x="319563" y="233933"/>
                  </a:lnTo>
                  <a:lnTo>
                    <a:pt x="82200" y="233933"/>
                  </a:lnTo>
                  <a:lnTo>
                    <a:pt x="82200" y="288607"/>
                  </a:lnTo>
                  <a:close/>
                </a:path>
                <a:path w="401954" h="398145">
                  <a:moveTo>
                    <a:pt x="301275" y="288607"/>
                  </a:moveTo>
                  <a:lnTo>
                    <a:pt x="0" y="288607"/>
                  </a:lnTo>
                  <a:lnTo>
                    <a:pt x="0" y="398049"/>
                  </a:lnTo>
                  <a:lnTo>
                    <a:pt x="401764" y="398049"/>
                  </a:lnTo>
                  <a:lnTo>
                    <a:pt x="401764" y="288607"/>
                  </a:lnTo>
                  <a:lnTo>
                    <a:pt x="301275" y="288607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58392" y="47387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 h="0">
                  <a:moveTo>
                    <a:pt x="0" y="0"/>
                  </a:moveTo>
                  <a:lnTo>
                    <a:pt x="60864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39710" y="4720590"/>
              <a:ext cx="27940" cy="18415"/>
            </a:xfrm>
            <a:custGeom>
              <a:avLst/>
              <a:gdLst/>
              <a:ahLst/>
              <a:cxnLst/>
              <a:rect l="l" t="t" r="r" b="b"/>
              <a:pathLst>
                <a:path w="27939" h="18414">
                  <a:moveTo>
                    <a:pt x="0" y="9144"/>
                  </a:moveTo>
                  <a:lnTo>
                    <a:pt x="3048" y="3048"/>
                  </a:lnTo>
                  <a:lnTo>
                    <a:pt x="12192" y="0"/>
                  </a:lnTo>
                  <a:lnTo>
                    <a:pt x="24288" y="3048"/>
                  </a:lnTo>
                  <a:lnTo>
                    <a:pt x="27336" y="9144"/>
                  </a:lnTo>
                  <a:lnTo>
                    <a:pt x="24288" y="15144"/>
                  </a:lnTo>
                  <a:lnTo>
                    <a:pt x="12192" y="18192"/>
                  </a:lnTo>
                  <a:lnTo>
                    <a:pt x="3048" y="15144"/>
                  </a:lnTo>
                  <a:lnTo>
                    <a:pt x="0" y="9144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09719" y="4456271"/>
              <a:ext cx="237490" cy="146050"/>
            </a:xfrm>
            <a:custGeom>
              <a:avLst/>
              <a:gdLst/>
              <a:ahLst/>
              <a:cxnLst/>
              <a:rect l="l" t="t" r="r" b="b"/>
              <a:pathLst>
                <a:path w="237489" h="146050">
                  <a:moveTo>
                    <a:pt x="237363" y="145827"/>
                  </a:moveTo>
                  <a:lnTo>
                    <a:pt x="0" y="145827"/>
                  </a:lnTo>
                  <a:lnTo>
                    <a:pt x="0" y="0"/>
                  </a:lnTo>
                  <a:lnTo>
                    <a:pt x="237363" y="0"/>
                  </a:lnTo>
                  <a:lnTo>
                    <a:pt x="237363" y="145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27518" y="4711446"/>
              <a:ext cx="401955" cy="100330"/>
            </a:xfrm>
            <a:custGeom>
              <a:avLst/>
              <a:gdLst/>
              <a:ahLst/>
              <a:cxnLst/>
              <a:rect l="l" t="t" r="r" b="b"/>
              <a:pathLst>
                <a:path w="401954" h="100329">
                  <a:moveTo>
                    <a:pt x="12191" y="100298"/>
                  </a:moveTo>
                  <a:lnTo>
                    <a:pt x="389572" y="100298"/>
                  </a:lnTo>
                  <a:lnTo>
                    <a:pt x="389572" y="82010"/>
                  </a:lnTo>
                  <a:lnTo>
                    <a:pt x="12191" y="82010"/>
                  </a:lnTo>
                  <a:lnTo>
                    <a:pt x="12191" y="100298"/>
                  </a:lnTo>
                  <a:close/>
                </a:path>
                <a:path w="401954" h="100329">
                  <a:moveTo>
                    <a:pt x="0" y="45624"/>
                  </a:moveTo>
                  <a:lnTo>
                    <a:pt x="401764" y="45624"/>
                  </a:lnTo>
                </a:path>
                <a:path w="401954" h="100329">
                  <a:moveTo>
                    <a:pt x="0" y="63817"/>
                  </a:moveTo>
                  <a:lnTo>
                    <a:pt x="401764" y="63817"/>
                  </a:lnTo>
                </a:path>
                <a:path w="401954" h="100329">
                  <a:moveTo>
                    <a:pt x="121729" y="0"/>
                  </a:moveTo>
                  <a:lnTo>
                    <a:pt x="121729" y="45624"/>
                  </a:lnTo>
                </a:path>
                <a:path w="401954" h="100329">
                  <a:moveTo>
                    <a:pt x="200882" y="0"/>
                  </a:moveTo>
                  <a:lnTo>
                    <a:pt x="200882" y="45624"/>
                  </a:lnTo>
                </a:path>
                <a:path w="401954" h="100329">
                  <a:moveTo>
                    <a:pt x="240411" y="45624"/>
                  </a:moveTo>
                  <a:lnTo>
                    <a:pt x="240411" y="0"/>
                  </a:lnTo>
                </a:path>
                <a:path w="401954" h="100329">
                  <a:moveTo>
                    <a:pt x="319563" y="0"/>
                  </a:moveTo>
                  <a:lnTo>
                    <a:pt x="319563" y="45624"/>
                  </a:lnTo>
                </a:path>
                <a:path w="401954" h="100329">
                  <a:moveTo>
                    <a:pt x="350044" y="36480"/>
                  </a:moveTo>
                  <a:lnTo>
                    <a:pt x="371284" y="36480"/>
                  </a:lnTo>
                  <a:lnTo>
                    <a:pt x="371284" y="9143"/>
                  </a:lnTo>
                  <a:lnTo>
                    <a:pt x="350044" y="9143"/>
                  </a:lnTo>
                  <a:lnTo>
                    <a:pt x="350044" y="36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591376" y="4823271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466497" y="5624517"/>
            <a:ext cx="350520" cy="465455"/>
            <a:chOff x="5466497" y="5624517"/>
            <a:chExt cx="350520" cy="465455"/>
          </a:xfrm>
        </p:grpSpPr>
        <p:sp>
          <p:nvSpPr>
            <p:cNvPr id="22" name="object 22" descr=""/>
            <p:cNvSpPr/>
            <p:nvPr/>
          </p:nvSpPr>
          <p:spPr>
            <a:xfrm>
              <a:off x="5556218" y="5650325"/>
              <a:ext cx="170815" cy="434975"/>
            </a:xfrm>
            <a:custGeom>
              <a:avLst/>
              <a:gdLst/>
              <a:ahLst/>
              <a:cxnLst/>
              <a:rect l="l" t="t" r="r" b="b"/>
              <a:pathLst>
                <a:path w="170814" h="434975">
                  <a:moveTo>
                    <a:pt x="0" y="391953"/>
                  </a:moveTo>
                  <a:lnTo>
                    <a:pt x="0" y="434530"/>
                  </a:lnTo>
                </a:path>
                <a:path w="170814" h="434975">
                  <a:moveTo>
                    <a:pt x="170497" y="391953"/>
                  </a:moveTo>
                  <a:lnTo>
                    <a:pt x="170497" y="434530"/>
                  </a:lnTo>
                </a:path>
                <a:path w="170814" h="434975">
                  <a:moveTo>
                    <a:pt x="57911" y="118491"/>
                  </a:moveTo>
                  <a:lnTo>
                    <a:pt x="112680" y="118491"/>
                  </a:lnTo>
                </a:path>
                <a:path w="170814" h="434975">
                  <a:moveTo>
                    <a:pt x="48767" y="72961"/>
                  </a:moveTo>
                  <a:lnTo>
                    <a:pt x="124872" y="72961"/>
                  </a:lnTo>
                </a:path>
                <a:path w="170814" h="434975">
                  <a:moveTo>
                    <a:pt x="21335" y="0"/>
                  </a:moveTo>
                  <a:lnTo>
                    <a:pt x="149161" y="0"/>
                  </a:lnTo>
                  <a:lnTo>
                    <a:pt x="149161" y="261366"/>
                  </a:lnTo>
                  <a:lnTo>
                    <a:pt x="21335" y="261366"/>
                  </a:lnTo>
                  <a:lnTo>
                    <a:pt x="21335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71064" y="5629084"/>
              <a:ext cx="340995" cy="455930"/>
            </a:xfrm>
            <a:custGeom>
              <a:avLst/>
              <a:gdLst/>
              <a:ahLst/>
              <a:cxnLst/>
              <a:rect l="l" t="t" r="r" b="b"/>
              <a:pathLst>
                <a:path w="340995" h="455929">
                  <a:moveTo>
                    <a:pt x="0" y="455771"/>
                  </a:moveTo>
                  <a:lnTo>
                    <a:pt x="0" y="440531"/>
                  </a:lnTo>
                  <a:lnTo>
                    <a:pt x="85153" y="413194"/>
                  </a:lnTo>
                  <a:lnTo>
                    <a:pt x="85153" y="0"/>
                  </a:lnTo>
                  <a:lnTo>
                    <a:pt x="255651" y="0"/>
                  </a:lnTo>
                  <a:lnTo>
                    <a:pt x="255651" y="413194"/>
                  </a:lnTo>
                  <a:lnTo>
                    <a:pt x="340899" y="440531"/>
                  </a:lnTo>
                  <a:lnTo>
                    <a:pt x="340899" y="455771"/>
                  </a:lnTo>
                  <a:lnTo>
                    <a:pt x="0" y="455771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26227" y="5765768"/>
              <a:ext cx="30480" cy="9525"/>
            </a:xfrm>
            <a:custGeom>
              <a:avLst/>
              <a:gdLst/>
              <a:ahLst/>
              <a:cxnLst/>
              <a:rect l="l" t="t" r="r" b="b"/>
              <a:pathLst>
                <a:path w="30479" h="9525">
                  <a:moveTo>
                    <a:pt x="30480" y="9143"/>
                  </a:moveTo>
                  <a:lnTo>
                    <a:pt x="0" y="9143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571452" y="6017996"/>
              <a:ext cx="143510" cy="36830"/>
            </a:xfrm>
            <a:custGeom>
              <a:avLst/>
              <a:gdLst/>
              <a:ahLst/>
              <a:cxnLst/>
              <a:rect l="l" t="t" r="r" b="b"/>
              <a:pathLst>
                <a:path w="143510" h="36829">
                  <a:moveTo>
                    <a:pt x="9144" y="0"/>
                  </a:moveTo>
                  <a:lnTo>
                    <a:pt x="0" y="0"/>
                  </a:lnTo>
                  <a:lnTo>
                    <a:pt x="0" y="36474"/>
                  </a:lnTo>
                  <a:lnTo>
                    <a:pt x="9144" y="36474"/>
                  </a:lnTo>
                  <a:lnTo>
                    <a:pt x="9144" y="0"/>
                  </a:lnTo>
                  <a:close/>
                </a:path>
                <a:path w="143510" h="36829">
                  <a:moveTo>
                    <a:pt x="30480" y="0"/>
                  </a:moveTo>
                  <a:lnTo>
                    <a:pt x="21336" y="0"/>
                  </a:lnTo>
                  <a:lnTo>
                    <a:pt x="21336" y="36474"/>
                  </a:lnTo>
                  <a:lnTo>
                    <a:pt x="30480" y="36474"/>
                  </a:lnTo>
                  <a:lnTo>
                    <a:pt x="30480" y="0"/>
                  </a:lnTo>
                  <a:close/>
                </a:path>
                <a:path w="143510" h="36829">
                  <a:moveTo>
                    <a:pt x="54762" y="0"/>
                  </a:moveTo>
                  <a:lnTo>
                    <a:pt x="42672" y="0"/>
                  </a:lnTo>
                  <a:lnTo>
                    <a:pt x="42672" y="36474"/>
                  </a:lnTo>
                  <a:lnTo>
                    <a:pt x="54762" y="36474"/>
                  </a:lnTo>
                  <a:lnTo>
                    <a:pt x="54762" y="0"/>
                  </a:lnTo>
                  <a:close/>
                </a:path>
                <a:path w="143510" h="36829">
                  <a:moveTo>
                    <a:pt x="76098" y="0"/>
                  </a:moveTo>
                  <a:lnTo>
                    <a:pt x="63906" y="0"/>
                  </a:lnTo>
                  <a:lnTo>
                    <a:pt x="63906" y="36474"/>
                  </a:lnTo>
                  <a:lnTo>
                    <a:pt x="76098" y="36474"/>
                  </a:lnTo>
                  <a:lnTo>
                    <a:pt x="76098" y="0"/>
                  </a:lnTo>
                  <a:close/>
                </a:path>
                <a:path w="143510" h="36829">
                  <a:moveTo>
                    <a:pt x="97434" y="0"/>
                  </a:moveTo>
                  <a:lnTo>
                    <a:pt x="85242" y="0"/>
                  </a:lnTo>
                  <a:lnTo>
                    <a:pt x="85242" y="36474"/>
                  </a:lnTo>
                  <a:lnTo>
                    <a:pt x="97434" y="36474"/>
                  </a:lnTo>
                  <a:lnTo>
                    <a:pt x="97434" y="0"/>
                  </a:lnTo>
                  <a:close/>
                </a:path>
                <a:path w="143510" h="36829">
                  <a:moveTo>
                    <a:pt x="118681" y="0"/>
                  </a:moveTo>
                  <a:lnTo>
                    <a:pt x="109626" y="0"/>
                  </a:lnTo>
                  <a:lnTo>
                    <a:pt x="109626" y="36474"/>
                  </a:lnTo>
                  <a:lnTo>
                    <a:pt x="118681" y="36474"/>
                  </a:lnTo>
                  <a:lnTo>
                    <a:pt x="118681" y="0"/>
                  </a:lnTo>
                  <a:close/>
                </a:path>
                <a:path w="143510" h="36829">
                  <a:moveTo>
                    <a:pt x="143065" y="0"/>
                  </a:moveTo>
                  <a:lnTo>
                    <a:pt x="130873" y="0"/>
                  </a:lnTo>
                  <a:lnTo>
                    <a:pt x="130873" y="36474"/>
                  </a:lnTo>
                  <a:lnTo>
                    <a:pt x="143065" y="36474"/>
                  </a:lnTo>
                  <a:lnTo>
                    <a:pt x="143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571458" y="5656421"/>
              <a:ext cx="143510" cy="398145"/>
            </a:xfrm>
            <a:custGeom>
              <a:avLst/>
              <a:gdLst/>
              <a:ahLst/>
              <a:cxnLst/>
              <a:rect l="l" t="t" r="r" b="b"/>
              <a:pathLst>
                <a:path w="143510" h="398145">
                  <a:moveTo>
                    <a:pt x="15240" y="0"/>
                  </a:moveTo>
                  <a:lnTo>
                    <a:pt x="15240" y="36480"/>
                  </a:lnTo>
                  <a:lnTo>
                    <a:pt x="124777" y="36480"/>
                  </a:lnTo>
                  <a:lnTo>
                    <a:pt x="124777" y="0"/>
                  </a:lnTo>
                  <a:lnTo>
                    <a:pt x="15240" y="0"/>
                  </a:lnTo>
                </a:path>
                <a:path w="143510" h="398145">
                  <a:moveTo>
                    <a:pt x="15240" y="0"/>
                  </a:moveTo>
                  <a:lnTo>
                    <a:pt x="27432" y="9144"/>
                  </a:lnTo>
                  <a:lnTo>
                    <a:pt x="115728" y="9144"/>
                  </a:lnTo>
                  <a:lnTo>
                    <a:pt x="124777" y="0"/>
                  </a:lnTo>
                </a:path>
                <a:path w="143510" h="398145">
                  <a:moveTo>
                    <a:pt x="15240" y="85058"/>
                  </a:moveTo>
                  <a:lnTo>
                    <a:pt x="124777" y="85058"/>
                  </a:lnTo>
                  <a:lnTo>
                    <a:pt x="124777" y="48577"/>
                  </a:lnTo>
                  <a:lnTo>
                    <a:pt x="15240" y="48577"/>
                  </a:lnTo>
                  <a:lnTo>
                    <a:pt x="15240" y="85058"/>
                  </a:lnTo>
                </a:path>
                <a:path w="143510" h="398145">
                  <a:moveTo>
                    <a:pt x="15240" y="133731"/>
                  </a:moveTo>
                  <a:lnTo>
                    <a:pt x="124777" y="133731"/>
                  </a:lnTo>
                  <a:lnTo>
                    <a:pt x="124777" y="94202"/>
                  </a:lnTo>
                  <a:lnTo>
                    <a:pt x="15240" y="94202"/>
                  </a:lnTo>
                  <a:lnTo>
                    <a:pt x="15240" y="133731"/>
                  </a:lnTo>
                </a:path>
                <a:path w="143510" h="398145">
                  <a:moveTo>
                    <a:pt x="15240" y="179260"/>
                  </a:moveTo>
                  <a:lnTo>
                    <a:pt x="124777" y="179260"/>
                  </a:lnTo>
                  <a:lnTo>
                    <a:pt x="124777" y="142780"/>
                  </a:lnTo>
                  <a:lnTo>
                    <a:pt x="15240" y="142780"/>
                  </a:lnTo>
                  <a:lnTo>
                    <a:pt x="15240" y="179260"/>
                  </a:lnTo>
                </a:path>
                <a:path w="143510" h="398145">
                  <a:moveTo>
                    <a:pt x="15240" y="227933"/>
                  </a:moveTo>
                  <a:lnTo>
                    <a:pt x="124777" y="227933"/>
                  </a:lnTo>
                  <a:lnTo>
                    <a:pt x="124777" y="191452"/>
                  </a:lnTo>
                  <a:lnTo>
                    <a:pt x="15240" y="191452"/>
                  </a:lnTo>
                  <a:lnTo>
                    <a:pt x="15240" y="227933"/>
                  </a:lnTo>
                </a:path>
                <a:path w="143510" h="398145">
                  <a:moveTo>
                    <a:pt x="0" y="352425"/>
                  </a:moveTo>
                  <a:lnTo>
                    <a:pt x="9144" y="352425"/>
                  </a:lnTo>
                  <a:lnTo>
                    <a:pt x="9144" y="276511"/>
                  </a:lnTo>
                  <a:lnTo>
                    <a:pt x="0" y="276511"/>
                  </a:lnTo>
                  <a:lnTo>
                    <a:pt x="0" y="352425"/>
                  </a:lnTo>
                </a:path>
                <a:path w="143510" h="398145">
                  <a:moveTo>
                    <a:pt x="21335" y="352425"/>
                  </a:moveTo>
                  <a:lnTo>
                    <a:pt x="30480" y="352425"/>
                  </a:lnTo>
                  <a:lnTo>
                    <a:pt x="30480" y="276511"/>
                  </a:lnTo>
                  <a:lnTo>
                    <a:pt x="21335" y="276511"/>
                  </a:lnTo>
                  <a:lnTo>
                    <a:pt x="21335" y="352425"/>
                  </a:lnTo>
                </a:path>
                <a:path w="143510" h="398145">
                  <a:moveTo>
                    <a:pt x="42671" y="352425"/>
                  </a:moveTo>
                  <a:lnTo>
                    <a:pt x="54768" y="352425"/>
                  </a:lnTo>
                  <a:lnTo>
                    <a:pt x="54768" y="276511"/>
                  </a:lnTo>
                  <a:lnTo>
                    <a:pt x="42671" y="276511"/>
                  </a:lnTo>
                  <a:lnTo>
                    <a:pt x="42671" y="352425"/>
                  </a:lnTo>
                </a:path>
                <a:path w="143510" h="398145">
                  <a:moveTo>
                    <a:pt x="63912" y="352425"/>
                  </a:moveTo>
                  <a:lnTo>
                    <a:pt x="76104" y="352425"/>
                  </a:lnTo>
                  <a:lnTo>
                    <a:pt x="76104" y="276511"/>
                  </a:lnTo>
                  <a:lnTo>
                    <a:pt x="63912" y="276511"/>
                  </a:lnTo>
                  <a:lnTo>
                    <a:pt x="63912" y="352425"/>
                  </a:lnTo>
                </a:path>
                <a:path w="143510" h="398145">
                  <a:moveTo>
                    <a:pt x="85248" y="352425"/>
                  </a:moveTo>
                  <a:lnTo>
                    <a:pt x="97440" y="352425"/>
                  </a:lnTo>
                  <a:lnTo>
                    <a:pt x="97440" y="276511"/>
                  </a:lnTo>
                  <a:lnTo>
                    <a:pt x="85248" y="276511"/>
                  </a:lnTo>
                  <a:lnTo>
                    <a:pt x="85248" y="352425"/>
                  </a:lnTo>
                </a:path>
                <a:path w="143510" h="398145">
                  <a:moveTo>
                    <a:pt x="109632" y="352425"/>
                  </a:moveTo>
                  <a:lnTo>
                    <a:pt x="118681" y="352425"/>
                  </a:lnTo>
                  <a:lnTo>
                    <a:pt x="118681" y="276511"/>
                  </a:lnTo>
                  <a:lnTo>
                    <a:pt x="109632" y="276511"/>
                  </a:lnTo>
                  <a:lnTo>
                    <a:pt x="109632" y="352425"/>
                  </a:lnTo>
                </a:path>
                <a:path w="143510" h="398145">
                  <a:moveTo>
                    <a:pt x="130873" y="352425"/>
                  </a:moveTo>
                  <a:lnTo>
                    <a:pt x="143065" y="352425"/>
                  </a:lnTo>
                  <a:lnTo>
                    <a:pt x="143065" y="276511"/>
                  </a:lnTo>
                  <a:lnTo>
                    <a:pt x="130873" y="276511"/>
                  </a:lnTo>
                  <a:lnTo>
                    <a:pt x="130873" y="352425"/>
                  </a:lnTo>
                </a:path>
                <a:path w="143510" h="398145">
                  <a:moveTo>
                    <a:pt x="130873" y="398050"/>
                  </a:moveTo>
                  <a:lnTo>
                    <a:pt x="143065" y="398050"/>
                  </a:lnTo>
                  <a:lnTo>
                    <a:pt x="143065" y="361569"/>
                  </a:lnTo>
                  <a:lnTo>
                    <a:pt x="130873" y="361569"/>
                  </a:lnTo>
                  <a:lnTo>
                    <a:pt x="130873" y="398050"/>
                  </a:lnTo>
                </a:path>
                <a:path w="143510" h="398145">
                  <a:moveTo>
                    <a:pt x="109632" y="398050"/>
                  </a:moveTo>
                  <a:lnTo>
                    <a:pt x="118681" y="398050"/>
                  </a:lnTo>
                  <a:lnTo>
                    <a:pt x="118681" y="361569"/>
                  </a:lnTo>
                  <a:lnTo>
                    <a:pt x="109632" y="361569"/>
                  </a:lnTo>
                  <a:lnTo>
                    <a:pt x="109632" y="398050"/>
                  </a:lnTo>
                </a:path>
                <a:path w="143510" h="398145">
                  <a:moveTo>
                    <a:pt x="85248" y="398050"/>
                  </a:moveTo>
                  <a:lnTo>
                    <a:pt x="97440" y="398050"/>
                  </a:lnTo>
                  <a:lnTo>
                    <a:pt x="97440" y="361569"/>
                  </a:lnTo>
                  <a:lnTo>
                    <a:pt x="85248" y="361569"/>
                  </a:lnTo>
                  <a:lnTo>
                    <a:pt x="85248" y="398050"/>
                  </a:lnTo>
                </a:path>
                <a:path w="143510" h="398145">
                  <a:moveTo>
                    <a:pt x="63912" y="398050"/>
                  </a:moveTo>
                  <a:lnTo>
                    <a:pt x="76104" y="398050"/>
                  </a:lnTo>
                  <a:lnTo>
                    <a:pt x="76104" y="361569"/>
                  </a:lnTo>
                  <a:lnTo>
                    <a:pt x="63912" y="361569"/>
                  </a:lnTo>
                  <a:lnTo>
                    <a:pt x="63912" y="398050"/>
                  </a:lnTo>
                </a:path>
                <a:path w="143510" h="398145">
                  <a:moveTo>
                    <a:pt x="42671" y="398050"/>
                  </a:moveTo>
                  <a:lnTo>
                    <a:pt x="54768" y="398050"/>
                  </a:lnTo>
                  <a:lnTo>
                    <a:pt x="54768" y="361569"/>
                  </a:lnTo>
                  <a:lnTo>
                    <a:pt x="42671" y="361569"/>
                  </a:lnTo>
                  <a:lnTo>
                    <a:pt x="42671" y="398050"/>
                  </a:lnTo>
                </a:path>
                <a:path w="143510" h="398145">
                  <a:moveTo>
                    <a:pt x="21335" y="398050"/>
                  </a:moveTo>
                  <a:lnTo>
                    <a:pt x="30480" y="398050"/>
                  </a:lnTo>
                  <a:lnTo>
                    <a:pt x="30480" y="361569"/>
                  </a:lnTo>
                  <a:lnTo>
                    <a:pt x="21335" y="361569"/>
                  </a:lnTo>
                  <a:lnTo>
                    <a:pt x="21335" y="398050"/>
                  </a:lnTo>
                </a:path>
                <a:path w="143510" h="398145">
                  <a:moveTo>
                    <a:pt x="0" y="398050"/>
                  </a:moveTo>
                  <a:lnTo>
                    <a:pt x="9144" y="398050"/>
                  </a:lnTo>
                  <a:lnTo>
                    <a:pt x="9144" y="361569"/>
                  </a:lnTo>
                  <a:lnTo>
                    <a:pt x="0" y="361569"/>
                  </a:lnTo>
                  <a:lnTo>
                    <a:pt x="0" y="398050"/>
                  </a:lnTo>
                </a:path>
                <a:path w="143510" h="398145">
                  <a:moveTo>
                    <a:pt x="15240" y="36480"/>
                  </a:moveTo>
                  <a:lnTo>
                    <a:pt x="27432" y="9144"/>
                  </a:lnTo>
                </a:path>
                <a:path w="143510" h="398145">
                  <a:moveTo>
                    <a:pt x="115728" y="9144"/>
                  </a:moveTo>
                  <a:lnTo>
                    <a:pt x="124777" y="36480"/>
                  </a:lnTo>
                </a:path>
                <a:path w="143510" h="398145">
                  <a:moveTo>
                    <a:pt x="21335" y="176212"/>
                  </a:moveTo>
                  <a:lnTo>
                    <a:pt x="91345" y="176212"/>
                  </a:lnTo>
                </a:path>
                <a:path w="143510" h="398145">
                  <a:moveTo>
                    <a:pt x="21335" y="167164"/>
                  </a:moveTo>
                  <a:lnTo>
                    <a:pt x="91345" y="167164"/>
                  </a:lnTo>
                </a:path>
                <a:path w="143510" h="398145">
                  <a:moveTo>
                    <a:pt x="21335" y="161068"/>
                  </a:moveTo>
                  <a:lnTo>
                    <a:pt x="91345" y="161068"/>
                  </a:lnTo>
                </a:path>
                <a:path w="143510" h="398145">
                  <a:moveTo>
                    <a:pt x="21335" y="154971"/>
                  </a:moveTo>
                  <a:lnTo>
                    <a:pt x="91345" y="154971"/>
                  </a:lnTo>
                </a:path>
                <a:path w="143510" h="398145">
                  <a:moveTo>
                    <a:pt x="21335" y="145827"/>
                  </a:moveTo>
                  <a:lnTo>
                    <a:pt x="91345" y="145827"/>
                  </a:lnTo>
                </a:path>
                <a:path w="143510" h="398145">
                  <a:moveTo>
                    <a:pt x="70009" y="76009"/>
                  </a:moveTo>
                  <a:lnTo>
                    <a:pt x="103536" y="76009"/>
                  </a:lnTo>
                  <a:lnTo>
                    <a:pt x="103536" y="57721"/>
                  </a:lnTo>
                  <a:lnTo>
                    <a:pt x="70009" y="57721"/>
                  </a:lnTo>
                  <a:lnTo>
                    <a:pt x="70009" y="76009"/>
                  </a:lnTo>
                </a:path>
                <a:path w="143510" h="398145">
                  <a:moveTo>
                    <a:pt x="100488" y="124587"/>
                  </a:moveTo>
                  <a:lnTo>
                    <a:pt x="115728" y="124587"/>
                  </a:lnTo>
                  <a:lnTo>
                    <a:pt x="115728" y="121539"/>
                  </a:lnTo>
                  <a:lnTo>
                    <a:pt x="100488" y="121539"/>
                  </a:lnTo>
                  <a:lnTo>
                    <a:pt x="100488" y="124587"/>
                  </a:lnTo>
                </a:path>
                <a:path w="143510" h="398145">
                  <a:moveTo>
                    <a:pt x="100488" y="151923"/>
                  </a:moveTo>
                  <a:lnTo>
                    <a:pt x="115728" y="151923"/>
                  </a:lnTo>
                  <a:lnTo>
                    <a:pt x="115728" y="145827"/>
                  </a:lnTo>
                  <a:lnTo>
                    <a:pt x="100488" y="145827"/>
                  </a:lnTo>
                  <a:lnTo>
                    <a:pt x="100488" y="151923"/>
                  </a:lnTo>
                </a:path>
                <a:path w="143510" h="398145">
                  <a:moveTo>
                    <a:pt x="100488" y="161068"/>
                  </a:moveTo>
                  <a:lnTo>
                    <a:pt x="115728" y="161068"/>
                  </a:lnTo>
                  <a:lnTo>
                    <a:pt x="115728" y="158019"/>
                  </a:lnTo>
                  <a:lnTo>
                    <a:pt x="100488" y="158019"/>
                  </a:lnTo>
                  <a:lnTo>
                    <a:pt x="100488" y="1610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370135" y="6086685"/>
            <a:ext cx="54038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>
                <a:latin typeface="Arial"/>
                <a:cs typeface="Arial"/>
              </a:rPr>
              <a:t>Data</a:t>
            </a:r>
            <a:r>
              <a:rPr dirty="0" sz="750" spc="1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Server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6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095436" y="5778435"/>
            <a:ext cx="1157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20" i="0">
                <a:latin typeface="Times New Roman"/>
                <a:cs typeface="Times New Roman"/>
              </a:rPr>
              <a:t>Client-</a:t>
            </a:r>
            <a:r>
              <a:rPr dirty="0" spc="-10" i="0">
                <a:latin typeface="Times New Roman"/>
                <a:cs typeface="Times New Roman"/>
              </a:rPr>
              <a:t>server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08517" y="1883142"/>
            <a:ext cx="6732270" cy="200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Versatile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10">
                <a:latin typeface="Arial"/>
                <a:cs typeface="Arial"/>
              </a:rPr>
              <a:t> experiences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Scalable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accessing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Harder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upgrade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Higher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5090160" marR="5080">
              <a:lnSpc>
                <a:spcPct val="100000"/>
              </a:lnSpc>
              <a:spcBef>
                <a:spcPts val="225"/>
              </a:spcBef>
            </a:pPr>
            <a:r>
              <a:rPr dirty="0" sz="1600" spc="-10" b="1">
                <a:latin typeface="Times New Roman"/>
                <a:cs typeface="Times New Roman"/>
              </a:rPr>
              <a:t>Presentation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196083" y="4786502"/>
            <a:ext cx="5028565" cy="459105"/>
          </a:xfrm>
          <a:custGeom>
            <a:avLst/>
            <a:gdLst/>
            <a:ahLst/>
            <a:cxnLst/>
            <a:rect l="l" t="t" r="r" b="b"/>
            <a:pathLst>
              <a:path w="5028565" h="459104">
                <a:moveTo>
                  <a:pt x="0" y="227838"/>
                </a:moveTo>
                <a:lnTo>
                  <a:pt x="5028152" y="227838"/>
                </a:lnTo>
              </a:path>
              <a:path w="5028565" h="459104">
                <a:moveTo>
                  <a:pt x="626935" y="0"/>
                </a:moveTo>
                <a:lnTo>
                  <a:pt x="626935" y="227838"/>
                </a:lnTo>
                <a:lnTo>
                  <a:pt x="2514028" y="227838"/>
                </a:lnTo>
              </a:path>
              <a:path w="5028565" h="459104">
                <a:moveTo>
                  <a:pt x="3457574" y="458724"/>
                </a:moveTo>
                <a:lnTo>
                  <a:pt x="3457574" y="227838"/>
                </a:lnTo>
                <a:lnTo>
                  <a:pt x="2514028" y="227838"/>
                </a:lnTo>
              </a:path>
              <a:path w="5028565" h="459104">
                <a:moveTo>
                  <a:pt x="2514028" y="0"/>
                </a:moveTo>
                <a:lnTo>
                  <a:pt x="2514028" y="227838"/>
                </a:lnTo>
              </a:path>
              <a:path w="5028565" h="459104">
                <a:moveTo>
                  <a:pt x="4401121" y="0"/>
                </a:moveTo>
                <a:lnTo>
                  <a:pt x="4401121" y="227838"/>
                </a:lnTo>
                <a:lnTo>
                  <a:pt x="2514028" y="227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416140" y="4128711"/>
            <a:ext cx="411480" cy="407670"/>
            <a:chOff x="6416140" y="4128711"/>
            <a:chExt cx="411480" cy="407670"/>
          </a:xfrm>
        </p:grpSpPr>
        <p:sp>
          <p:nvSpPr>
            <p:cNvPr id="6" name="object 6" descr=""/>
            <p:cNvSpPr/>
            <p:nvPr/>
          </p:nvSpPr>
          <p:spPr>
            <a:xfrm>
              <a:off x="6420707" y="4133278"/>
              <a:ext cx="401955" cy="398145"/>
            </a:xfrm>
            <a:custGeom>
              <a:avLst/>
              <a:gdLst/>
              <a:ahLst/>
              <a:cxnLst/>
              <a:rect l="l" t="t" r="r" b="b"/>
              <a:pathLst>
                <a:path w="401954" h="398145">
                  <a:moveTo>
                    <a:pt x="121729" y="233933"/>
                  </a:moveTo>
                  <a:lnTo>
                    <a:pt x="279939" y="233933"/>
                  </a:lnTo>
                  <a:lnTo>
                    <a:pt x="279939" y="215645"/>
                  </a:lnTo>
                  <a:lnTo>
                    <a:pt x="121729" y="215645"/>
                  </a:lnTo>
                  <a:lnTo>
                    <a:pt x="121729" y="233933"/>
                  </a:lnTo>
                  <a:close/>
                </a:path>
                <a:path w="401954" h="398145">
                  <a:moveTo>
                    <a:pt x="42576" y="215645"/>
                  </a:moveTo>
                  <a:lnTo>
                    <a:pt x="362140" y="215645"/>
                  </a:lnTo>
                  <a:lnTo>
                    <a:pt x="362140" y="0"/>
                  </a:lnTo>
                  <a:lnTo>
                    <a:pt x="42576" y="0"/>
                  </a:lnTo>
                  <a:lnTo>
                    <a:pt x="42576" y="215645"/>
                  </a:lnTo>
                  <a:close/>
                </a:path>
                <a:path w="401954" h="398145">
                  <a:moveTo>
                    <a:pt x="82105" y="288607"/>
                  </a:moveTo>
                  <a:lnTo>
                    <a:pt x="319563" y="288607"/>
                  </a:lnTo>
                  <a:lnTo>
                    <a:pt x="319563" y="233933"/>
                  </a:lnTo>
                  <a:lnTo>
                    <a:pt x="82105" y="233933"/>
                  </a:lnTo>
                  <a:lnTo>
                    <a:pt x="82105" y="288607"/>
                  </a:lnTo>
                  <a:close/>
                </a:path>
                <a:path w="401954" h="398145">
                  <a:moveTo>
                    <a:pt x="301275" y="288607"/>
                  </a:moveTo>
                  <a:lnTo>
                    <a:pt x="0" y="288607"/>
                  </a:lnTo>
                  <a:lnTo>
                    <a:pt x="0" y="397954"/>
                  </a:lnTo>
                  <a:lnTo>
                    <a:pt x="401764" y="397954"/>
                  </a:lnTo>
                  <a:lnTo>
                    <a:pt x="401764" y="288607"/>
                  </a:lnTo>
                  <a:lnTo>
                    <a:pt x="301275" y="288607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51581" y="444922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 h="0">
                  <a:moveTo>
                    <a:pt x="0" y="0"/>
                  </a:moveTo>
                  <a:lnTo>
                    <a:pt x="60864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32804" y="4430934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4"/>
                  </a:moveTo>
                  <a:lnTo>
                    <a:pt x="3048" y="3048"/>
                  </a:lnTo>
                  <a:lnTo>
                    <a:pt x="15240" y="0"/>
                  </a:lnTo>
                  <a:lnTo>
                    <a:pt x="24384" y="3048"/>
                  </a:lnTo>
                  <a:lnTo>
                    <a:pt x="30480" y="9144"/>
                  </a:lnTo>
                  <a:lnTo>
                    <a:pt x="24384" y="15240"/>
                  </a:lnTo>
                  <a:lnTo>
                    <a:pt x="15240" y="18288"/>
                  </a:lnTo>
                  <a:lnTo>
                    <a:pt x="3048" y="15240"/>
                  </a:lnTo>
                  <a:lnTo>
                    <a:pt x="0" y="9144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02813" y="4169663"/>
              <a:ext cx="237490" cy="142875"/>
            </a:xfrm>
            <a:custGeom>
              <a:avLst/>
              <a:gdLst/>
              <a:ahLst/>
              <a:cxnLst/>
              <a:rect l="l" t="t" r="r" b="b"/>
              <a:pathLst>
                <a:path w="237490" h="142875">
                  <a:moveTo>
                    <a:pt x="237458" y="142875"/>
                  </a:moveTo>
                  <a:lnTo>
                    <a:pt x="0" y="142875"/>
                  </a:lnTo>
                  <a:lnTo>
                    <a:pt x="0" y="0"/>
                  </a:lnTo>
                  <a:lnTo>
                    <a:pt x="237458" y="0"/>
                  </a:lnTo>
                  <a:lnTo>
                    <a:pt x="237458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20707" y="4421885"/>
              <a:ext cx="401955" cy="100330"/>
            </a:xfrm>
            <a:custGeom>
              <a:avLst/>
              <a:gdLst/>
              <a:ahLst/>
              <a:cxnLst/>
              <a:rect l="l" t="t" r="r" b="b"/>
              <a:pathLst>
                <a:path w="401954" h="100329">
                  <a:moveTo>
                    <a:pt x="12096" y="100203"/>
                  </a:moveTo>
                  <a:lnTo>
                    <a:pt x="389572" y="100203"/>
                  </a:lnTo>
                  <a:lnTo>
                    <a:pt x="389572" y="82010"/>
                  </a:lnTo>
                  <a:lnTo>
                    <a:pt x="12096" y="82010"/>
                  </a:lnTo>
                  <a:lnTo>
                    <a:pt x="12096" y="100203"/>
                  </a:lnTo>
                  <a:close/>
                </a:path>
                <a:path w="401954" h="100329">
                  <a:moveTo>
                    <a:pt x="0" y="45529"/>
                  </a:moveTo>
                  <a:lnTo>
                    <a:pt x="401764" y="45529"/>
                  </a:lnTo>
                </a:path>
                <a:path w="401954" h="100329">
                  <a:moveTo>
                    <a:pt x="0" y="63817"/>
                  </a:moveTo>
                  <a:lnTo>
                    <a:pt x="401764" y="63817"/>
                  </a:lnTo>
                </a:path>
                <a:path w="401954" h="100329">
                  <a:moveTo>
                    <a:pt x="121729" y="0"/>
                  </a:moveTo>
                  <a:lnTo>
                    <a:pt x="121729" y="45529"/>
                  </a:lnTo>
                </a:path>
                <a:path w="401954" h="100329">
                  <a:moveTo>
                    <a:pt x="200881" y="0"/>
                  </a:moveTo>
                  <a:lnTo>
                    <a:pt x="200881" y="45529"/>
                  </a:lnTo>
                </a:path>
                <a:path w="401954" h="100329">
                  <a:moveTo>
                    <a:pt x="240410" y="45529"/>
                  </a:moveTo>
                  <a:lnTo>
                    <a:pt x="240410" y="0"/>
                  </a:lnTo>
                </a:path>
                <a:path w="401954" h="100329">
                  <a:moveTo>
                    <a:pt x="319563" y="0"/>
                  </a:moveTo>
                  <a:lnTo>
                    <a:pt x="319563" y="45529"/>
                  </a:lnTo>
                </a:path>
                <a:path w="401954" h="100329">
                  <a:moveTo>
                    <a:pt x="349948" y="36480"/>
                  </a:moveTo>
                  <a:lnTo>
                    <a:pt x="371284" y="36480"/>
                  </a:lnTo>
                  <a:lnTo>
                    <a:pt x="371284" y="9144"/>
                  </a:lnTo>
                  <a:lnTo>
                    <a:pt x="349948" y="9144"/>
                  </a:lnTo>
                  <a:lnTo>
                    <a:pt x="349948" y="36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484239" y="4533646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9749" y="4170140"/>
            <a:ext cx="490818" cy="37870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102396" y="4279169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22951" y="4146904"/>
            <a:ext cx="411480" cy="407670"/>
            <a:chOff x="4522951" y="4146904"/>
            <a:chExt cx="411480" cy="407670"/>
          </a:xfrm>
        </p:grpSpPr>
        <p:sp>
          <p:nvSpPr>
            <p:cNvPr id="15" name="object 15" descr=""/>
            <p:cNvSpPr/>
            <p:nvPr/>
          </p:nvSpPr>
          <p:spPr>
            <a:xfrm>
              <a:off x="4527518" y="4151471"/>
              <a:ext cx="401955" cy="398145"/>
            </a:xfrm>
            <a:custGeom>
              <a:avLst/>
              <a:gdLst/>
              <a:ahLst/>
              <a:cxnLst/>
              <a:rect l="l" t="t" r="r" b="b"/>
              <a:pathLst>
                <a:path w="401954" h="398145">
                  <a:moveTo>
                    <a:pt x="121729" y="236981"/>
                  </a:moveTo>
                  <a:lnTo>
                    <a:pt x="280035" y="236981"/>
                  </a:lnTo>
                  <a:lnTo>
                    <a:pt x="280035" y="218789"/>
                  </a:lnTo>
                  <a:lnTo>
                    <a:pt x="121729" y="218789"/>
                  </a:lnTo>
                  <a:lnTo>
                    <a:pt x="121729" y="236981"/>
                  </a:lnTo>
                  <a:close/>
                </a:path>
                <a:path w="401954" h="398145">
                  <a:moveTo>
                    <a:pt x="39528" y="218789"/>
                  </a:moveTo>
                  <a:lnTo>
                    <a:pt x="359187" y="218789"/>
                  </a:lnTo>
                  <a:lnTo>
                    <a:pt x="359187" y="0"/>
                  </a:lnTo>
                  <a:lnTo>
                    <a:pt x="39528" y="0"/>
                  </a:lnTo>
                  <a:lnTo>
                    <a:pt x="39528" y="218789"/>
                  </a:lnTo>
                  <a:close/>
                </a:path>
                <a:path w="401954" h="398145">
                  <a:moveTo>
                    <a:pt x="82200" y="288607"/>
                  </a:moveTo>
                  <a:lnTo>
                    <a:pt x="319563" y="288607"/>
                  </a:lnTo>
                  <a:lnTo>
                    <a:pt x="319563" y="236981"/>
                  </a:lnTo>
                  <a:lnTo>
                    <a:pt x="82200" y="236981"/>
                  </a:lnTo>
                  <a:lnTo>
                    <a:pt x="82200" y="288607"/>
                  </a:lnTo>
                  <a:close/>
                </a:path>
                <a:path w="401954" h="398145">
                  <a:moveTo>
                    <a:pt x="301275" y="288607"/>
                  </a:moveTo>
                  <a:lnTo>
                    <a:pt x="0" y="288607"/>
                  </a:lnTo>
                  <a:lnTo>
                    <a:pt x="0" y="398049"/>
                  </a:lnTo>
                  <a:lnTo>
                    <a:pt x="401764" y="398049"/>
                  </a:lnTo>
                  <a:lnTo>
                    <a:pt x="401764" y="288607"/>
                  </a:lnTo>
                  <a:lnTo>
                    <a:pt x="301275" y="288607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58392" y="4467415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 h="0">
                  <a:moveTo>
                    <a:pt x="0" y="0"/>
                  </a:moveTo>
                  <a:lnTo>
                    <a:pt x="60864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39710" y="4449222"/>
              <a:ext cx="27940" cy="18415"/>
            </a:xfrm>
            <a:custGeom>
              <a:avLst/>
              <a:gdLst/>
              <a:ahLst/>
              <a:cxnLst/>
              <a:rect l="l" t="t" r="r" b="b"/>
              <a:pathLst>
                <a:path w="27939" h="18414">
                  <a:moveTo>
                    <a:pt x="0" y="9144"/>
                  </a:moveTo>
                  <a:lnTo>
                    <a:pt x="3048" y="3048"/>
                  </a:lnTo>
                  <a:lnTo>
                    <a:pt x="12192" y="0"/>
                  </a:lnTo>
                  <a:lnTo>
                    <a:pt x="24288" y="3048"/>
                  </a:lnTo>
                  <a:lnTo>
                    <a:pt x="27336" y="9144"/>
                  </a:lnTo>
                  <a:lnTo>
                    <a:pt x="24288" y="18192"/>
                  </a:lnTo>
                  <a:lnTo>
                    <a:pt x="12192" y="18192"/>
                  </a:lnTo>
                  <a:lnTo>
                    <a:pt x="3048" y="18192"/>
                  </a:lnTo>
                  <a:lnTo>
                    <a:pt x="0" y="9144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09719" y="4187952"/>
              <a:ext cx="237490" cy="146050"/>
            </a:xfrm>
            <a:custGeom>
              <a:avLst/>
              <a:gdLst/>
              <a:ahLst/>
              <a:cxnLst/>
              <a:rect l="l" t="t" r="r" b="b"/>
              <a:pathLst>
                <a:path w="237489" h="146050">
                  <a:moveTo>
                    <a:pt x="237363" y="145827"/>
                  </a:moveTo>
                  <a:lnTo>
                    <a:pt x="0" y="145827"/>
                  </a:lnTo>
                  <a:lnTo>
                    <a:pt x="0" y="0"/>
                  </a:lnTo>
                  <a:lnTo>
                    <a:pt x="237363" y="0"/>
                  </a:lnTo>
                  <a:lnTo>
                    <a:pt x="237363" y="145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27518" y="4440078"/>
              <a:ext cx="401955" cy="100330"/>
            </a:xfrm>
            <a:custGeom>
              <a:avLst/>
              <a:gdLst/>
              <a:ahLst/>
              <a:cxnLst/>
              <a:rect l="l" t="t" r="r" b="b"/>
              <a:pathLst>
                <a:path w="401954" h="100329">
                  <a:moveTo>
                    <a:pt x="12191" y="100298"/>
                  </a:moveTo>
                  <a:lnTo>
                    <a:pt x="389572" y="100298"/>
                  </a:lnTo>
                  <a:lnTo>
                    <a:pt x="389572" y="82010"/>
                  </a:lnTo>
                  <a:lnTo>
                    <a:pt x="12191" y="82010"/>
                  </a:lnTo>
                  <a:lnTo>
                    <a:pt x="12191" y="100298"/>
                  </a:lnTo>
                  <a:close/>
                </a:path>
                <a:path w="401954" h="100329">
                  <a:moveTo>
                    <a:pt x="0" y="45624"/>
                  </a:moveTo>
                  <a:lnTo>
                    <a:pt x="401764" y="45624"/>
                  </a:lnTo>
                </a:path>
                <a:path w="401954" h="100329">
                  <a:moveTo>
                    <a:pt x="0" y="63817"/>
                  </a:moveTo>
                  <a:lnTo>
                    <a:pt x="401764" y="63817"/>
                  </a:lnTo>
                </a:path>
                <a:path w="401954" h="100329">
                  <a:moveTo>
                    <a:pt x="121729" y="0"/>
                  </a:moveTo>
                  <a:lnTo>
                    <a:pt x="121729" y="45624"/>
                  </a:lnTo>
                </a:path>
                <a:path w="401954" h="100329">
                  <a:moveTo>
                    <a:pt x="200882" y="0"/>
                  </a:moveTo>
                  <a:lnTo>
                    <a:pt x="200882" y="45624"/>
                  </a:lnTo>
                </a:path>
                <a:path w="401954" h="100329">
                  <a:moveTo>
                    <a:pt x="240411" y="45624"/>
                  </a:moveTo>
                  <a:lnTo>
                    <a:pt x="240411" y="0"/>
                  </a:lnTo>
                </a:path>
                <a:path w="401954" h="100329">
                  <a:moveTo>
                    <a:pt x="319563" y="0"/>
                  </a:moveTo>
                  <a:lnTo>
                    <a:pt x="319563" y="45624"/>
                  </a:lnTo>
                </a:path>
                <a:path w="401954" h="100329">
                  <a:moveTo>
                    <a:pt x="350044" y="36480"/>
                  </a:moveTo>
                  <a:lnTo>
                    <a:pt x="371284" y="36480"/>
                  </a:lnTo>
                  <a:lnTo>
                    <a:pt x="371284" y="9143"/>
                  </a:lnTo>
                  <a:lnTo>
                    <a:pt x="350044" y="9143"/>
                  </a:lnTo>
                  <a:lnTo>
                    <a:pt x="350044" y="36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591376" y="4555002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426873" y="5362198"/>
            <a:ext cx="581660" cy="465455"/>
            <a:chOff x="5426873" y="5362198"/>
            <a:chExt cx="581660" cy="465455"/>
          </a:xfrm>
        </p:grpSpPr>
        <p:sp>
          <p:nvSpPr>
            <p:cNvPr id="22" name="object 22" descr=""/>
            <p:cNvSpPr/>
            <p:nvPr/>
          </p:nvSpPr>
          <p:spPr>
            <a:xfrm>
              <a:off x="5489352" y="5384958"/>
              <a:ext cx="152400" cy="438150"/>
            </a:xfrm>
            <a:custGeom>
              <a:avLst/>
              <a:gdLst/>
              <a:ahLst/>
              <a:cxnLst/>
              <a:rect l="l" t="t" r="r" b="b"/>
              <a:pathLst>
                <a:path w="152400" h="438150">
                  <a:moveTo>
                    <a:pt x="0" y="401098"/>
                  </a:moveTo>
                  <a:lnTo>
                    <a:pt x="0" y="437578"/>
                  </a:lnTo>
                </a:path>
                <a:path w="152400" h="438150">
                  <a:moveTo>
                    <a:pt x="152114" y="401098"/>
                  </a:moveTo>
                  <a:lnTo>
                    <a:pt x="152114" y="437578"/>
                  </a:lnTo>
                </a:path>
                <a:path w="152400" h="438150">
                  <a:moveTo>
                    <a:pt x="48672" y="124587"/>
                  </a:moveTo>
                  <a:lnTo>
                    <a:pt x="103441" y="124587"/>
                  </a:lnTo>
                </a:path>
                <a:path w="152400" h="438150">
                  <a:moveTo>
                    <a:pt x="39528" y="76009"/>
                  </a:moveTo>
                  <a:lnTo>
                    <a:pt x="115633" y="76009"/>
                  </a:lnTo>
                </a:path>
                <a:path w="152400" h="438150">
                  <a:moveTo>
                    <a:pt x="18192" y="0"/>
                  </a:moveTo>
                  <a:lnTo>
                    <a:pt x="133826" y="0"/>
                  </a:lnTo>
                  <a:lnTo>
                    <a:pt x="133826" y="267366"/>
                  </a:lnTo>
                  <a:lnTo>
                    <a:pt x="18192" y="267366"/>
                  </a:lnTo>
                  <a:lnTo>
                    <a:pt x="18192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31440" y="5366765"/>
              <a:ext cx="271145" cy="455930"/>
            </a:xfrm>
            <a:custGeom>
              <a:avLst/>
              <a:gdLst/>
              <a:ahLst/>
              <a:cxnLst/>
              <a:rect l="l" t="t" r="r" b="b"/>
              <a:pathLst>
                <a:path w="271145" h="455929">
                  <a:moveTo>
                    <a:pt x="0" y="455771"/>
                  </a:moveTo>
                  <a:lnTo>
                    <a:pt x="0" y="446627"/>
                  </a:lnTo>
                  <a:lnTo>
                    <a:pt x="57912" y="419290"/>
                  </a:lnTo>
                  <a:lnTo>
                    <a:pt x="57912" y="0"/>
                  </a:lnTo>
                  <a:lnTo>
                    <a:pt x="210026" y="0"/>
                  </a:lnTo>
                  <a:lnTo>
                    <a:pt x="210026" y="419290"/>
                  </a:lnTo>
                  <a:lnTo>
                    <a:pt x="270891" y="446627"/>
                  </a:lnTo>
                  <a:lnTo>
                    <a:pt x="270891" y="455771"/>
                  </a:lnTo>
                  <a:lnTo>
                    <a:pt x="0" y="455771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659755" y="5482209"/>
              <a:ext cx="344170" cy="340360"/>
            </a:xfrm>
            <a:custGeom>
              <a:avLst/>
              <a:gdLst/>
              <a:ahLst/>
              <a:cxnLst/>
              <a:rect l="l" t="t" r="r" b="b"/>
              <a:pathLst>
                <a:path w="344170" h="340360">
                  <a:moveTo>
                    <a:pt x="0" y="276510"/>
                  </a:moveTo>
                  <a:lnTo>
                    <a:pt x="54768" y="276510"/>
                  </a:lnTo>
                  <a:lnTo>
                    <a:pt x="112585" y="291655"/>
                  </a:lnTo>
                  <a:lnTo>
                    <a:pt x="112585" y="325088"/>
                  </a:lnTo>
                  <a:lnTo>
                    <a:pt x="54768" y="325088"/>
                  </a:lnTo>
                  <a:lnTo>
                    <a:pt x="54768" y="340328"/>
                  </a:lnTo>
                  <a:lnTo>
                    <a:pt x="289179" y="340328"/>
                  </a:lnTo>
                  <a:lnTo>
                    <a:pt x="289179" y="325088"/>
                  </a:lnTo>
                  <a:lnTo>
                    <a:pt x="231267" y="325088"/>
                  </a:lnTo>
                  <a:lnTo>
                    <a:pt x="231267" y="291655"/>
                  </a:lnTo>
                  <a:lnTo>
                    <a:pt x="289179" y="276510"/>
                  </a:lnTo>
                  <a:lnTo>
                    <a:pt x="343947" y="276510"/>
                  </a:lnTo>
                  <a:lnTo>
                    <a:pt x="343947" y="0"/>
                  </a:lnTo>
                  <a:lnTo>
                    <a:pt x="0" y="0"/>
                  </a:lnTo>
                  <a:lnTo>
                    <a:pt x="0" y="27651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14523" y="5758720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5">
                  <a:moveTo>
                    <a:pt x="57816" y="48577"/>
                  </a:moveTo>
                  <a:lnTo>
                    <a:pt x="176497" y="48577"/>
                  </a:lnTo>
                </a:path>
                <a:path w="234950" h="48895">
                  <a:moveTo>
                    <a:pt x="57816" y="15144"/>
                  </a:moveTo>
                  <a:lnTo>
                    <a:pt x="176497" y="15144"/>
                  </a:lnTo>
                </a:path>
                <a:path w="234950" h="48895">
                  <a:moveTo>
                    <a:pt x="0" y="0"/>
                  </a:moveTo>
                  <a:lnTo>
                    <a:pt x="234410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504497" y="5755678"/>
              <a:ext cx="121920" cy="40005"/>
            </a:xfrm>
            <a:custGeom>
              <a:avLst/>
              <a:gdLst/>
              <a:ahLst/>
              <a:cxnLst/>
              <a:rect l="l" t="t" r="r" b="b"/>
              <a:pathLst>
                <a:path w="121920" h="40004">
                  <a:moveTo>
                    <a:pt x="9144" y="0"/>
                  </a:moveTo>
                  <a:lnTo>
                    <a:pt x="0" y="0"/>
                  </a:lnTo>
                  <a:lnTo>
                    <a:pt x="0" y="39522"/>
                  </a:lnTo>
                  <a:lnTo>
                    <a:pt x="9144" y="39522"/>
                  </a:lnTo>
                  <a:lnTo>
                    <a:pt x="9144" y="0"/>
                  </a:lnTo>
                  <a:close/>
                </a:path>
                <a:path w="121920" h="40004">
                  <a:moveTo>
                    <a:pt x="27432" y="0"/>
                  </a:moveTo>
                  <a:lnTo>
                    <a:pt x="18288" y="0"/>
                  </a:lnTo>
                  <a:lnTo>
                    <a:pt x="18288" y="39522"/>
                  </a:lnTo>
                  <a:lnTo>
                    <a:pt x="27432" y="39522"/>
                  </a:lnTo>
                  <a:lnTo>
                    <a:pt x="27432" y="0"/>
                  </a:lnTo>
                  <a:close/>
                </a:path>
                <a:path w="121920" h="40004">
                  <a:moveTo>
                    <a:pt x="45720" y="0"/>
                  </a:moveTo>
                  <a:lnTo>
                    <a:pt x="36576" y="0"/>
                  </a:lnTo>
                  <a:lnTo>
                    <a:pt x="36576" y="39522"/>
                  </a:lnTo>
                  <a:lnTo>
                    <a:pt x="45720" y="39522"/>
                  </a:lnTo>
                  <a:lnTo>
                    <a:pt x="45720" y="0"/>
                  </a:lnTo>
                  <a:close/>
                </a:path>
                <a:path w="121920" h="40004">
                  <a:moveTo>
                    <a:pt x="66954" y="0"/>
                  </a:moveTo>
                  <a:lnTo>
                    <a:pt x="57810" y="0"/>
                  </a:lnTo>
                  <a:lnTo>
                    <a:pt x="57810" y="39522"/>
                  </a:lnTo>
                  <a:lnTo>
                    <a:pt x="66954" y="39522"/>
                  </a:lnTo>
                  <a:lnTo>
                    <a:pt x="66954" y="0"/>
                  </a:lnTo>
                  <a:close/>
                </a:path>
                <a:path w="121920" h="40004">
                  <a:moveTo>
                    <a:pt x="85242" y="0"/>
                  </a:moveTo>
                  <a:lnTo>
                    <a:pt x="76098" y="0"/>
                  </a:lnTo>
                  <a:lnTo>
                    <a:pt x="76098" y="39522"/>
                  </a:lnTo>
                  <a:lnTo>
                    <a:pt x="85242" y="39522"/>
                  </a:lnTo>
                  <a:lnTo>
                    <a:pt x="85242" y="0"/>
                  </a:lnTo>
                  <a:close/>
                </a:path>
                <a:path w="121920" h="40004">
                  <a:moveTo>
                    <a:pt x="103530" y="0"/>
                  </a:moveTo>
                  <a:lnTo>
                    <a:pt x="94386" y="0"/>
                  </a:lnTo>
                  <a:lnTo>
                    <a:pt x="94386" y="39522"/>
                  </a:lnTo>
                  <a:lnTo>
                    <a:pt x="103530" y="39522"/>
                  </a:lnTo>
                  <a:lnTo>
                    <a:pt x="103530" y="0"/>
                  </a:lnTo>
                  <a:close/>
                </a:path>
                <a:path w="121920" h="40004">
                  <a:moveTo>
                    <a:pt x="121729" y="0"/>
                  </a:moveTo>
                  <a:lnTo>
                    <a:pt x="112674" y="0"/>
                  </a:lnTo>
                  <a:lnTo>
                    <a:pt x="112674" y="39522"/>
                  </a:lnTo>
                  <a:lnTo>
                    <a:pt x="121729" y="39522"/>
                  </a:lnTo>
                  <a:lnTo>
                    <a:pt x="121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504497" y="5397150"/>
              <a:ext cx="121920" cy="398145"/>
            </a:xfrm>
            <a:custGeom>
              <a:avLst/>
              <a:gdLst/>
              <a:ahLst/>
              <a:cxnLst/>
              <a:rect l="l" t="t" r="r" b="b"/>
              <a:pathLst>
                <a:path w="121920" h="398145">
                  <a:moveTo>
                    <a:pt x="12191" y="0"/>
                  </a:moveTo>
                  <a:lnTo>
                    <a:pt x="12191" y="36480"/>
                  </a:lnTo>
                  <a:lnTo>
                    <a:pt x="109632" y="36480"/>
                  </a:lnTo>
                  <a:lnTo>
                    <a:pt x="109632" y="0"/>
                  </a:lnTo>
                  <a:lnTo>
                    <a:pt x="12191" y="0"/>
                  </a:lnTo>
                </a:path>
                <a:path w="121920" h="398145">
                  <a:moveTo>
                    <a:pt x="12191" y="0"/>
                  </a:moveTo>
                  <a:lnTo>
                    <a:pt x="24383" y="9144"/>
                  </a:lnTo>
                  <a:lnTo>
                    <a:pt x="100488" y="9144"/>
                  </a:lnTo>
                  <a:lnTo>
                    <a:pt x="109632" y="0"/>
                  </a:lnTo>
                </a:path>
                <a:path w="121920" h="398145">
                  <a:moveTo>
                    <a:pt x="12191" y="85058"/>
                  </a:moveTo>
                  <a:lnTo>
                    <a:pt x="109632" y="85058"/>
                  </a:lnTo>
                  <a:lnTo>
                    <a:pt x="109632" y="45529"/>
                  </a:lnTo>
                  <a:lnTo>
                    <a:pt x="12191" y="45529"/>
                  </a:lnTo>
                  <a:lnTo>
                    <a:pt x="12191" y="85058"/>
                  </a:lnTo>
                </a:path>
                <a:path w="121920" h="398145">
                  <a:moveTo>
                    <a:pt x="12191" y="130682"/>
                  </a:moveTo>
                  <a:lnTo>
                    <a:pt x="109632" y="130682"/>
                  </a:lnTo>
                  <a:lnTo>
                    <a:pt x="109632" y="94202"/>
                  </a:lnTo>
                  <a:lnTo>
                    <a:pt x="12191" y="94202"/>
                  </a:lnTo>
                  <a:lnTo>
                    <a:pt x="12191" y="130682"/>
                  </a:lnTo>
                </a:path>
                <a:path w="121920" h="398145">
                  <a:moveTo>
                    <a:pt x="12191" y="179260"/>
                  </a:moveTo>
                  <a:lnTo>
                    <a:pt x="109632" y="179260"/>
                  </a:lnTo>
                  <a:lnTo>
                    <a:pt x="109632" y="139731"/>
                  </a:lnTo>
                  <a:lnTo>
                    <a:pt x="12191" y="139731"/>
                  </a:lnTo>
                  <a:lnTo>
                    <a:pt x="12191" y="179260"/>
                  </a:lnTo>
                </a:path>
                <a:path w="121920" h="398145">
                  <a:moveTo>
                    <a:pt x="12191" y="227837"/>
                  </a:moveTo>
                  <a:lnTo>
                    <a:pt x="109632" y="227837"/>
                  </a:lnTo>
                  <a:lnTo>
                    <a:pt x="109632" y="188404"/>
                  </a:lnTo>
                  <a:lnTo>
                    <a:pt x="12191" y="188404"/>
                  </a:lnTo>
                  <a:lnTo>
                    <a:pt x="12191" y="227837"/>
                  </a:lnTo>
                </a:path>
                <a:path w="121920" h="398145">
                  <a:moveTo>
                    <a:pt x="0" y="349376"/>
                  </a:moveTo>
                  <a:lnTo>
                    <a:pt x="9143" y="349376"/>
                  </a:lnTo>
                  <a:lnTo>
                    <a:pt x="9143" y="273462"/>
                  </a:lnTo>
                  <a:lnTo>
                    <a:pt x="0" y="273462"/>
                  </a:lnTo>
                  <a:lnTo>
                    <a:pt x="0" y="349376"/>
                  </a:lnTo>
                </a:path>
                <a:path w="121920" h="398145">
                  <a:moveTo>
                    <a:pt x="18287" y="349376"/>
                  </a:moveTo>
                  <a:lnTo>
                    <a:pt x="27432" y="349376"/>
                  </a:lnTo>
                  <a:lnTo>
                    <a:pt x="27432" y="273462"/>
                  </a:lnTo>
                  <a:lnTo>
                    <a:pt x="18287" y="273462"/>
                  </a:lnTo>
                  <a:lnTo>
                    <a:pt x="18287" y="349376"/>
                  </a:lnTo>
                </a:path>
                <a:path w="121920" h="398145">
                  <a:moveTo>
                    <a:pt x="36575" y="349376"/>
                  </a:moveTo>
                  <a:lnTo>
                    <a:pt x="45719" y="349376"/>
                  </a:lnTo>
                  <a:lnTo>
                    <a:pt x="45719" y="273462"/>
                  </a:lnTo>
                  <a:lnTo>
                    <a:pt x="36575" y="273462"/>
                  </a:lnTo>
                  <a:lnTo>
                    <a:pt x="36575" y="349376"/>
                  </a:lnTo>
                </a:path>
                <a:path w="121920" h="398145">
                  <a:moveTo>
                    <a:pt x="57816" y="349376"/>
                  </a:moveTo>
                  <a:lnTo>
                    <a:pt x="66960" y="349376"/>
                  </a:lnTo>
                  <a:lnTo>
                    <a:pt x="66960" y="273462"/>
                  </a:lnTo>
                  <a:lnTo>
                    <a:pt x="57816" y="273462"/>
                  </a:lnTo>
                  <a:lnTo>
                    <a:pt x="57816" y="349376"/>
                  </a:lnTo>
                </a:path>
                <a:path w="121920" h="398145">
                  <a:moveTo>
                    <a:pt x="76104" y="349376"/>
                  </a:moveTo>
                  <a:lnTo>
                    <a:pt x="85248" y="349376"/>
                  </a:lnTo>
                  <a:lnTo>
                    <a:pt x="85248" y="273462"/>
                  </a:lnTo>
                  <a:lnTo>
                    <a:pt x="76104" y="273462"/>
                  </a:lnTo>
                  <a:lnTo>
                    <a:pt x="76104" y="349376"/>
                  </a:lnTo>
                </a:path>
                <a:path w="121920" h="398145">
                  <a:moveTo>
                    <a:pt x="94392" y="349376"/>
                  </a:moveTo>
                  <a:lnTo>
                    <a:pt x="103536" y="349376"/>
                  </a:lnTo>
                  <a:lnTo>
                    <a:pt x="103536" y="273462"/>
                  </a:lnTo>
                  <a:lnTo>
                    <a:pt x="94392" y="273462"/>
                  </a:lnTo>
                  <a:lnTo>
                    <a:pt x="94392" y="349376"/>
                  </a:lnTo>
                </a:path>
                <a:path w="121920" h="398145">
                  <a:moveTo>
                    <a:pt x="112680" y="349376"/>
                  </a:moveTo>
                  <a:lnTo>
                    <a:pt x="121729" y="349376"/>
                  </a:lnTo>
                  <a:lnTo>
                    <a:pt x="121729" y="273462"/>
                  </a:lnTo>
                  <a:lnTo>
                    <a:pt x="112680" y="273462"/>
                  </a:lnTo>
                  <a:lnTo>
                    <a:pt x="112680" y="349376"/>
                  </a:lnTo>
                </a:path>
                <a:path w="121920" h="398145">
                  <a:moveTo>
                    <a:pt x="112680" y="398049"/>
                  </a:moveTo>
                  <a:lnTo>
                    <a:pt x="121729" y="398049"/>
                  </a:lnTo>
                  <a:lnTo>
                    <a:pt x="121729" y="358521"/>
                  </a:lnTo>
                  <a:lnTo>
                    <a:pt x="112680" y="358521"/>
                  </a:lnTo>
                  <a:lnTo>
                    <a:pt x="112680" y="398049"/>
                  </a:lnTo>
                </a:path>
                <a:path w="121920" h="398145">
                  <a:moveTo>
                    <a:pt x="94392" y="398049"/>
                  </a:moveTo>
                  <a:lnTo>
                    <a:pt x="103536" y="398049"/>
                  </a:lnTo>
                  <a:lnTo>
                    <a:pt x="103536" y="358521"/>
                  </a:lnTo>
                  <a:lnTo>
                    <a:pt x="94392" y="358521"/>
                  </a:lnTo>
                  <a:lnTo>
                    <a:pt x="94392" y="398049"/>
                  </a:lnTo>
                </a:path>
                <a:path w="121920" h="398145">
                  <a:moveTo>
                    <a:pt x="76104" y="398049"/>
                  </a:moveTo>
                  <a:lnTo>
                    <a:pt x="85248" y="398049"/>
                  </a:lnTo>
                  <a:lnTo>
                    <a:pt x="85248" y="358521"/>
                  </a:lnTo>
                  <a:lnTo>
                    <a:pt x="76104" y="358521"/>
                  </a:lnTo>
                  <a:lnTo>
                    <a:pt x="76104" y="398049"/>
                  </a:lnTo>
                </a:path>
                <a:path w="121920" h="398145">
                  <a:moveTo>
                    <a:pt x="57816" y="398049"/>
                  </a:moveTo>
                  <a:lnTo>
                    <a:pt x="66960" y="398049"/>
                  </a:lnTo>
                  <a:lnTo>
                    <a:pt x="66960" y="358521"/>
                  </a:lnTo>
                  <a:lnTo>
                    <a:pt x="57816" y="358521"/>
                  </a:lnTo>
                  <a:lnTo>
                    <a:pt x="57816" y="398049"/>
                  </a:lnTo>
                </a:path>
                <a:path w="121920" h="398145">
                  <a:moveTo>
                    <a:pt x="36575" y="398049"/>
                  </a:moveTo>
                  <a:lnTo>
                    <a:pt x="45719" y="398049"/>
                  </a:lnTo>
                  <a:lnTo>
                    <a:pt x="45719" y="358521"/>
                  </a:lnTo>
                  <a:lnTo>
                    <a:pt x="36575" y="358521"/>
                  </a:lnTo>
                  <a:lnTo>
                    <a:pt x="36575" y="398049"/>
                  </a:lnTo>
                </a:path>
                <a:path w="121920" h="398145">
                  <a:moveTo>
                    <a:pt x="18287" y="398049"/>
                  </a:moveTo>
                  <a:lnTo>
                    <a:pt x="27432" y="398049"/>
                  </a:lnTo>
                  <a:lnTo>
                    <a:pt x="27432" y="358521"/>
                  </a:lnTo>
                  <a:lnTo>
                    <a:pt x="18287" y="358521"/>
                  </a:lnTo>
                  <a:lnTo>
                    <a:pt x="18287" y="398049"/>
                  </a:lnTo>
                </a:path>
                <a:path w="121920" h="398145">
                  <a:moveTo>
                    <a:pt x="0" y="398049"/>
                  </a:moveTo>
                  <a:lnTo>
                    <a:pt x="9143" y="398049"/>
                  </a:lnTo>
                  <a:lnTo>
                    <a:pt x="9143" y="358521"/>
                  </a:lnTo>
                  <a:lnTo>
                    <a:pt x="0" y="358521"/>
                  </a:lnTo>
                  <a:lnTo>
                    <a:pt x="0" y="398049"/>
                  </a:lnTo>
                </a:path>
                <a:path w="121920" h="398145">
                  <a:moveTo>
                    <a:pt x="12191" y="36480"/>
                  </a:moveTo>
                  <a:lnTo>
                    <a:pt x="24383" y="9144"/>
                  </a:lnTo>
                </a:path>
                <a:path w="121920" h="398145">
                  <a:moveTo>
                    <a:pt x="100488" y="9144"/>
                  </a:moveTo>
                  <a:lnTo>
                    <a:pt x="109632" y="36480"/>
                  </a:lnTo>
                </a:path>
                <a:path w="121920" h="398145">
                  <a:moveTo>
                    <a:pt x="18287" y="173164"/>
                  </a:moveTo>
                  <a:lnTo>
                    <a:pt x="79152" y="173164"/>
                  </a:lnTo>
                </a:path>
                <a:path w="121920" h="398145">
                  <a:moveTo>
                    <a:pt x="18287" y="167068"/>
                  </a:moveTo>
                  <a:lnTo>
                    <a:pt x="79152" y="167068"/>
                  </a:lnTo>
                </a:path>
                <a:path w="121920" h="398145">
                  <a:moveTo>
                    <a:pt x="18287" y="161067"/>
                  </a:moveTo>
                  <a:lnTo>
                    <a:pt x="79152" y="161067"/>
                  </a:lnTo>
                </a:path>
                <a:path w="121920" h="398145">
                  <a:moveTo>
                    <a:pt x="18287" y="151923"/>
                  </a:moveTo>
                  <a:lnTo>
                    <a:pt x="79152" y="151923"/>
                  </a:lnTo>
                </a:path>
                <a:path w="121920" h="398145">
                  <a:moveTo>
                    <a:pt x="18287" y="145827"/>
                  </a:moveTo>
                  <a:lnTo>
                    <a:pt x="79152" y="145827"/>
                  </a:lnTo>
                </a:path>
                <a:path w="121920" h="398145">
                  <a:moveTo>
                    <a:pt x="60864" y="75913"/>
                  </a:moveTo>
                  <a:lnTo>
                    <a:pt x="88296" y="75913"/>
                  </a:lnTo>
                  <a:lnTo>
                    <a:pt x="88296" y="54673"/>
                  </a:lnTo>
                  <a:lnTo>
                    <a:pt x="60864" y="54673"/>
                  </a:lnTo>
                  <a:lnTo>
                    <a:pt x="60864" y="75913"/>
                  </a:lnTo>
                </a:path>
                <a:path w="121920" h="398145">
                  <a:moveTo>
                    <a:pt x="88296" y="124587"/>
                  </a:moveTo>
                  <a:lnTo>
                    <a:pt x="100488" y="124587"/>
                  </a:lnTo>
                  <a:lnTo>
                    <a:pt x="100488" y="118491"/>
                  </a:lnTo>
                  <a:lnTo>
                    <a:pt x="88296" y="118491"/>
                  </a:lnTo>
                  <a:lnTo>
                    <a:pt x="88296" y="124587"/>
                  </a:lnTo>
                </a:path>
                <a:path w="121920" h="398145">
                  <a:moveTo>
                    <a:pt x="88296" y="151923"/>
                  </a:moveTo>
                  <a:lnTo>
                    <a:pt x="100488" y="151923"/>
                  </a:lnTo>
                  <a:lnTo>
                    <a:pt x="100488" y="145827"/>
                  </a:lnTo>
                  <a:lnTo>
                    <a:pt x="88296" y="145827"/>
                  </a:lnTo>
                  <a:lnTo>
                    <a:pt x="88296" y="151923"/>
                  </a:lnTo>
                </a:path>
                <a:path w="121920" h="398145">
                  <a:moveTo>
                    <a:pt x="88296" y="161067"/>
                  </a:moveTo>
                  <a:lnTo>
                    <a:pt x="100488" y="161067"/>
                  </a:lnTo>
                  <a:lnTo>
                    <a:pt x="100488" y="154971"/>
                  </a:lnTo>
                  <a:lnTo>
                    <a:pt x="88296" y="154971"/>
                  </a:lnTo>
                  <a:lnTo>
                    <a:pt x="88296" y="1610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550217" y="5503456"/>
              <a:ext cx="441325" cy="246379"/>
            </a:xfrm>
            <a:custGeom>
              <a:avLst/>
              <a:gdLst/>
              <a:ahLst/>
              <a:cxnLst/>
              <a:rect l="l" t="t" r="r" b="b"/>
              <a:pathLst>
                <a:path w="441325" h="246379">
                  <a:moveTo>
                    <a:pt x="3037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0378" y="12192"/>
                  </a:lnTo>
                  <a:lnTo>
                    <a:pt x="30378" y="0"/>
                  </a:lnTo>
                  <a:close/>
                </a:path>
                <a:path w="441325" h="246379">
                  <a:moveTo>
                    <a:pt x="419950" y="9652"/>
                  </a:moveTo>
                  <a:lnTo>
                    <a:pt x="142963" y="9652"/>
                  </a:lnTo>
                  <a:lnTo>
                    <a:pt x="142963" y="21082"/>
                  </a:lnTo>
                  <a:lnTo>
                    <a:pt x="142963" y="29972"/>
                  </a:lnTo>
                  <a:lnTo>
                    <a:pt x="142963" y="191262"/>
                  </a:lnTo>
                  <a:lnTo>
                    <a:pt x="142963" y="203962"/>
                  </a:lnTo>
                  <a:lnTo>
                    <a:pt x="142963" y="212852"/>
                  </a:lnTo>
                  <a:lnTo>
                    <a:pt x="152107" y="212852"/>
                  </a:lnTo>
                  <a:lnTo>
                    <a:pt x="152107" y="203962"/>
                  </a:lnTo>
                  <a:lnTo>
                    <a:pt x="410806" y="203962"/>
                  </a:lnTo>
                  <a:lnTo>
                    <a:pt x="410806" y="191452"/>
                  </a:lnTo>
                  <a:lnTo>
                    <a:pt x="410806" y="191262"/>
                  </a:lnTo>
                  <a:lnTo>
                    <a:pt x="410806" y="30391"/>
                  </a:lnTo>
                  <a:lnTo>
                    <a:pt x="398716" y="30391"/>
                  </a:lnTo>
                  <a:lnTo>
                    <a:pt x="398716" y="191262"/>
                  </a:lnTo>
                  <a:lnTo>
                    <a:pt x="164299" y="191262"/>
                  </a:lnTo>
                  <a:lnTo>
                    <a:pt x="164299" y="29972"/>
                  </a:lnTo>
                  <a:lnTo>
                    <a:pt x="410806" y="29972"/>
                  </a:lnTo>
                  <a:lnTo>
                    <a:pt x="410806" y="21082"/>
                  </a:lnTo>
                  <a:lnTo>
                    <a:pt x="419950" y="21082"/>
                  </a:lnTo>
                  <a:lnTo>
                    <a:pt x="419950" y="9652"/>
                  </a:lnTo>
                  <a:close/>
                </a:path>
                <a:path w="441325" h="246379">
                  <a:moveTo>
                    <a:pt x="441286" y="240030"/>
                  </a:moveTo>
                  <a:lnTo>
                    <a:pt x="426046" y="240030"/>
                  </a:lnTo>
                  <a:lnTo>
                    <a:pt x="426046" y="246126"/>
                  </a:lnTo>
                  <a:lnTo>
                    <a:pt x="441286" y="246126"/>
                  </a:lnTo>
                  <a:lnTo>
                    <a:pt x="441286" y="24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50217" y="5503449"/>
              <a:ext cx="441325" cy="246379"/>
            </a:xfrm>
            <a:custGeom>
              <a:avLst/>
              <a:gdLst/>
              <a:ahLst/>
              <a:cxnLst/>
              <a:rect l="l" t="t" r="r" b="b"/>
              <a:pathLst>
                <a:path w="441325" h="246379">
                  <a:moveTo>
                    <a:pt x="0" y="12192"/>
                  </a:moveTo>
                  <a:lnTo>
                    <a:pt x="30384" y="12192"/>
                  </a:lnTo>
                  <a:lnTo>
                    <a:pt x="30384" y="0"/>
                  </a:lnTo>
                  <a:lnTo>
                    <a:pt x="0" y="0"/>
                  </a:lnTo>
                  <a:lnTo>
                    <a:pt x="0" y="12192"/>
                  </a:lnTo>
                </a:path>
                <a:path w="441325" h="246379">
                  <a:moveTo>
                    <a:pt x="426053" y="246126"/>
                  </a:moveTo>
                  <a:lnTo>
                    <a:pt x="441293" y="246126"/>
                  </a:lnTo>
                  <a:lnTo>
                    <a:pt x="441293" y="240030"/>
                  </a:lnTo>
                  <a:lnTo>
                    <a:pt x="426053" y="240030"/>
                  </a:lnTo>
                  <a:lnTo>
                    <a:pt x="426053" y="246126"/>
                  </a:lnTo>
                </a:path>
                <a:path w="441325" h="246379">
                  <a:moveTo>
                    <a:pt x="164306" y="191452"/>
                  </a:moveTo>
                  <a:lnTo>
                    <a:pt x="164306" y="30384"/>
                  </a:lnTo>
                  <a:lnTo>
                    <a:pt x="398716" y="30384"/>
                  </a:lnTo>
                  <a:lnTo>
                    <a:pt x="398716" y="191452"/>
                  </a:lnTo>
                  <a:lnTo>
                    <a:pt x="164306" y="1914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693187" y="5512593"/>
              <a:ext cx="277495" cy="203835"/>
            </a:xfrm>
            <a:custGeom>
              <a:avLst/>
              <a:gdLst/>
              <a:ahLst/>
              <a:cxnLst/>
              <a:rect l="l" t="t" r="r" b="b"/>
              <a:pathLst>
                <a:path w="277495" h="203835">
                  <a:moveTo>
                    <a:pt x="9144" y="194405"/>
                  </a:moveTo>
                  <a:lnTo>
                    <a:pt x="267843" y="194405"/>
                  </a:lnTo>
                  <a:lnTo>
                    <a:pt x="267843" y="12192"/>
                  </a:lnTo>
                  <a:lnTo>
                    <a:pt x="276987" y="12192"/>
                  </a:lnTo>
                  <a:lnTo>
                    <a:pt x="276987" y="0"/>
                  </a:lnTo>
                  <a:lnTo>
                    <a:pt x="0" y="0"/>
                  </a:lnTo>
                  <a:lnTo>
                    <a:pt x="0" y="203549"/>
                  </a:lnTo>
                  <a:lnTo>
                    <a:pt x="9144" y="203549"/>
                  </a:lnTo>
                  <a:lnTo>
                    <a:pt x="9144" y="1944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659755" y="5743479"/>
              <a:ext cx="173990" cy="15240"/>
            </a:xfrm>
            <a:custGeom>
              <a:avLst/>
              <a:gdLst/>
              <a:ahLst/>
              <a:cxnLst/>
              <a:rect l="l" t="t" r="r" b="b"/>
              <a:pathLst>
                <a:path w="173989" h="15239">
                  <a:moveTo>
                    <a:pt x="0" y="0"/>
                  </a:moveTo>
                  <a:lnTo>
                    <a:pt x="173449" y="0"/>
                  </a:lnTo>
                  <a:lnTo>
                    <a:pt x="173449" y="15240"/>
                  </a:lnTo>
                </a:path>
                <a:path w="173989" h="15239">
                  <a:moveTo>
                    <a:pt x="85248" y="15240"/>
                  </a:moveTo>
                  <a:lnTo>
                    <a:pt x="85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434175" y="5827538"/>
            <a:ext cx="566420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>
                <a:latin typeface="Arial"/>
                <a:cs typeface="Arial"/>
              </a:rPr>
              <a:t>Data</a:t>
            </a:r>
            <a:r>
              <a:rPr dirty="0" sz="750" spc="22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Server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7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24044" y="5863846"/>
            <a:ext cx="15932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Data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Access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Distributed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multi-</a:t>
            </a:r>
            <a:r>
              <a:rPr dirty="0" spc="-10" i="0">
                <a:latin typeface="Times New Roman"/>
                <a:cs typeface="Times New Roman"/>
              </a:rPr>
              <a:t>tiered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290981" y="3868393"/>
            <a:ext cx="411480" cy="407670"/>
            <a:chOff x="6290981" y="3868393"/>
            <a:chExt cx="411480" cy="407670"/>
          </a:xfrm>
        </p:grpSpPr>
        <p:sp>
          <p:nvSpPr>
            <p:cNvPr id="4" name="object 4" descr=""/>
            <p:cNvSpPr/>
            <p:nvPr/>
          </p:nvSpPr>
          <p:spPr>
            <a:xfrm>
              <a:off x="6338125" y="3872960"/>
              <a:ext cx="320040" cy="13335"/>
            </a:xfrm>
            <a:custGeom>
              <a:avLst/>
              <a:gdLst/>
              <a:ahLst/>
              <a:cxnLst/>
              <a:rect l="l" t="t" r="r" b="b"/>
              <a:pathLst>
                <a:path w="320040" h="13335">
                  <a:moveTo>
                    <a:pt x="0" y="13239"/>
                  </a:moveTo>
                  <a:lnTo>
                    <a:pt x="319563" y="13239"/>
                  </a:lnTo>
                  <a:lnTo>
                    <a:pt x="319563" y="0"/>
                  </a:lnTo>
                  <a:lnTo>
                    <a:pt x="0" y="0"/>
                  </a:lnTo>
                  <a:lnTo>
                    <a:pt x="0" y="13239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95548" y="3886200"/>
              <a:ext cx="401955" cy="384810"/>
            </a:xfrm>
            <a:custGeom>
              <a:avLst/>
              <a:gdLst/>
              <a:ahLst/>
              <a:cxnLst/>
              <a:rect l="l" t="t" r="r" b="b"/>
              <a:pathLst>
                <a:path w="401954" h="384810">
                  <a:moveTo>
                    <a:pt x="121729" y="220694"/>
                  </a:moveTo>
                  <a:lnTo>
                    <a:pt x="279939" y="220694"/>
                  </a:lnTo>
                  <a:lnTo>
                    <a:pt x="279939" y="202406"/>
                  </a:lnTo>
                  <a:lnTo>
                    <a:pt x="121729" y="202406"/>
                  </a:lnTo>
                  <a:lnTo>
                    <a:pt x="121729" y="220694"/>
                  </a:lnTo>
                </a:path>
                <a:path w="401954" h="384810">
                  <a:moveTo>
                    <a:pt x="42576" y="202406"/>
                  </a:moveTo>
                  <a:lnTo>
                    <a:pt x="362140" y="202406"/>
                  </a:lnTo>
                  <a:lnTo>
                    <a:pt x="362140" y="0"/>
                  </a:lnTo>
                  <a:lnTo>
                    <a:pt x="42576" y="0"/>
                  </a:lnTo>
                  <a:lnTo>
                    <a:pt x="42576" y="202406"/>
                  </a:lnTo>
                </a:path>
                <a:path w="401954" h="384810">
                  <a:moveTo>
                    <a:pt x="82105" y="275367"/>
                  </a:moveTo>
                  <a:lnTo>
                    <a:pt x="319563" y="275367"/>
                  </a:lnTo>
                  <a:lnTo>
                    <a:pt x="319563" y="220694"/>
                  </a:lnTo>
                  <a:lnTo>
                    <a:pt x="82105" y="220694"/>
                  </a:lnTo>
                  <a:lnTo>
                    <a:pt x="82105" y="275367"/>
                  </a:lnTo>
                </a:path>
                <a:path w="401954" h="384810">
                  <a:moveTo>
                    <a:pt x="301275" y="275367"/>
                  </a:moveTo>
                  <a:lnTo>
                    <a:pt x="0" y="275367"/>
                  </a:lnTo>
                  <a:lnTo>
                    <a:pt x="0" y="384714"/>
                  </a:lnTo>
                  <a:lnTo>
                    <a:pt x="401764" y="384714"/>
                  </a:lnTo>
                  <a:lnTo>
                    <a:pt x="401764" y="275367"/>
                  </a:lnTo>
                  <a:lnTo>
                    <a:pt x="301275" y="275367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26422" y="418900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 h="0">
                  <a:moveTo>
                    <a:pt x="0" y="0"/>
                  </a:moveTo>
                  <a:lnTo>
                    <a:pt x="60960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307740" y="4170711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4"/>
                  </a:moveTo>
                  <a:lnTo>
                    <a:pt x="3048" y="3048"/>
                  </a:lnTo>
                  <a:lnTo>
                    <a:pt x="15240" y="0"/>
                  </a:lnTo>
                  <a:lnTo>
                    <a:pt x="24384" y="3048"/>
                  </a:lnTo>
                  <a:lnTo>
                    <a:pt x="30480" y="9144"/>
                  </a:lnTo>
                  <a:lnTo>
                    <a:pt x="24384" y="15240"/>
                  </a:lnTo>
                  <a:lnTo>
                    <a:pt x="15240" y="18288"/>
                  </a:lnTo>
                  <a:lnTo>
                    <a:pt x="3048" y="15240"/>
                  </a:lnTo>
                  <a:lnTo>
                    <a:pt x="0" y="9144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377749" y="3909345"/>
              <a:ext cx="237490" cy="146050"/>
            </a:xfrm>
            <a:custGeom>
              <a:avLst/>
              <a:gdLst/>
              <a:ahLst/>
              <a:cxnLst/>
              <a:rect l="l" t="t" r="r" b="b"/>
              <a:pathLst>
                <a:path w="237490" h="146050">
                  <a:moveTo>
                    <a:pt x="237458" y="145923"/>
                  </a:moveTo>
                  <a:lnTo>
                    <a:pt x="0" y="145923"/>
                  </a:lnTo>
                  <a:lnTo>
                    <a:pt x="0" y="0"/>
                  </a:lnTo>
                  <a:lnTo>
                    <a:pt x="237458" y="0"/>
                  </a:lnTo>
                  <a:lnTo>
                    <a:pt x="237458" y="145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95549" y="4161663"/>
              <a:ext cx="401955" cy="100330"/>
            </a:xfrm>
            <a:custGeom>
              <a:avLst/>
              <a:gdLst/>
              <a:ahLst/>
              <a:cxnLst/>
              <a:rect l="l" t="t" r="r" b="b"/>
              <a:pathLst>
                <a:path w="401954" h="100329">
                  <a:moveTo>
                    <a:pt x="12191" y="100202"/>
                  </a:moveTo>
                  <a:lnTo>
                    <a:pt x="389667" y="100202"/>
                  </a:lnTo>
                  <a:lnTo>
                    <a:pt x="389667" y="82010"/>
                  </a:lnTo>
                  <a:lnTo>
                    <a:pt x="12191" y="82010"/>
                  </a:lnTo>
                  <a:lnTo>
                    <a:pt x="12191" y="100202"/>
                  </a:lnTo>
                  <a:close/>
                </a:path>
                <a:path w="401954" h="100329">
                  <a:moveTo>
                    <a:pt x="0" y="45529"/>
                  </a:moveTo>
                  <a:lnTo>
                    <a:pt x="401859" y="45529"/>
                  </a:lnTo>
                </a:path>
                <a:path w="401954" h="100329">
                  <a:moveTo>
                    <a:pt x="0" y="63817"/>
                  </a:moveTo>
                  <a:lnTo>
                    <a:pt x="401859" y="63817"/>
                  </a:lnTo>
                </a:path>
                <a:path w="401954" h="100329">
                  <a:moveTo>
                    <a:pt x="121729" y="0"/>
                  </a:moveTo>
                  <a:lnTo>
                    <a:pt x="121729" y="45529"/>
                  </a:lnTo>
                </a:path>
                <a:path w="401954" h="100329">
                  <a:moveTo>
                    <a:pt x="200881" y="0"/>
                  </a:moveTo>
                  <a:lnTo>
                    <a:pt x="200881" y="45529"/>
                  </a:lnTo>
                </a:path>
                <a:path w="401954" h="100329">
                  <a:moveTo>
                    <a:pt x="240506" y="45529"/>
                  </a:moveTo>
                  <a:lnTo>
                    <a:pt x="240506" y="0"/>
                  </a:lnTo>
                </a:path>
                <a:path w="401954" h="100329">
                  <a:moveTo>
                    <a:pt x="319658" y="0"/>
                  </a:moveTo>
                  <a:lnTo>
                    <a:pt x="319658" y="45529"/>
                  </a:lnTo>
                </a:path>
                <a:path w="401954" h="100329">
                  <a:moveTo>
                    <a:pt x="350139" y="36385"/>
                  </a:moveTo>
                  <a:lnTo>
                    <a:pt x="371379" y="36385"/>
                  </a:lnTo>
                  <a:lnTo>
                    <a:pt x="371379" y="9048"/>
                  </a:lnTo>
                  <a:lnTo>
                    <a:pt x="350139" y="9048"/>
                  </a:lnTo>
                  <a:lnTo>
                    <a:pt x="350139" y="363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2069592" y="4529327"/>
            <a:ext cx="5029835" cy="455930"/>
          </a:xfrm>
          <a:custGeom>
            <a:avLst/>
            <a:gdLst/>
            <a:ahLst/>
            <a:cxnLst/>
            <a:rect l="l" t="t" r="r" b="b"/>
            <a:pathLst>
              <a:path w="5029834" h="455929">
                <a:moveTo>
                  <a:pt x="0" y="227933"/>
                </a:moveTo>
                <a:lnTo>
                  <a:pt x="5029676" y="227933"/>
                </a:lnTo>
              </a:path>
              <a:path w="5029834" h="455929">
                <a:moveTo>
                  <a:pt x="627221" y="0"/>
                </a:moveTo>
                <a:lnTo>
                  <a:pt x="627221" y="227933"/>
                </a:lnTo>
                <a:lnTo>
                  <a:pt x="2514885" y="227933"/>
                </a:lnTo>
              </a:path>
              <a:path w="5029834" h="455929">
                <a:moveTo>
                  <a:pt x="3458718" y="455866"/>
                </a:moveTo>
                <a:lnTo>
                  <a:pt x="3458718" y="227933"/>
                </a:lnTo>
                <a:lnTo>
                  <a:pt x="2514885" y="227933"/>
                </a:lnTo>
              </a:path>
              <a:path w="5029834" h="455929">
                <a:moveTo>
                  <a:pt x="2514885" y="0"/>
                </a:moveTo>
                <a:lnTo>
                  <a:pt x="2514885" y="227933"/>
                </a:lnTo>
              </a:path>
              <a:path w="5029834" h="455929">
                <a:moveTo>
                  <a:pt x="4402550" y="0"/>
                </a:moveTo>
                <a:lnTo>
                  <a:pt x="4402550" y="227933"/>
                </a:lnTo>
                <a:lnTo>
                  <a:pt x="2514885" y="2279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359213" y="4273129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3352" y="3909822"/>
            <a:ext cx="491009" cy="37880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975883" y="4018573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397221" y="3886585"/>
            <a:ext cx="411480" cy="407670"/>
            <a:chOff x="4397221" y="3886585"/>
            <a:chExt cx="411480" cy="407670"/>
          </a:xfrm>
        </p:grpSpPr>
        <p:sp>
          <p:nvSpPr>
            <p:cNvPr id="15" name="object 15" descr=""/>
            <p:cNvSpPr/>
            <p:nvPr/>
          </p:nvSpPr>
          <p:spPr>
            <a:xfrm>
              <a:off x="4401788" y="3891152"/>
              <a:ext cx="401955" cy="398145"/>
            </a:xfrm>
            <a:custGeom>
              <a:avLst/>
              <a:gdLst/>
              <a:ahLst/>
              <a:cxnLst/>
              <a:rect l="l" t="t" r="r" b="b"/>
              <a:pathLst>
                <a:path w="401954" h="398145">
                  <a:moveTo>
                    <a:pt x="121729" y="237077"/>
                  </a:moveTo>
                  <a:lnTo>
                    <a:pt x="280035" y="237077"/>
                  </a:lnTo>
                  <a:lnTo>
                    <a:pt x="280035" y="218789"/>
                  </a:lnTo>
                  <a:lnTo>
                    <a:pt x="121729" y="218789"/>
                  </a:lnTo>
                  <a:lnTo>
                    <a:pt x="121729" y="237077"/>
                  </a:lnTo>
                  <a:close/>
                </a:path>
                <a:path w="401954" h="398145">
                  <a:moveTo>
                    <a:pt x="39528" y="218789"/>
                  </a:moveTo>
                  <a:lnTo>
                    <a:pt x="359283" y="218789"/>
                  </a:lnTo>
                  <a:lnTo>
                    <a:pt x="359283" y="0"/>
                  </a:lnTo>
                  <a:lnTo>
                    <a:pt x="39528" y="0"/>
                  </a:lnTo>
                  <a:lnTo>
                    <a:pt x="39528" y="218789"/>
                  </a:lnTo>
                  <a:close/>
                </a:path>
                <a:path w="401954" h="398145">
                  <a:moveTo>
                    <a:pt x="82200" y="291750"/>
                  </a:moveTo>
                  <a:lnTo>
                    <a:pt x="319659" y="291750"/>
                  </a:lnTo>
                  <a:lnTo>
                    <a:pt x="319659" y="237077"/>
                  </a:lnTo>
                  <a:lnTo>
                    <a:pt x="82200" y="237077"/>
                  </a:lnTo>
                  <a:lnTo>
                    <a:pt x="82200" y="291750"/>
                  </a:lnTo>
                  <a:close/>
                </a:path>
                <a:path w="401954" h="398145">
                  <a:moveTo>
                    <a:pt x="301371" y="291750"/>
                  </a:moveTo>
                  <a:lnTo>
                    <a:pt x="0" y="291750"/>
                  </a:lnTo>
                  <a:lnTo>
                    <a:pt x="0" y="398144"/>
                  </a:lnTo>
                  <a:lnTo>
                    <a:pt x="401859" y="398144"/>
                  </a:lnTo>
                  <a:lnTo>
                    <a:pt x="401859" y="291750"/>
                  </a:lnTo>
                  <a:lnTo>
                    <a:pt x="301371" y="291750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32661" y="421024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 h="0">
                  <a:moveTo>
                    <a:pt x="0" y="0"/>
                  </a:moveTo>
                  <a:lnTo>
                    <a:pt x="60959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13980" y="4192047"/>
              <a:ext cx="27940" cy="18415"/>
            </a:xfrm>
            <a:custGeom>
              <a:avLst/>
              <a:gdLst/>
              <a:ahLst/>
              <a:cxnLst/>
              <a:rect l="l" t="t" r="r" b="b"/>
              <a:pathLst>
                <a:path w="27939" h="18414">
                  <a:moveTo>
                    <a:pt x="0" y="9048"/>
                  </a:moveTo>
                  <a:lnTo>
                    <a:pt x="3048" y="0"/>
                  </a:lnTo>
                  <a:lnTo>
                    <a:pt x="12096" y="0"/>
                  </a:lnTo>
                  <a:lnTo>
                    <a:pt x="24288" y="0"/>
                  </a:lnTo>
                  <a:lnTo>
                    <a:pt x="27336" y="9048"/>
                  </a:lnTo>
                  <a:lnTo>
                    <a:pt x="24288" y="15144"/>
                  </a:lnTo>
                  <a:lnTo>
                    <a:pt x="12096" y="18192"/>
                  </a:lnTo>
                  <a:lnTo>
                    <a:pt x="3048" y="15144"/>
                  </a:lnTo>
                  <a:lnTo>
                    <a:pt x="0" y="9048"/>
                  </a:lnTo>
                  <a:close/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83989" y="3927633"/>
              <a:ext cx="237490" cy="146050"/>
            </a:xfrm>
            <a:custGeom>
              <a:avLst/>
              <a:gdLst/>
              <a:ahLst/>
              <a:cxnLst/>
              <a:rect l="l" t="t" r="r" b="b"/>
              <a:pathLst>
                <a:path w="237489" h="146050">
                  <a:moveTo>
                    <a:pt x="237458" y="145827"/>
                  </a:moveTo>
                  <a:lnTo>
                    <a:pt x="0" y="145827"/>
                  </a:lnTo>
                  <a:lnTo>
                    <a:pt x="0" y="0"/>
                  </a:lnTo>
                  <a:lnTo>
                    <a:pt x="237458" y="0"/>
                  </a:lnTo>
                  <a:lnTo>
                    <a:pt x="237458" y="145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01788" y="4182903"/>
              <a:ext cx="401955" cy="97790"/>
            </a:xfrm>
            <a:custGeom>
              <a:avLst/>
              <a:gdLst/>
              <a:ahLst/>
              <a:cxnLst/>
              <a:rect l="l" t="t" r="r" b="b"/>
              <a:pathLst>
                <a:path w="401954" h="97789">
                  <a:moveTo>
                    <a:pt x="12191" y="97250"/>
                  </a:moveTo>
                  <a:lnTo>
                    <a:pt x="389667" y="97250"/>
                  </a:lnTo>
                  <a:lnTo>
                    <a:pt x="389667" y="78962"/>
                  </a:lnTo>
                  <a:lnTo>
                    <a:pt x="12191" y="78962"/>
                  </a:lnTo>
                  <a:lnTo>
                    <a:pt x="12191" y="97250"/>
                  </a:lnTo>
                  <a:close/>
                </a:path>
                <a:path w="401954" h="97789">
                  <a:moveTo>
                    <a:pt x="0" y="42576"/>
                  </a:moveTo>
                  <a:lnTo>
                    <a:pt x="401859" y="42576"/>
                  </a:lnTo>
                </a:path>
                <a:path w="401954" h="97789">
                  <a:moveTo>
                    <a:pt x="0" y="60769"/>
                  </a:moveTo>
                  <a:lnTo>
                    <a:pt x="401859" y="60769"/>
                  </a:lnTo>
                </a:path>
                <a:path w="401954" h="97789">
                  <a:moveTo>
                    <a:pt x="121729" y="0"/>
                  </a:moveTo>
                  <a:lnTo>
                    <a:pt x="121729" y="42576"/>
                  </a:lnTo>
                </a:path>
                <a:path w="401954" h="97789">
                  <a:moveTo>
                    <a:pt x="200882" y="0"/>
                  </a:moveTo>
                  <a:lnTo>
                    <a:pt x="200882" y="42576"/>
                  </a:lnTo>
                </a:path>
                <a:path w="401954" h="97789">
                  <a:moveTo>
                    <a:pt x="240506" y="42576"/>
                  </a:moveTo>
                  <a:lnTo>
                    <a:pt x="240506" y="0"/>
                  </a:lnTo>
                </a:path>
                <a:path w="401954" h="97789">
                  <a:moveTo>
                    <a:pt x="319658" y="0"/>
                  </a:moveTo>
                  <a:lnTo>
                    <a:pt x="319658" y="42576"/>
                  </a:lnTo>
                </a:path>
                <a:path w="401954" h="97789">
                  <a:moveTo>
                    <a:pt x="350139" y="36480"/>
                  </a:moveTo>
                  <a:lnTo>
                    <a:pt x="371379" y="36480"/>
                  </a:lnTo>
                  <a:lnTo>
                    <a:pt x="371379" y="9143"/>
                  </a:lnTo>
                  <a:lnTo>
                    <a:pt x="350139" y="9143"/>
                  </a:lnTo>
                  <a:lnTo>
                    <a:pt x="350139" y="36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761279" y="1912163"/>
            <a:ext cx="6803390" cy="213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Versatile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experiences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Easy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upgrade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Scalable for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application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processing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Low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Presentation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64843" y="4294431"/>
            <a:ext cx="27622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-10">
                <a:latin typeface="Arial"/>
                <a:cs typeface="Arial"/>
              </a:rPr>
              <a:t>Client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016406" y="5102161"/>
            <a:ext cx="1866900" cy="1453515"/>
            <a:chOff x="4016406" y="5102161"/>
            <a:chExt cx="1866900" cy="1453515"/>
          </a:xfrm>
        </p:grpSpPr>
        <p:sp>
          <p:nvSpPr>
            <p:cNvPr id="23" name="object 23" descr=""/>
            <p:cNvSpPr/>
            <p:nvPr/>
          </p:nvSpPr>
          <p:spPr>
            <a:xfrm>
              <a:off x="4078985" y="6115811"/>
              <a:ext cx="152400" cy="434975"/>
            </a:xfrm>
            <a:custGeom>
              <a:avLst/>
              <a:gdLst/>
              <a:ahLst/>
              <a:cxnLst/>
              <a:rect l="l" t="t" r="r" b="b"/>
              <a:pathLst>
                <a:path w="152400" h="434975">
                  <a:moveTo>
                    <a:pt x="0" y="398144"/>
                  </a:moveTo>
                  <a:lnTo>
                    <a:pt x="0" y="434530"/>
                  </a:lnTo>
                </a:path>
                <a:path w="152400" h="434975">
                  <a:moveTo>
                    <a:pt x="152304" y="398144"/>
                  </a:moveTo>
                  <a:lnTo>
                    <a:pt x="152304" y="434530"/>
                  </a:lnTo>
                </a:path>
                <a:path w="152400" h="434975">
                  <a:moveTo>
                    <a:pt x="48767" y="121539"/>
                  </a:moveTo>
                  <a:lnTo>
                    <a:pt x="103536" y="121539"/>
                  </a:lnTo>
                </a:path>
                <a:path w="152400" h="434975">
                  <a:moveTo>
                    <a:pt x="36575" y="75913"/>
                  </a:moveTo>
                  <a:lnTo>
                    <a:pt x="112680" y="75913"/>
                  </a:lnTo>
                </a:path>
                <a:path w="152400" h="434975">
                  <a:moveTo>
                    <a:pt x="18288" y="0"/>
                  </a:moveTo>
                  <a:lnTo>
                    <a:pt x="134016" y="0"/>
                  </a:lnTo>
                  <a:lnTo>
                    <a:pt x="134016" y="264414"/>
                  </a:lnTo>
                  <a:lnTo>
                    <a:pt x="18288" y="264414"/>
                  </a:lnTo>
                  <a:lnTo>
                    <a:pt x="18288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021169" y="6094571"/>
              <a:ext cx="271145" cy="455930"/>
            </a:xfrm>
            <a:custGeom>
              <a:avLst/>
              <a:gdLst/>
              <a:ahLst/>
              <a:cxnLst/>
              <a:rect l="l" t="t" r="r" b="b"/>
              <a:pathLst>
                <a:path w="271145" h="455929">
                  <a:moveTo>
                    <a:pt x="0" y="455771"/>
                  </a:moveTo>
                  <a:lnTo>
                    <a:pt x="0" y="446627"/>
                  </a:lnTo>
                  <a:lnTo>
                    <a:pt x="57912" y="419290"/>
                  </a:lnTo>
                  <a:lnTo>
                    <a:pt x="57912" y="0"/>
                  </a:lnTo>
                  <a:lnTo>
                    <a:pt x="210026" y="0"/>
                  </a:lnTo>
                  <a:lnTo>
                    <a:pt x="210026" y="419290"/>
                  </a:lnTo>
                  <a:lnTo>
                    <a:pt x="270891" y="446627"/>
                  </a:lnTo>
                  <a:lnTo>
                    <a:pt x="270891" y="455771"/>
                  </a:lnTo>
                  <a:lnTo>
                    <a:pt x="0" y="455771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49578" y="6210014"/>
              <a:ext cx="344170" cy="340360"/>
            </a:xfrm>
            <a:custGeom>
              <a:avLst/>
              <a:gdLst/>
              <a:ahLst/>
              <a:cxnLst/>
              <a:rect l="l" t="t" r="r" b="b"/>
              <a:pathLst>
                <a:path w="344170" h="340359">
                  <a:moveTo>
                    <a:pt x="0" y="276510"/>
                  </a:moveTo>
                  <a:lnTo>
                    <a:pt x="54768" y="276510"/>
                  </a:lnTo>
                  <a:lnTo>
                    <a:pt x="112585" y="294798"/>
                  </a:lnTo>
                  <a:lnTo>
                    <a:pt x="112585" y="325183"/>
                  </a:lnTo>
                  <a:lnTo>
                    <a:pt x="54768" y="325183"/>
                  </a:lnTo>
                  <a:lnTo>
                    <a:pt x="54768" y="340328"/>
                  </a:lnTo>
                  <a:lnTo>
                    <a:pt x="289179" y="340328"/>
                  </a:lnTo>
                  <a:lnTo>
                    <a:pt x="289179" y="325183"/>
                  </a:lnTo>
                  <a:lnTo>
                    <a:pt x="231362" y="325183"/>
                  </a:lnTo>
                  <a:lnTo>
                    <a:pt x="231362" y="294798"/>
                  </a:lnTo>
                  <a:lnTo>
                    <a:pt x="289179" y="276510"/>
                  </a:lnTo>
                  <a:lnTo>
                    <a:pt x="344042" y="276510"/>
                  </a:lnTo>
                  <a:lnTo>
                    <a:pt x="344042" y="0"/>
                  </a:lnTo>
                  <a:lnTo>
                    <a:pt x="0" y="0"/>
                  </a:lnTo>
                  <a:lnTo>
                    <a:pt x="0" y="27651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304347" y="6486524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5">
                  <a:moveTo>
                    <a:pt x="57816" y="48672"/>
                  </a:moveTo>
                  <a:lnTo>
                    <a:pt x="176593" y="48672"/>
                  </a:lnTo>
                </a:path>
                <a:path w="234950" h="48895">
                  <a:moveTo>
                    <a:pt x="57816" y="18287"/>
                  </a:moveTo>
                  <a:lnTo>
                    <a:pt x="176593" y="18287"/>
                  </a:lnTo>
                </a:path>
                <a:path w="234950" h="48895">
                  <a:moveTo>
                    <a:pt x="0" y="0"/>
                  </a:moveTo>
                  <a:lnTo>
                    <a:pt x="234410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094213" y="6486524"/>
              <a:ext cx="121920" cy="36830"/>
            </a:xfrm>
            <a:custGeom>
              <a:avLst/>
              <a:gdLst/>
              <a:ahLst/>
              <a:cxnLst/>
              <a:rect l="l" t="t" r="r" b="b"/>
              <a:pathLst>
                <a:path w="121920" h="36829">
                  <a:moveTo>
                    <a:pt x="9144" y="0"/>
                  </a:moveTo>
                  <a:lnTo>
                    <a:pt x="0" y="0"/>
                  </a:lnTo>
                  <a:lnTo>
                    <a:pt x="0" y="36487"/>
                  </a:lnTo>
                  <a:lnTo>
                    <a:pt x="9144" y="36487"/>
                  </a:lnTo>
                  <a:lnTo>
                    <a:pt x="9144" y="0"/>
                  </a:lnTo>
                  <a:close/>
                </a:path>
                <a:path w="121920" h="36829">
                  <a:moveTo>
                    <a:pt x="27432" y="0"/>
                  </a:moveTo>
                  <a:lnTo>
                    <a:pt x="18288" y="0"/>
                  </a:lnTo>
                  <a:lnTo>
                    <a:pt x="18288" y="36487"/>
                  </a:lnTo>
                  <a:lnTo>
                    <a:pt x="27432" y="36487"/>
                  </a:lnTo>
                  <a:lnTo>
                    <a:pt x="27432" y="0"/>
                  </a:lnTo>
                  <a:close/>
                </a:path>
                <a:path w="121920" h="36829">
                  <a:moveTo>
                    <a:pt x="45720" y="0"/>
                  </a:moveTo>
                  <a:lnTo>
                    <a:pt x="36576" y="0"/>
                  </a:lnTo>
                  <a:lnTo>
                    <a:pt x="36576" y="36487"/>
                  </a:lnTo>
                  <a:lnTo>
                    <a:pt x="45720" y="36487"/>
                  </a:lnTo>
                  <a:lnTo>
                    <a:pt x="45720" y="0"/>
                  </a:lnTo>
                  <a:close/>
                </a:path>
                <a:path w="121920" h="36829">
                  <a:moveTo>
                    <a:pt x="67056" y="0"/>
                  </a:moveTo>
                  <a:lnTo>
                    <a:pt x="54864" y="0"/>
                  </a:lnTo>
                  <a:lnTo>
                    <a:pt x="54864" y="36487"/>
                  </a:lnTo>
                  <a:lnTo>
                    <a:pt x="67056" y="36487"/>
                  </a:lnTo>
                  <a:lnTo>
                    <a:pt x="67056" y="0"/>
                  </a:lnTo>
                  <a:close/>
                </a:path>
                <a:path w="121920" h="36829">
                  <a:moveTo>
                    <a:pt x="85255" y="0"/>
                  </a:moveTo>
                  <a:lnTo>
                    <a:pt x="76111" y="0"/>
                  </a:lnTo>
                  <a:lnTo>
                    <a:pt x="76111" y="36487"/>
                  </a:lnTo>
                  <a:lnTo>
                    <a:pt x="85255" y="36487"/>
                  </a:lnTo>
                  <a:lnTo>
                    <a:pt x="85255" y="0"/>
                  </a:lnTo>
                  <a:close/>
                </a:path>
                <a:path w="121920" h="36829">
                  <a:moveTo>
                    <a:pt x="103543" y="0"/>
                  </a:moveTo>
                  <a:lnTo>
                    <a:pt x="94399" y="0"/>
                  </a:lnTo>
                  <a:lnTo>
                    <a:pt x="94399" y="36487"/>
                  </a:lnTo>
                  <a:lnTo>
                    <a:pt x="103543" y="36487"/>
                  </a:lnTo>
                  <a:lnTo>
                    <a:pt x="103543" y="0"/>
                  </a:lnTo>
                  <a:close/>
                </a:path>
                <a:path w="121920" h="36829">
                  <a:moveTo>
                    <a:pt x="121831" y="0"/>
                  </a:moveTo>
                  <a:lnTo>
                    <a:pt x="112687" y="0"/>
                  </a:lnTo>
                  <a:lnTo>
                    <a:pt x="112687" y="36487"/>
                  </a:lnTo>
                  <a:lnTo>
                    <a:pt x="121831" y="36487"/>
                  </a:lnTo>
                  <a:lnTo>
                    <a:pt x="121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94225" y="6124860"/>
              <a:ext cx="121920" cy="398145"/>
            </a:xfrm>
            <a:custGeom>
              <a:avLst/>
              <a:gdLst/>
              <a:ahLst/>
              <a:cxnLst/>
              <a:rect l="l" t="t" r="r" b="b"/>
              <a:pathLst>
                <a:path w="121920" h="398145">
                  <a:moveTo>
                    <a:pt x="12191" y="0"/>
                  </a:moveTo>
                  <a:lnTo>
                    <a:pt x="12191" y="36480"/>
                  </a:lnTo>
                  <a:lnTo>
                    <a:pt x="109632" y="36480"/>
                  </a:lnTo>
                  <a:lnTo>
                    <a:pt x="109632" y="0"/>
                  </a:lnTo>
                  <a:lnTo>
                    <a:pt x="12191" y="0"/>
                  </a:lnTo>
                </a:path>
                <a:path w="121920" h="398145">
                  <a:moveTo>
                    <a:pt x="12191" y="0"/>
                  </a:moveTo>
                  <a:lnTo>
                    <a:pt x="21335" y="9143"/>
                  </a:lnTo>
                  <a:lnTo>
                    <a:pt x="97440" y="9143"/>
                  </a:lnTo>
                  <a:lnTo>
                    <a:pt x="109632" y="0"/>
                  </a:lnTo>
                </a:path>
                <a:path w="121920" h="398145">
                  <a:moveTo>
                    <a:pt x="12191" y="85152"/>
                  </a:moveTo>
                  <a:lnTo>
                    <a:pt x="109632" y="85152"/>
                  </a:lnTo>
                  <a:lnTo>
                    <a:pt x="109632" y="45624"/>
                  </a:lnTo>
                  <a:lnTo>
                    <a:pt x="12191" y="45624"/>
                  </a:lnTo>
                  <a:lnTo>
                    <a:pt x="12191" y="85152"/>
                  </a:lnTo>
                </a:path>
                <a:path w="121920" h="398145">
                  <a:moveTo>
                    <a:pt x="12191" y="133730"/>
                  </a:moveTo>
                  <a:lnTo>
                    <a:pt x="109632" y="133730"/>
                  </a:lnTo>
                  <a:lnTo>
                    <a:pt x="109632" y="94297"/>
                  </a:lnTo>
                  <a:lnTo>
                    <a:pt x="12191" y="94297"/>
                  </a:lnTo>
                  <a:lnTo>
                    <a:pt x="12191" y="133730"/>
                  </a:lnTo>
                </a:path>
                <a:path w="121920" h="398145">
                  <a:moveTo>
                    <a:pt x="12191" y="179355"/>
                  </a:moveTo>
                  <a:lnTo>
                    <a:pt x="109632" y="179355"/>
                  </a:lnTo>
                  <a:lnTo>
                    <a:pt x="109632" y="142875"/>
                  </a:lnTo>
                  <a:lnTo>
                    <a:pt x="12191" y="142875"/>
                  </a:lnTo>
                  <a:lnTo>
                    <a:pt x="12191" y="179355"/>
                  </a:lnTo>
                </a:path>
                <a:path w="121920" h="398145">
                  <a:moveTo>
                    <a:pt x="12191" y="227933"/>
                  </a:moveTo>
                  <a:lnTo>
                    <a:pt x="109632" y="227933"/>
                  </a:lnTo>
                  <a:lnTo>
                    <a:pt x="109632" y="188499"/>
                  </a:lnTo>
                  <a:lnTo>
                    <a:pt x="12191" y="188499"/>
                  </a:lnTo>
                  <a:lnTo>
                    <a:pt x="12191" y="227933"/>
                  </a:lnTo>
                </a:path>
                <a:path w="121920" h="398145">
                  <a:moveTo>
                    <a:pt x="0" y="349567"/>
                  </a:moveTo>
                  <a:lnTo>
                    <a:pt x="9143" y="349567"/>
                  </a:lnTo>
                  <a:lnTo>
                    <a:pt x="9143" y="273557"/>
                  </a:lnTo>
                  <a:lnTo>
                    <a:pt x="0" y="273557"/>
                  </a:lnTo>
                  <a:lnTo>
                    <a:pt x="0" y="349567"/>
                  </a:lnTo>
                </a:path>
                <a:path w="121920" h="398145">
                  <a:moveTo>
                    <a:pt x="18288" y="349567"/>
                  </a:moveTo>
                  <a:lnTo>
                    <a:pt x="27432" y="349567"/>
                  </a:lnTo>
                  <a:lnTo>
                    <a:pt x="27432" y="273557"/>
                  </a:lnTo>
                  <a:lnTo>
                    <a:pt x="18288" y="273557"/>
                  </a:lnTo>
                  <a:lnTo>
                    <a:pt x="18288" y="349567"/>
                  </a:lnTo>
                </a:path>
                <a:path w="121920" h="398145">
                  <a:moveTo>
                    <a:pt x="36575" y="349567"/>
                  </a:moveTo>
                  <a:lnTo>
                    <a:pt x="45720" y="349567"/>
                  </a:lnTo>
                  <a:lnTo>
                    <a:pt x="45720" y="273557"/>
                  </a:lnTo>
                  <a:lnTo>
                    <a:pt x="36575" y="273557"/>
                  </a:lnTo>
                  <a:lnTo>
                    <a:pt x="36575" y="349567"/>
                  </a:lnTo>
                </a:path>
                <a:path w="121920" h="398145">
                  <a:moveTo>
                    <a:pt x="54864" y="349567"/>
                  </a:moveTo>
                  <a:lnTo>
                    <a:pt x="67056" y="349567"/>
                  </a:lnTo>
                  <a:lnTo>
                    <a:pt x="67056" y="273557"/>
                  </a:lnTo>
                  <a:lnTo>
                    <a:pt x="54864" y="273557"/>
                  </a:lnTo>
                  <a:lnTo>
                    <a:pt x="54864" y="349567"/>
                  </a:lnTo>
                </a:path>
                <a:path w="121920" h="398145">
                  <a:moveTo>
                    <a:pt x="76104" y="349567"/>
                  </a:moveTo>
                  <a:lnTo>
                    <a:pt x="85248" y="349567"/>
                  </a:lnTo>
                  <a:lnTo>
                    <a:pt x="85248" y="273557"/>
                  </a:lnTo>
                  <a:lnTo>
                    <a:pt x="76104" y="273557"/>
                  </a:lnTo>
                  <a:lnTo>
                    <a:pt x="76104" y="349567"/>
                  </a:lnTo>
                </a:path>
                <a:path w="121920" h="398145">
                  <a:moveTo>
                    <a:pt x="94392" y="349567"/>
                  </a:moveTo>
                  <a:lnTo>
                    <a:pt x="103536" y="349567"/>
                  </a:lnTo>
                  <a:lnTo>
                    <a:pt x="103536" y="273557"/>
                  </a:lnTo>
                  <a:lnTo>
                    <a:pt x="94392" y="273557"/>
                  </a:lnTo>
                  <a:lnTo>
                    <a:pt x="94392" y="349567"/>
                  </a:lnTo>
                </a:path>
                <a:path w="121920" h="398145">
                  <a:moveTo>
                    <a:pt x="112680" y="349567"/>
                  </a:moveTo>
                  <a:lnTo>
                    <a:pt x="121824" y="349567"/>
                  </a:lnTo>
                  <a:lnTo>
                    <a:pt x="121824" y="273557"/>
                  </a:lnTo>
                  <a:lnTo>
                    <a:pt x="112680" y="273557"/>
                  </a:lnTo>
                  <a:lnTo>
                    <a:pt x="112680" y="349567"/>
                  </a:lnTo>
                </a:path>
                <a:path w="121920" h="398145">
                  <a:moveTo>
                    <a:pt x="112680" y="398144"/>
                  </a:moveTo>
                  <a:lnTo>
                    <a:pt x="121824" y="398144"/>
                  </a:lnTo>
                  <a:lnTo>
                    <a:pt x="121824" y="361663"/>
                  </a:lnTo>
                  <a:lnTo>
                    <a:pt x="112680" y="361663"/>
                  </a:lnTo>
                  <a:lnTo>
                    <a:pt x="112680" y="398144"/>
                  </a:lnTo>
                </a:path>
                <a:path w="121920" h="398145">
                  <a:moveTo>
                    <a:pt x="94392" y="398144"/>
                  </a:moveTo>
                  <a:lnTo>
                    <a:pt x="103536" y="398144"/>
                  </a:lnTo>
                  <a:lnTo>
                    <a:pt x="103536" y="361663"/>
                  </a:lnTo>
                  <a:lnTo>
                    <a:pt x="94392" y="361663"/>
                  </a:lnTo>
                  <a:lnTo>
                    <a:pt x="94392" y="398144"/>
                  </a:lnTo>
                </a:path>
                <a:path w="121920" h="398145">
                  <a:moveTo>
                    <a:pt x="76104" y="398144"/>
                  </a:moveTo>
                  <a:lnTo>
                    <a:pt x="85248" y="398144"/>
                  </a:lnTo>
                  <a:lnTo>
                    <a:pt x="85248" y="361663"/>
                  </a:lnTo>
                  <a:lnTo>
                    <a:pt x="76104" y="361663"/>
                  </a:lnTo>
                  <a:lnTo>
                    <a:pt x="76104" y="398144"/>
                  </a:lnTo>
                </a:path>
                <a:path w="121920" h="398145">
                  <a:moveTo>
                    <a:pt x="54864" y="398144"/>
                  </a:moveTo>
                  <a:lnTo>
                    <a:pt x="67056" y="398144"/>
                  </a:lnTo>
                  <a:lnTo>
                    <a:pt x="67056" y="361663"/>
                  </a:lnTo>
                  <a:lnTo>
                    <a:pt x="54864" y="361663"/>
                  </a:lnTo>
                  <a:lnTo>
                    <a:pt x="54864" y="398144"/>
                  </a:lnTo>
                </a:path>
                <a:path w="121920" h="398145">
                  <a:moveTo>
                    <a:pt x="36575" y="398144"/>
                  </a:moveTo>
                  <a:lnTo>
                    <a:pt x="45720" y="398144"/>
                  </a:lnTo>
                  <a:lnTo>
                    <a:pt x="45720" y="361663"/>
                  </a:lnTo>
                  <a:lnTo>
                    <a:pt x="36575" y="361663"/>
                  </a:lnTo>
                  <a:lnTo>
                    <a:pt x="36575" y="398144"/>
                  </a:lnTo>
                </a:path>
                <a:path w="121920" h="398145">
                  <a:moveTo>
                    <a:pt x="18288" y="398144"/>
                  </a:moveTo>
                  <a:lnTo>
                    <a:pt x="27432" y="398144"/>
                  </a:lnTo>
                  <a:lnTo>
                    <a:pt x="27432" y="361663"/>
                  </a:lnTo>
                  <a:lnTo>
                    <a:pt x="18288" y="361663"/>
                  </a:lnTo>
                  <a:lnTo>
                    <a:pt x="18288" y="398144"/>
                  </a:lnTo>
                </a:path>
                <a:path w="121920" h="398145">
                  <a:moveTo>
                    <a:pt x="0" y="398144"/>
                  </a:moveTo>
                  <a:lnTo>
                    <a:pt x="9143" y="398144"/>
                  </a:lnTo>
                  <a:lnTo>
                    <a:pt x="9143" y="361663"/>
                  </a:lnTo>
                  <a:lnTo>
                    <a:pt x="0" y="361663"/>
                  </a:lnTo>
                  <a:lnTo>
                    <a:pt x="0" y="398144"/>
                  </a:lnTo>
                </a:path>
                <a:path w="121920" h="398145">
                  <a:moveTo>
                    <a:pt x="12191" y="36480"/>
                  </a:moveTo>
                  <a:lnTo>
                    <a:pt x="21335" y="9143"/>
                  </a:lnTo>
                </a:path>
                <a:path w="121920" h="398145">
                  <a:moveTo>
                    <a:pt x="97440" y="9143"/>
                  </a:moveTo>
                  <a:lnTo>
                    <a:pt x="109632" y="36480"/>
                  </a:lnTo>
                </a:path>
                <a:path w="121920" h="398145">
                  <a:moveTo>
                    <a:pt x="18288" y="176307"/>
                  </a:moveTo>
                  <a:lnTo>
                    <a:pt x="79152" y="176307"/>
                  </a:lnTo>
                </a:path>
                <a:path w="121920" h="398145">
                  <a:moveTo>
                    <a:pt x="18288" y="167163"/>
                  </a:moveTo>
                  <a:lnTo>
                    <a:pt x="79152" y="167163"/>
                  </a:lnTo>
                </a:path>
                <a:path w="121920" h="398145">
                  <a:moveTo>
                    <a:pt x="18288" y="161162"/>
                  </a:moveTo>
                  <a:lnTo>
                    <a:pt x="79152" y="161162"/>
                  </a:lnTo>
                </a:path>
                <a:path w="121920" h="398145">
                  <a:moveTo>
                    <a:pt x="18288" y="155066"/>
                  </a:moveTo>
                  <a:lnTo>
                    <a:pt x="79152" y="155066"/>
                  </a:lnTo>
                </a:path>
                <a:path w="121920" h="398145">
                  <a:moveTo>
                    <a:pt x="18288" y="145922"/>
                  </a:moveTo>
                  <a:lnTo>
                    <a:pt x="79152" y="145922"/>
                  </a:lnTo>
                </a:path>
                <a:path w="121920" h="398145">
                  <a:moveTo>
                    <a:pt x="60959" y="76009"/>
                  </a:moveTo>
                  <a:lnTo>
                    <a:pt x="88296" y="76009"/>
                  </a:lnTo>
                  <a:lnTo>
                    <a:pt x="88296" y="57816"/>
                  </a:lnTo>
                  <a:lnTo>
                    <a:pt x="60959" y="57816"/>
                  </a:lnTo>
                  <a:lnTo>
                    <a:pt x="60959" y="76009"/>
                  </a:lnTo>
                </a:path>
                <a:path w="121920" h="398145">
                  <a:moveTo>
                    <a:pt x="88296" y="124681"/>
                  </a:moveTo>
                  <a:lnTo>
                    <a:pt x="100488" y="124681"/>
                  </a:lnTo>
                  <a:lnTo>
                    <a:pt x="100488" y="121633"/>
                  </a:lnTo>
                  <a:lnTo>
                    <a:pt x="88296" y="121633"/>
                  </a:lnTo>
                  <a:lnTo>
                    <a:pt x="88296" y="124681"/>
                  </a:lnTo>
                </a:path>
                <a:path w="121920" h="398145">
                  <a:moveTo>
                    <a:pt x="88296" y="152018"/>
                  </a:moveTo>
                  <a:lnTo>
                    <a:pt x="100488" y="152018"/>
                  </a:lnTo>
                  <a:lnTo>
                    <a:pt x="100488" y="145922"/>
                  </a:lnTo>
                  <a:lnTo>
                    <a:pt x="88296" y="145922"/>
                  </a:lnTo>
                  <a:lnTo>
                    <a:pt x="88296" y="152018"/>
                  </a:lnTo>
                </a:path>
                <a:path w="121920" h="398145">
                  <a:moveTo>
                    <a:pt x="88296" y="161162"/>
                  </a:moveTo>
                  <a:lnTo>
                    <a:pt x="100488" y="161162"/>
                  </a:lnTo>
                  <a:lnTo>
                    <a:pt x="100488" y="155066"/>
                  </a:lnTo>
                  <a:lnTo>
                    <a:pt x="88296" y="155066"/>
                  </a:lnTo>
                  <a:lnTo>
                    <a:pt x="88296" y="1611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139946" y="6234302"/>
              <a:ext cx="441959" cy="243204"/>
            </a:xfrm>
            <a:custGeom>
              <a:avLst/>
              <a:gdLst/>
              <a:ahLst/>
              <a:cxnLst/>
              <a:rect l="l" t="t" r="r" b="b"/>
              <a:pathLst>
                <a:path w="441960" h="243204">
                  <a:moveTo>
                    <a:pt x="3037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0378" y="9144"/>
                  </a:lnTo>
                  <a:lnTo>
                    <a:pt x="30378" y="0"/>
                  </a:lnTo>
                  <a:close/>
                </a:path>
                <a:path w="441960" h="243204">
                  <a:moveTo>
                    <a:pt x="420141" y="6604"/>
                  </a:moveTo>
                  <a:lnTo>
                    <a:pt x="143065" y="6604"/>
                  </a:lnTo>
                  <a:lnTo>
                    <a:pt x="143065" y="18034"/>
                  </a:lnTo>
                  <a:lnTo>
                    <a:pt x="143065" y="26924"/>
                  </a:lnTo>
                  <a:lnTo>
                    <a:pt x="143065" y="188214"/>
                  </a:lnTo>
                  <a:lnTo>
                    <a:pt x="143065" y="200914"/>
                  </a:lnTo>
                  <a:lnTo>
                    <a:pt x="143065" y="209804"/>
                  </a:lnTo>
                  <a:lnTo>
                    <a:pt x="152209" y="209804"/>
                  </a:lnTo>
                  <a:lnTo>
                    <a:pt x="152209" y="200914"/>
                  </a:lnTo>
                  <a:lnTo>
                    <a:pt x="410997" y="200914"/>
                  </a:lnTo>
                  <a:lnTo>
                    <a:pt x="410997" y="188404"/>
                  </a:lnTo>
                  <a:lnTo>
                    <a:pt x="410997" y="188214"/>
                  </a:lnTo>
                  <a:lnTo>
                    <a:pt x="410997" y="27343"/>
                  </a:lnTo>
                  <a:lnTo>
                    <a:pt x="398805" y="27343"/>
                  </a:lnTo>
                  <a:lnTo>
                    <a:pt x="398805" y="188214"/>
                  </a:lnTo>
                  <a:lnTo>
                    <a:pt x="164401" y="188214"/>
                  </a:lnTo>
                  <a:lnTo>
                    <a:pt x="164401" y="26924"/>
                  </a:lnTo>
                  <a:lnTo>
                    <a:pt x="410997" y="26924"/>
                  </a:lnTo>
                  <a:lnTo>
                    <a:pt x="410997" y="18034"/>
                  </a:lnTo>
                  <a:lnTo>
                    <a:pt x="420141" y="18034"/>
                  </a:lnTo>
                  <a:lnTo>
                    <a:pt x="420141" y="6604"/>
                  </a:lnTo>
                  <a:close/>
                </a:path>
                <a:path w="441960" h="243204">
                  <a:moveTo>
                    <a:pt x="441477" y="237083"/>
                  </a:moveTo>
                  <a:lnTo>
                    <a:pt x="426237" y="237083"/>
                  </a:lnTo>
                  <a:lnTo>
                    <a:pt x="426237" y="243179"/>
                  </a:lnTo>
                  <a:lnTo>
                    <a:pt x="441477" y="243179"/>
                  </a:lnTo>
                  <a:lnTo>
                    <a:pt x="441477" y="2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139946" y="6234302"/>
              <a:ext cx="441959" cy="243204"/>
            </a:xfrm>
            <a:custGeom>
              <a:avLst/>
              <a:gdLst/>
              <a:ahLst/>
              <a:cxnLst/>
              <a:rect l="l" t="t" r="r" b="b"/>
              <a:pathLst>
                <a:path w="441960" h="243204">
                  <a:moveTo>
                    <a:pt x="0" y="9143"/>
                  </a:moveTo>
                  <a:lnTo>
                    <a:pt x="30384" y="9143"/>
                  </a:lnTo>
                  <a:lnTo>
                    <a:pt x="30384" y="0"/>
                  </a:lnTo>
                  <a:lnTo>
                    <a:pt x="0" y="0"/>
                  </a:lnTo>
                  <a:lnTo>
                    <a:pt x="0" y="9143"/>
                  </a:lnTo>
                </a:path>
                <a:path w="441960" h="243204">
                  <a:moveTo>
                    <a:pt x="426243" y="243172"/>
                  </a:moveTo>
                  <a:lnTo>
                    <a:pt x="441483" y="243172"/>
                  </a:lnTo>
                  <a:lnTo>
                    <a:pt x="441483" y="237076"/>
                  </a:lnTo>
                  <a:lnTo>
                    <a:pt x="426243" y="237076"/>
                  </a:lnTo>
                  <a:lnTo>
                    <a:pt x="426243" y="243172"/>
                  </a:lnTo>
                </a:path>
                <a:path w="441960" h="243204">
                  <a:moveTo>
                    <a:pt x="164401" y="188404"/>
                  </a:moveTo>
                  <a:lnTo>
                    <a:pt x="164401" y="27336"/>
                  </a:lnTo>
                  <a:lnTo>
                    <a:pt x="398811" y="27336"/>
                  </a:lnTo>
                  <a:lnTo>
                    <a:pt x="398811" y="188404"/>
                  </a:lnTo>
                  <a:lnTo>
                    <a:pt x="164401" y="1884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83011" y="6240494"/>
              <a:ext cx="277495" cy="203835"/>
            </a:xfrm>
            <a:custGeom>
              <a:avLst/>
              <a:gdLst/>
              <a:ahLst/>
              <a:cxnLst/>
              <a:rect l="l" t="t" r="r" b="b"/>
              <a:pathLst>
                <a:path w="277495" h="203835">
                  <a:moveTo>
                    <a:pt x="9144" y="194405"/>
                  </a:moveTo>
                  <a:lnTo>
                    <a:pt x="267843" y="194405"/>
                  </a:lnTo>
                  <a:lnTo>
                    <a:pt x="267843" y="12192"/>
                  </a:lnTo>
                  <a:lnTo>
                    <a:pt x="276987" y="12192"/>
                  </a:lnTo>
                  <a:lnTo>
                    <a:pt x="276987" y="0"/>
                  </a:lnTo>
                  <a:lnTo>
                    <a:pt x="0" y="0"/>
                  </a:lnTo>
                  <a:lnTo>
                    <a:pt x="0" y="203549"/>
                  </a:lnTo>
                  <a:lnTo>
                    <a:pt x="9144" y="203549"/>
                  </a:lnTo>
                  <a:lnTo>
                    <a:pt x="9144" y="1944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249578" y="6471379"/>
              <a:ext cx="173990" cy="15240"/>
            </a:xfrm>
            <a:custGeom>
              <a:avLst/>
              <a:gdLst/>
              <a:ahLst/>
              <a:cxnLst/>
              <a:rect l="l" t="t" r="r" b="b"/>
              <a:pathLst>
                <a:path w="173989" h="15239">
                  <a:moveTo>
                    <a:pt x="0" y="0"/>
                  </a:moveTo>
                  <a:lnTo>
                    <a:pt x="173450" y="0"/>
                  </a:lnTo>
                  <a:lnTo>
                    <a:pt x="173450" y="15145"/>
                  </a:lnTo>
                </a:path>
                <a:path w="173989" h="15239">
                  <a:moveTo>
                    <a:pt x="85248" y="15145"/>
                  </a:moveTo>
                  <a:lnTo>
                    <a:pt x="85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63908" y="5125021"/>
              <a:ext cx="152400" cy="438150"/>
            </a:xfrm>
            <a:custGeom>
              <a:avLst/>
              <a:gdLst/>
              <a:ahLst/>
              <a:cxnLst/>
              <a:rect l="l" t="t" r="r" b="b"/>
              <a:pathLst>
                <a:path w="152400" h="438150">
                  <a:moveTo>
                    <a:pt x="0" y="401192"/>
                  </a:moveTo>
                  <a:lnTo>
                    <a:pt x="0" y="437673"/>
                  </a:lnTo>
                </a:path>
                <a:path w="152400" h="438150">
                  <a:moveTo>
                    <a:pt x="152209" y="401192"/>
                  </a:moveTo>
                  <a:lnTo>
                    <a:pt x="152209" y="437673"/>
                  </a:lnTo>
                </a:path>
                <a:path w="152400" h="438150">
                  <a:moveTo>
                    <a:pt x="48672" y="124587"/>
                  </a:moveTo>
                  <a:lnTo>
                    <a:pt x="103441" y="124587"/>
                  </a:lnTo>
                </a:path>
                <a:path w="152400" h="438150">
                  <a:moveTo>
                    <a:pt x="39528" y="79057"/>
                  </a:moveTo>
                  <a:lnTo>
                    <a:pt x="115633" y="79057"/>
                  </a:lnTo>
                </a:path>
                <a:path w="152400" h="438150">
                  <a:moveTo>
                    <a:pt x="18192" y="0"/>
                  </a:moveTo>
                  <a:lnTo>
                    <a:pt x="133921" y="0"/>
                  </a:lnTo>
                  <a:lnTo>
                    <a:pt x="133921" y="267462"/>
                  </a:lnTo>
                  <a:lnTo>
                    <a:pt x="18192" y="267462"/>
                  </a:lnTo>
                  <a:lnTo>
                    <a:pt x="18192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305996" y="5106923"/>
              <a:ext cx="271145" cy="455930"/>
            </a:xfrm>
            <a:custGeom>
              <a:avLst/>
              <a:gdLst/>
              <a:ahLst/>
              <a:cxnLst/>
              <a:rect l="l" t="t" r="r" b="b"/>
              <a:pathLst>
                <a:path w="271145" h="455929">
                  <a:moveTo>
                    <a:pt x="0" y="455771"/>
                  </a:moveTo>
                  <a:lnTo>
                    <a:pt x="0" y="446627"/>
                  </a:lnTo>
                  <a:lnTo>
                    <a:pt x="57912" y="419290"/>
                  </a:lnTo>
                  <a:lnTo>
                    <a:pt x="57912" y="0"/>
                  </a:lnTo>
                  <a:lnTo>
                    <a:pt x="210026" y="0"/>
                  </a:lnTo>
                  <a:lnTo>
                    <a:pt x="210026" y="419290"/>
                  </a:lnTo>
                  <a:lnTo>
                    <a:pt x="270891" y="446627"/>
                  </a:lnTo>
                  <a:lnTo>
                    <a:pt x="270891" y="455771"/>
                  </a:lnTo>
                  <a:lnTo>
                    <a:pt x="0" y="455771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534405" y="5222366"/>
              <a:ext cx="344170" cy="340360"/>
            </a:xfrm>
            <a:custGeom>
              <a:avLst/>
              <a:gdLst/>
              <a:ahLst/>
              <a:cxnLst/>
              <a:rect l="l" t="t" r="r" b="b"/>
              <a:pathLst>
                <a:path w="344170" h="340360">
                  <a:moveTo>
                    <a:pt x="0" y="276510"/>
                  </a:moveTo>
                  <a:lnTo>
                    <a:pt x="54768" y="276510"/>
                  </a:lnTo>
                  <a:lnTo>
                    <a:pt x="112585" y="291655"/>
                  </a:lnTo>
                  <a:lnTo>
                    <a:pt x="112585" y="325088"/>
                  </a:lnTo>
                  <a:lnTo>
                    <a:pt x="54768" y="325088"/>
                  </a:lnTo>
                  <a:lnTo>
                    <a:pt x="54768" y="340328"/>
                  </a:lnTo>
                  <a:lnTo>
                    <a:pt x="289179" y="340328"/>
                  </a:lnTo>
                  <a:lnTo>
                    <a:pt x="289179" y="325088"/>
                  </a:lnTo>
                  <a:lnTo>
                    <a:pt x="231267" y="325088"/>
                  </a:lnTo>
                  <a:lnTo>
                    <a:pt x="231267" y="291655"/>
                  </a:lnTo>
                  <a:lnTo>
                    <a:pt x="289179" y="276510"/>
                  </a:lnTo>
                  <a:lnTo>
                    <a:pt x="343947" y="276510"/>
                  </a:lnTo>
                  <a:lnTo>
                    <a:pt x="343947" y="0"/>
                  </a:lnTo>
                  <a:lnTo>
                    <a:pt x="0" y="0"/>
                  </a:lnTo>
                  <a:lnTo>
                    <a:pt x="0" y="27651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589174" y="5498877"/>
              <a:ext cx="234950" cy="48895"/>
            </a:xfrm>
            <a:custGeom>
              <a:avLst/>
              <a:gdLst/>
              <a:ahLst/>
              <a:cxnLst/>
              <a:rect l="l" t="t" r="r" b="b"/>
              <a:pathLst>
                <a:path w="234950" h="48895">
                  <a:moveTo>
                    <a:pt x="57816" y="48577"/>
                  </a:moveTo>
                  <a:lnTo>
                    <a:pt x="176593" y="48577"/>
                  </a:lnTo>
                </a:path>
                <a:path w="234950" h="48895">
                  <a:moveTo>
                    <a:pt x="57816" y="15144"/>
                  </a:moveTo>
                  <a:lnTo>
                    <a:pt x="176593" y="15144"/>
                  </a:lnTo>
                </a:path>
                <a:path w="234950" h="48895">
                  <a:moveTo>
                    <a:pt x="0" y="0"/>
                  </a:moveTo>
                  <a:lnTo>
                    <a:pt x="234410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379047" y="5495835"/>
              <a:ext cx="121920" cy="40005"/>
            </a:xfrm>
            <a:custGeom>
              <a:avLst/>
              <a:gdLst/>
              <a:ahLst/>
              <a:cxnLst/>
              <a:rect l="l" t="t" r="r" b="b"/>
              <a:pathLst>
                <a:path w="121920" h="40004">
                  <a:moveTo>
                    <a:pt x="9144" y="0"/>
                  </a:moveTo>
                  <a:lnTo>
                    <a:pt x="0" y="0"/>
                  </a:lnTo>
                  <a:lnTo>
                    <a:pt x="0" y="39535"/>
                  </a:lnTo>
                  <a:lnTo>
                    <a:pt x="9144" y="39535"/>
                  </a:lnTo>
                  <a:lnTo>
                    <a:pt x="9144" y="0"/>
                  </a:lnTo>
                  <a:close/>
                </a:path>
                <a:path w="121920" h="40004">
                  <a:moveTo>
                    <a:pt x="27432" y="0"/>
                  </a:moveTo>
                  <a:lnTo>
                    <a:pt x="18288" y="0"/>
                  </a:lnTo>
                  <a:lnTo>
                    <a:pt x="18288" y="39535"/>
                  </a:lnTo>
                  <a:lnTo>
                    <a:pt x="27432" y="39535"/>
                  </a:lnTo>
                  <a:lnTo>
                    <a:pt x="27432" y="0"/>
                  </a:lnTo>
                  <a:close/>
                </a:path>
                <a:path w="121920" h="40004">
                  <a:moveTo>
                    <a:pt x="45720" y="0"/>
                  </a:moveTo>
                  <a:lnTo>
                    <a:pt x="36576" y="0"/>
                  </a:lnTo>
                  <a:lnTo>
                    <a:pt x="36576" y="39535"/>
                  </a:lnTo>
                  <a:lnTo>
                    <a:pt x="45720" y="39535"/>
                  </a:lnTo>
                  <a:lnTo>
                    <a:pt x="45720" y="0"/>
                  </a:lnTo>
                  <a:close/>
                </a:path>
                <a:path w="121920" h="40004">
                  <a:moveTo>
                    <a:pt x="67056" y="0"/>
                  </a:moveTo>
                  <a:lnTo>
                    <a:pt x="54864" y="0"/>
                  </a:lnTo>
                  <a:lnTo>
                    <a:pt x="54864" y="39535"/>
                  </a:lnTo>
                  <a:lnTo>
                    <a:pt x="67056" y="39535"/>
                  </a:lnTo>
                  <a:lnTo>
                    <a:pt x="67056" y="0"/>
                  </a:lnTo>
                  <a:close/>
                </a:path>
                <a:path w="121920" h="40004">
                  <a:moveTo>
                    <a:pt x="85242" y="0"/>
                  </a:moveTo>
                  <a:lnTo>
                    <a:pt x="76200" y="0"/>
                  </a:lnTo>
                  <a:lnTo>
                    <a:pt x="76200" y="39535"/>
                  </a:lnTo>
                  <a:lnTo>
                    <a:pt x="85242" y="39535"/>
                  </a:lnTo>
                  <a:lnTo>
                    <a:pt x="85242" y="0"/>
                  </a:lnTo>
                  <a:close/>
                </a:path>
                <a:path w="121920" h="40004">
                  <a:moveTo>
                    <a:pt x="103530" y="0"/>
                  </a:moveTo>
                  <a:lnTo>
                    <a:pt x="94386" y="0"/>
                  </a:lnTo>
                  <a:lnTo>
                    <a:pt x="94386" y="39535"/>
                  </a:lnTo>
                  <a:lnTo>
                    <a:pt x="103530" y="39535"/>
                  </a:lnTo>
                  <a:lnTo>
                    <a:pt x="103530" y="0"/>
                  </a:lnTo>
                  <a:close/>
                </a:path>
                <a:path w="121920" h="40004">
                  <a:moveTo>
                    <a:pt x="121818" y="0"/>
                  </a:moveTo>
                  <a:lnTo>
                    <a:pt x="112674" y="0"/>
                  </a:lnTo>
                  <a:lnTo>
                    <a:pt x="112674" y="39535"/>
                  </a:lnTo>
                  <a:lnTo>
                    <a:pt x="121818" y="39535"/>
                  </a:lnTo>
                  <a:lnTo>
                    <a:pt x="121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379052" y="5137213"/>
              <a:ext cx="121920" cy="398145"/>
            </a:xfrm>
            <a:custGeom>
              <a:avLst/>
              <a:gdLst/>
              <a:ahLst/>
              <a:cxnLst/>
              <a:rect l="l" t="t" r="r" b="b"/>
              <a:pathLst>
                <a:path w="121920" h="398145">
                  <a:moveTo>
                    <a:pt x="12192" y="0"/>
                  </a:moveTo>
                  <a:lnTo>
                    <a:pt x="12192" y="36480"/>
                  </a:lnTo>
                  <a:lnTo>
                    <a:pt x="109632" y="36480"/>
                  </a:lnTo>
                  <a:lnTo>
                    <a:pt x="109632" y="0"/>
                  </a:lnTo>
                  <a:lnTo>
                    <a:pt x="12192" y="0"/>
                  </a:lnTo>
                </a:path>
                <a:path w="121920" h="398145">
                  <a:moveTo>
                    <a:pt x="12192" y="0"/>
                  </a:moveTo>
                  <a:lnTo>
                    <a:pt x="24383" y="9048"/>
                  </a:lnTo>
                  <a:lnTo>
                    <a:pt x="100489" y="9048"/>
                  </a:lnTo>
                  <a:lnTo>
                    <a:pt x="109632" y="0"/>
                  </a:lnTo>
                </a:path>
                <a:path w="121920" h="398145">
                  <a:moveTo>
                    <a:pt x="12192" y="85058"/>
                  </a:moveTo>
                  <a:lnTo>
                    <a:pt x="109632" y="85058"/>
                  </a:lnTo>
                  <a:lnTo>
                    <a:pt x="109632" y="45529"/>
                  </a:lnTo>
                  <a:lnTo>
                    <a:pt x="12192" y="45529"/>
                  </a:lnTo>
                  <a:lnTo>
                    <a:pt x="12192" y="85058"/>
                  </a:lnTo>
                </a:path>
                <a:path w="121920" h="398145">
                  <a:moveTo>
                    <a:pt x="12192" y="130682"/>
                  </a:moveTo>
                  <a:lnTo>
                    <a:pt x="109632" y="130682"/>
                  </a:lnTo>
                  <a:lnTo>
                    <a:pt x="109632" y="94201"/>
                  </a:lnTo>
                  <a:lnTo>
                    <a:pt x="12192" y="94201"/>
                  </a:lnTo>
                  <a:lnTo>
                    <a:pt x="12192" y="130682"/>
                  </a:lnTo>
                </a:path>
                <a:path w="121920" h="398145">
                  <a:moveTo>
                    <a:pt x="12192" y="179259"/>
                  </a:moveTo>
                  <a:lnTo>
                    <a:pt x="109632" y="179259"/>
                  </a:lnTo>
                  <a:lnTo>
                    <a:pt x="109632" y="142779"/>
                  </a:lnTo>
                  <a:lnTo>
                    <a:pt x="12192" y="142779"/>
                  </a:lnTo>
                  <a:lnTo>
                    <a:pt x="12192" y="179259"/>
                  </a:lnTo>
                </a:path>
                <a:path w="121920" h="398145">
                  <a:moveTo>
                    <a:pt x="12192" y="227933"/>
                  </a:moveTo>
                  <a:lnTo>
                    <a:pt x="109632" y="227933"/>
                  </a:lnTo>
                  <a:lnTo>
                    <a:pt x="109632" y="188404"/>
                  </a:lnTo>
                  <a:lnTo>
                    <a:pt x="12192" y="188404"/>
                  </a:lnTo>
                  <a:lnTo>
                    <a:pt x="12192" y="227933"/>
                  </a:lnTo>
                </a:path>
                <a:path w="121920" h="398145">
                  <a:moveTo>
                    <a:pt x="0" y="349472"/>
                  </a:moveTo>
                  <a:lnTo>
                    <a:pt x="9144" y="349472"/>
                  </a:lnTo>
                  <a:lnTo>
                    <a:pt x="9144" y="273462"/>
                  </a:lnTo>
                  <a:lnTo>
                    <a:pt x="0" y="273462"/>
                  </a:lnTo>
                  <a:lnTo>
                    <a:pt x="0" y="349472"/>
                  </a:lnTo>
                </a:path>
                <a:path w="121920" h="398145">
                  <a:moveTo>
                    <a:pt x="18288" y="349472"/>
                  </a:moveTo>
                  <a:lnTo>
                    <a:pt x="27432" y="349472"/>
                  </a:lnTo>
                  <a:lnTo>
                    <a:pt x="27432" y="273462"/>
                  </a:lnTo>
                  <a:lnTo>
                    <a:pt x="18288" y="273462"/>
                  </a:lnTo>
                  <a:lnTo>
                    <a:pt x="18288" y="349472"/>
                  </a:lnTo>
                </a:path>
                <a:path w="121920" h="398145">
                  <a:moveTo>
                    <a:pt x="36576" y="349472"/>
                  </a:moveTo>
                  <a:lnTo>
                    <a:pt x="45720" y="349472"/>
                  </a:lnTo>
                  <a:lnTo>
                    <a:pt x="45720" y="273462"/>
                  </a:lnTo>
                  <a:lnTo>
                    <a:pt x="36576" y="273462"/>
                  </a:lnTo>
                  <a:lnTo>
                    <a:pt x="36576" y="349472"/>
                  </a:lnTo>
                </a:path>
                <a:path w="121920" h="398145">
                  <a:moveTo>
                    <a:pt x="54864" y="349472"/>
                  </a:moveTo>
                  <a:lnTo>
                    <a:pt x="67056" y="349472"/>
                  </a:lnTo>
                  <a:lnTo>
                    <a:pt x="67056" y="273462"/>
                  </a:lnTo>
                  <a:lnTo>
                    <a:pt x="54864" y="273462"/>
                  </a:lnTo>
                  <a:lnTo>
                    <a:pt x="54864" y="349472"/>
                  </a:lnTo>
                </a:path>
                <a:path w="121920" h="398145">
                  <a:moveTo>
                    <a:pt x="76200" y="349472"/>
                  </a:moveTo>
                  <a:lnTo>
                    <a:pt x="85248" y="349472"/>
                  </a:lnTo>
                  <a:lnTo>
                    <a:pt x="85248" y="273462"/>
                  </a:lnTo>
                  <a:lnTo>
                    <a:pt x="76200" y="273462"/>
                  </a:lnTo>
                  <a:lnTo>
                    <a:pt x="76200" y="349472"/>
                  </a:lnTo>
                </a:path>
                <a:path w="121920" h="398145">
                  <a:moveTo>
                    <a:pt x="94393" y="349472"/>
                  </a:moveTo>
                  <a:lnTo>
                    <a:pt x="103536" y="349472"/>
                  </a:lnTo>
                  <a:lnTo>
                    <a:pt x="103536" y="273462"/>
                  </a:lnTo>
                  <a:lnTo>
                    <a:pt x="94393" y="273462"/>
                  </a:lnTo>
                  <a:lnTo>
                    <a:pt x="94393" y="349472"/>
                  </a:lnTo>
                </a:path>
                <a:path w="121920" h="398145">
                  <a:moveTo>
                    <a:pt x="112680" y="349472"/>
                  </a:moveTo>
                  <a:lnTo>
                    <a:pt x="121825" y="349472"/>
                  </a:lnTo>
                  <a:lnTo>
                    <a:pt x="121825" y="273462"/>
                  </a:lnTo>
                  <a:lnTo>
                    <a:pt x="112680" y="273462"/>
                  </a:lnTo>
                  <a:lnTo>
                    <a:pt x="112680" y="349472"/>
                  </a:lnTo>
                </a:path>
                <a:path w="121920" h="398145">
                  <a:moveTo>
                    <a:pt x="112680" y="398144"/>
                  </a:moveTo>
                  <a:lnTo>
                    <a:pt x="121825" y="398144"/>
                  </a:lnTo>
                  <a:lnTo>
                    <a:pt x="121825" y="358615"/>
                  </a:lnTo>
                  <a:lnTo>
                    <a:pt x="112680" y="358615"/>
                  </a:lnTo>
                  <a:lnTo>
                    <a:pt x="112680" y="398144"/>
                  </a:lnTo>
                </a:path>
                <a:path w="121920" h="398145">
                  <a:moveTo>
                    <a:pt x="94393" y="398144"/>
                  </a:moveTo>
                  <a:lnTo>
                    <a:pt x="103536" y="398144"/>
                  </a:lnTo>
                  <a:lnTo>
                    <a:pt x="103536" y="358615"/>
                  </a:lnTo>
                  <a:lnTo>
                    <a:pt x="94393" y="358615"/>
                  </a:lnTo>
                  <a:lnTo>
                    <a:pt x="94393" y="398144"/>
                  </a:lnTo>
                </a:path>
                <a:path w="121920" h="398145">
                  <a:moveTo>
                    <a:pt x="76200" y="398144"/>
                  </a:moveTo>
                  <a:lnTo>
                    <a:pt x="85248" y="398144"/>
                  </a:lnTo>
                  <a:lnTo>
                    <a:pt x="85248" y="358615"/>
                  </a:lnTo>
                  <a:lnTo>
                    <a:pt x="76200" y="358615"/>
                  </a:lnTo>
                  <a:lnTo>
                    <a:pt x="76200" y="398144"/>
                  </a:lnTo>
                </a:path>
                <a:path w="121920" h="398145">
                  <a:moveTo>
                    <a:pt x="54864" y="398144"/>
                  </a:moveTo>
                  <a:lnTo>
                    <a:pt x="67056" y="398144"/>
                  </a:lnTo>
                  <a:lnTo>
                    <a:pt x="67056" y="358615"/>
                  </a:lnTo>
                  <a:lnTo>
                    <a:pt x="54864" y="358615"/>
                  </a:lnTo>
                  <a:lnTo>
                    <a:pt x="54864" y="398144"/>
                  </a:lnTo>
                </a:path>
                <a:path w="121920" h="398145">
                  <a:moveTo>
                    <a:pt x="36576" y="398144"/>
                  </a:moveTo>
                  <a:lnTo>
                    <a:pt x="45720" y="398144"/>
                  </a:lnTo>
                  <a:lnTo>
                    <a:pt x="45720" y="358615"/>
                  </a:lnTo>
                  <a:lnTo>
                    <a:pt x="36576" y="358615"/>
                  </a:lnTo>
                  <a:lnTo>
                    <a:pt x="36576" y="398144"/>
                  </a:lnTo>
                </a:path>
                <a:path w="121920" h="398145">
                  <a:moveTo>
                    <a:pt x="18288" y="398144"/>
                  </a:moveTo>
                  <a:lnTo>
                    <a:pt x="27432" y="398144"/>
                  </a:lnTo>
                  <a:lnTo>
                    <a:pt x="27432" y="358615"/>
                  </a:lnTo>
                  <a:lnTo>
                    <a:pt x="18288" y="358615"/>
                  </a:lnTo>
                  <a:lnTo>
                    <a:pt x="18288" y="398144"/>
                  </a:lnTo>
                </a:path>
                <a:path w="121920" h="398145">
                  <a:moveTo>
                    <a:pt x="0" y="398144"/>
                  </a:moveTo>
                  <a:lnTo>
                    <a:pt x="9144" y="398144"/>
                  </a:lnTo>
                  <a:lnTo>
                    <a:pt x="9144" y="358615"/>
                  </a:lnTo>
                  <a:lnTo>
                    <a:pt x="0" y="358615"/>
                  </a:lnTo>
                  <a:lnTo>
                    <a:pt x="0" y="398144"/>
                  </a:lnTo>
                </a:path>
                <a:path w="121920" h="398145">
                  <a:moveTo>
                    <a:pt x="12192" y="36480"/>
                  </a:moveTo>
                  <a:lnTo>
                    <a:pt x="24383" y="9048"/>
                  </a:lnTo>
                </a:path>
                <a:path w="121920" h="398145">
                  <a:moveTo>
                    <a:pt x="100489" y="9048"/>
                  </a:moveTo>
                  <a:lnTo>
                    <a:pt x="109632" y="36480"/>
                  </a:lnTo>
                </a:path>
                <a:path w="121920" h="398145">
                  <a:moveTo>
                    <a:pt x="18288" y="173164"/>
                  </a:moveTo>
                  <a:lnTo>
                    <a:pt x="79152" y="173164"/>
                  </a:lnTo>
                </a:path>
                <a:path w="121920" h="398145">
                  <a:moveTo>
                    <a:pt x="18288" y="167163"/>
                  </a:moveTo>
                  <a:lnTo>
                    <a:pt x="79152" y="167163"/>
                  </a:lnTo>
                </a:path>
                <a:path w="121920" h="398145">
                  <a:moveTo>
                    <a:pt x="18288" y="161067"/>
                  </a:moveTo>
                  <a:lnTo>
                    <a:pt x="79152" y="161067"/>
                  </a:lnTo>
                </a:path>
                <a:path w="121920" h="398145">
                  <a:moveTo>
                    <a:pt x="18288" y="151923"/>
                  </a:moveTo>
                  <a:lnTo>
                    <a:pt x="79152" y="151923"/>
                  </a:lnTo>
                </a:path>
                <a:path w="121920" h="398145">
                  <a:moveTo>
                    <a:pt x="18288" y="145827"/>
                  </a:moveTo>
                  <a:lnTo>
                    <a:pt x="79152" y="145827"/>
                  </a:lnTo>
                </a:path>
                <a:path w="121920" h="398145">
                  <a:moveTo>
                    <a:pt x="60960" y="75913"/>
                  </a:moveTo>
                  <a:lnTo>
                    <a:pt x="88296" y="75913"/>
                  </a:lnTo>
                  <a:lnTo>
                    <a:pt x="88296" y="54673"/>
                  </a:lnTo>
                  <a:lnTo>
                    <a:pt x="60960" y="54673"/>
                  </a:lnTo>
                  <a:lnTo>
                    <a:pt x="60960" y="75913"/>
                  </a:lnTo>
                </a:path>
                <a:path w="121920" h="398145">
                  <a:moveTo>
                    <a:pt x="88296" y="124586"/>
                  </a:moveTo>
                  <a:lnTo>
                    <a:pt x="100489" y="124586"/>
                  </a:lnTo>
                  <a:lnTo>
                    <a:pt x="100489" y="118491"/>
                  </a:lnTo>
                  <a:lnTo>
                    <a:pt x="88296" y="118491"/>
                  </a:lnTo>
                  <a:lnTo>
                    <a:pt x="88296" y="124586"/>
                  </a:lnTo>
                </a:path>
                <a:path w="121920" h="398145">
                  <a:moveTo>
                    <a:pt x="88296" y="151923"/>
                  </a:moveTo>
                  <a:lnTo>
                    <a:pt x="100489" y="151923"/>
                  </a:lnTo>
                  <a:lnTo>
                    <a:pt x="100489" y="145827"/>
                  </a:lnTo>
                  <a:lnTo>
                    <a:pt x="88296" y="145827"/>
                  </a:lnTo>
                  <a:lnTo>
                    <a:pt x="88296" y="151923"/>
                  </a:lnTo>
                </a:path>
                <a:path w="121920" h="398145">
                  <a:moveTo>
                    <a:pt x="88296" y="161067"/>
                  </a:moveTo>
                  <a:lnTo>
                    <a:pt x="100489" y="161067"/>
                  </a:lnTo>
                  <a:lnTo>
                    <a:pt x="100489" y="154971"/>
                  </a:lnTo>
                  <a:lnTo>
                    <a:pt x="88296" y="154971"/>
                  </a:lnTo>
                  <a:lnTo>
                    <a:pt x="88296" y="1610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424767" y="5246572"/>
              <a:ext cx="441959" cy="243204"/>
            </a:xfrm>
            <a:custGeom>
              <a:avLst/>
              <a:gdLst/>
              <a:ahLst/>
              <a:cxnLst/>
              <a:rect l="l" t="t" r="r" b="b"/>
              <a:pathLst>
                <a:path w="441960" h="243204">
                  <a:moveTo>
                    <a:pt x="3039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0391" y="9144"/>
                  </a:lnTo>
                  <a:lnTo>
                    <a:pt x="30391" y="0"/>
                  </a:lnTo>
                  <a:close/>
                </a:path>
                <a:path w="441960" h="243204">
                  <a:moveTo>
                    <a:pt x="420154" y="6604"/>
                  </a:moveTo>
                  <a:lnTo>
                    <a:pt x="143065" y="6604"/>
                  </a:lnTo>
                  <a:lnTo>
                    <a:pt x="143065" y="18034"/>
                  </a:lnTo>
                  <a:lnTo>
                    <a:pt x="143065" y="26924"/>
                  </a:lnTo>
                  <a:lnTo>
                    <a:pt x="143065" y="188214"/>
                  </a:lnTo>
                  <a:lnTo>
                    <a:pt x="143065" y="200914"/>
                  </a:lnTo>
                  <a:lnTo>
                    <a:pt x="143065" y="209804"/>
                  </a:lnTo>
                  <a:lnTo>
                    <a:pt x="152209" y="209804"/>
                  </a:lnTo>
                  <a:lnTo>
                    <a:pt x="152209" y="200914"/>
                  </a:lnTo>
                  <a:lnTo>
                    <a:pt x="411010" y="200914"/>
                  </a:lnTo>
                  <a:lnTo>
                    <a:pt x="411010" y="188404"/>
                  </a:lnTo>
                  <a:lnTo>
                    <a:pt x="411010" y="188214"/>
                  </a:lnTo>
                  <a:lnTo>
                    <a:pt x="411010" y="27330"/>
                  </a:lnTo>
                  <a:lnTo>
                    <a:pt x="398818" y="27330"/>
                  </a:lnTo>
                  <a:lnTo>
                    <a:pt x="398818" y="188214"/>
                  </a:lnTo>
                  <a:lnTo>
                    <a:pt x="164401" y="188214"/>
                  </a:lnTo>
                  <a:lnTo>
                    <a:pt x="164401" y="26924"/>
                  </a:lnTo>
                  <a:lnTo>
                    <a:pt x="411010" y="26924"/>
                  </a:lnTo>
                  <a:lnTo>
                    <a:pt x="411010" y="18034"/>
                  </a:lnTo>
                  <a:lnTo>
                    <a:pt x="420154" y="18034"/>
                  </a:lnTo>
                  <a:lnTo>
                    <a:pt x="420154" y="6604"/>
                  </a:lnTo>
                  <a:close/>
                </a:path>
                <a:path w="441960" h="243204">
                  <a:moveTo>
                    <a:pt x="441490" y="237070"/>
                  </a:moveTo>
                  <a:lnTo>
                    <a:pt x="426250" y="237070"/>
                  </a:lnTo>
                  <a:lnTo>
                    <a:pt x="426250" y="243166"/>
                  </a:lnTo>
                  <a:lnTo>
                    <a:pt x="441490" y="243166"/>
                  </a:lnTo>
                  <a:lnTo>
                    <a:pt x="441490" y="237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424773" y="5246560"/>
              <a:ext cx="441959" cy="243204"/>
            </a:xfrm>
            <a:custGeom>
              <a:avLst/>
              <a:gdLst/>
              <a:ahLst/>
              <a:cxnLst/>
              <a:rect l="l" t="t" r="r" b="b"/>
              <a:pathLst>
                <a:path w="441960" h="243204">
                  <a:moveTo>
                    <a:pt x="0" y="9144"/>
                  </a:moveTo>
                  <a:lnTo>
                    <a:pt x="30479" y="9144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9144"/>
                  </a:lnTo>
                </a:path>
                <a:path w="441960" h="243204">
                  <a:moveTo>
                    <a:pt x="426243" y="243172"/>
                  </a:moveTo>
                  <a:lnTo>
                    <a:pt x="441483" y="243172"/>
                  </a:lnTo>
                  <a:lnTo>
                    <a:pt x="441483" y="237077"/>
                  </a:lnTo>
                  <a:lnTo>
                    <a:pt x="426243" y="237077"/>
                  </a:lnTo>
                  <a:lnTo>
                    <a:pt x="426243" y="243172"/>
                  </a:lnTo>
                </a:path>
                <a:path w="441960" h="243204">
                  <a:moveTo>
                    <a:pt x="164401" y="188499"/>
                  </a:moveTo>
                  <a:lnTo>
                    <a:pt x="164401" y="27432"/>
                  </a:lnTo>
                  <a:lnTo>
                    <a:pt x="398811" y="27432"/>
                  </a:lnTo>
                  <a:lnTo>
                    <a:pt x="398811" y="188499"/>
                  </a:lnTo>
                  <a:lnTo>
                    <a:pt x="164401" y="1884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567838" y="5252751"/>
              <a:ext cx="277495" cy="203835"/>
            </a:xfrm>
            <a:custGeom>
              <a:avLst/>
              <a:gdLst/>
              <a:ahLst/>
              <a:cxnLst/>
              <a:rect l="l" t="t" r="r" b="b"/>
              <a:pathLst>
                <a:path w="277495" h="203835">
                  <a:moveTo>
                    <a:pt x="9144" y="194405"/>
                  </a:moveTo>
                  <a:lnTo>
                    <a:pt x="267843" y="194405"/>
                  </a:lnTo>
                  <a:lnTo>
                    <a:pt x="267843" y="12192"/>
                  </a:lnTo>
                  <a:lnTo>
                    <a:pt x="276987" y="12192"/>
                  </a:lnTo>
                  <a:lnTo>
                    <a:pt x="276987" y="0"/>
                  </a:lnTo>
                  <a:lnTo>
                    <a:pt x="0" y="0"/>
                  </a:lnTo>
                  <a:lnTo>
                    <a:pt x="0" y="203549"/>
                  </a:lnTo>
                  <a:lnTo>
                    <a:pt x="9144" y="203549"/>
                  </a:lnTo>
                  <a:lnTo>
                    <a:pt x="9144" y="1944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534405" y="5483637"/>
              <a:ext cx="173990" cy="15240"/>
            </a:xfrm>
            <a:custGeom>
              <a:avLst/>
              <a:gdLst/>
              <a:ahLst/>
              <a:cxnLst/>
              <a:rect l="l" t="t" r="r" b="b"/>
              <a:pathLst>
                <a:path w="173989" h="15239">
                  <a:moveTo>
                    <a:pt x="0" y="0"/>
                  </a:moveTo>
                  <a:lnTo>
                    <a:pt x="173545" y="0"/>
                  </a:lnTo>
                  <a:lnTo>
                    <a:pt x="173545" y="15239"/>
                  </a:lnTo>
                </a:path>
                <a:path w="173989" h="15239">
                  <a:moveTo>
                    <a:pt x="85248" y="15239"/>
                  </a:moveTo>
                  <a:lnTo>
                    <a:pt x="85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899415" y="6556020"/>
            <a:ext cx="81343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>
                <a:latin typeface="Arial"/>
                <a:cs typeface="Arial"/>
              </a:rPr>
              <a:t>Application</a:t>
            </a:r>
            <a:r>
              <a:rPr dirty="0" sz="750" spc="6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Server</a:t>
            </a:r>
            <a:endParaRPr sz="75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318311" y="5568495"/>
            <a:ext cx="54546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>
                <a:latin typeface="Arial"/>
                <a:cs typeface="Arial"/>
              </a:rPr>
              <a:t>Web</a:t>
            </a:r>
            <a:r>
              <a:rPr dirty="0" sz="750" spc="100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Server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4593621" y="5495829"/>
            <a:ext cx="669925" cy="571500"/>
          </a:xfrm>
          <a:custGeom>
            <a:avLst/>
            <a:gdLst/>
            <a:ahLst/>
            <a:cxnLst/>
            <a:rect l="l" t="t" r="r" b="b"/>
            <a:pathLst>
              <a:path w="669925" h="571500">
                <a:moveTo>
                  <a:pt x="0" y="571309"/>
                </a:moveTo>
                <a:lnTo>
                  <a:pt x="669798" y="0"/>
                </a:lnTo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948457" y="5538311"/>
            <a:ext cx="642620" cy="528955"/>
          </a:xfrm>
          <a:custGeom>
            <a:avLst/>
            <a:gdLst/>
            <a:ahLst/>
            <a:cxnLst/>
            <a:rect l="l" t="t" r="r" b="b"/>
            <a:pathLst>
              <a:path w="642620" h="528954">
                <a:moveTo>
                  <a:pt x="0" y="0"/>
                </a:moveTo>
                <a:lnTo>
                  <a:pt x="642366" y="528827"/>
                </a:lnTo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6659312" y="6105244"/>
            <a:ext cx="579120" cy="465455"/>
            <a:chOff x="6659312" y="6105244"/>
            <a:chExt cx="579120" cy="465455"/>
          </a:xfrm>
        </p:grpSpPr>
        <p:sp>
          <p:nvSpPr>
            <p:cNvPr id="48" name="object 48" descr=""/>
            <p:cNvSpPr/>
            <p:nvPr/>
          </p:nvSpPr>
          <p:spPr>
            <a:xfrm>
              <a:off x="6721792" y="6127908"/>
              <a:ext cx="152400" cy="438150"/>
            </a:xfrm>
            <a:custGeom>
              <a:avLst/>
              <a:gdLst/>
              <a:ahLst/>
              <a:cxnLst/>
              <a:rect l="l" t="t" r="r" b="b"/>
              <a:pathLst>
                <a:path w="152400" h="438150">
                  <a:moveTo>
                    <a:pt x="0" y="401192"/>
                  </a:moveTo>
                  <a:lnTo>
                    <a:pt x="0" y="437673"/>
                  </a:lnTo>
                </a:path>
                <a:path w="152400" h="438150">
                  <a:moveTo>
                    <a:pt x="152209" y="401192"/>
                  </a:moveTo>
                  <a:lnTo>
                    <a:pt x="152209" y="437673"/>
                  </a:lnTo>
                </a:path>
                <a:path w="152400" h="438150">
                  <a:moveTo>
                    <a:pt x="45624" y="124682"/>
                  </a:moveTo>
                  <a:lnTo>
                    <a:pt x="103536" y="124682"/>
                  </a:lnTo>
                </a:path>
                <a:path w="152400" h="438150">
                  <a:moveTo>
                    <a:pt x="36480" y="76009"/>
                  </a:moveTo>
                  <a:lnTo>
                    <a:pt x="112680" y="76009"/>
                  </a:lnTo>
                </a:path>
                <a:path w="152400" h="438150">
                  <a:moveTo>
                    <a:pt x="18287" y="0"/>
                  </a:moveTo>
                  <a:lnTo>
                    <a:pt x="130873" y="0"/>
                  </a:lnTo>
                  <a:lnTo>
                    <a:pt x="130873" y="267462"/>
                  </a:lnTo>
                  <a:lnTo>
                    <a:pt x="18287" y="267462"/>
                  </a:lnTo>
                  <a:lnTo>
                    <a:pt x="18287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63880" y="6109811"/>
              <a:ext cx="271145" cy="455930"/>
            </a:xfrm>
            <a:custGeom>
              <a:avLst/>
              <a:gdLst/>
              <a:ahLst/>
              <a:cxnLst/>
              <a:rect l="l" t="t" r="r" b="b"/>
              <a:pathLst>
                <a:path w="271145" h="455929">
                  <a:moveTo>
                    <a:pt x="0" y="455771"/>
                  </a:moveTo>
                  <a:lnTo>
                    <a:pt x="0" y="446627"/>
                  </a:lnTo>
                  <a:lnTo>
                    <a:pt x="57912" y="419290"/>
                  </a:lnTo>
                  <a:lnTo>
                    <a:pt x="57912" y="0"/>
                  </a:lnTo>
                  <a:lnTo>
                    <a:pt x="210026" y="0"/>
                  </a:lnTo>
                  <a:lnTo>
                    <a:pt x="210026" y="419290"/>
                  </a:lnTo>
                  <a:lnTo>
                    <a:pt x="270891" y="446627"/>
                  </a:lnTo>
                  <a:lnTo>
                    <a:pt x="270891" y="455771"/>
                  </a:lnTo>
                  <a:lnTo>
                    <a:pt x="0" y="455771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892289" y="6225158"/>
              <a:ext cx="340995" cy="340995"/>
            </a:xfrm>
            <a:custGeom>
              <a:avLst/>
              <a:gdLst/>
              <a:ahLst/>
              <a:cxnLst/>
              <a:rect l="l" t="t" r="r" b="b"/>
              <a:pathLst>
                <a:path w="340995" h="340995">
                  <a:moveTo>
                    <a:pt x="0" y="276606"/>
                  </a:moveTo>
                  <a:lnTo>
                    <a:pt x="51720" y="276606"/>
                  </a:lnTo>
                  <a:lnTo>
                    <a:pt x="112680" y="291750"/>
                  </a:lnTo>
                  <a:lnTo>
                    <a:pt x="112680" y="325183"/>
                  </a:lnTo>
                  <a:lnTo>
                    <a:pt x="51720" y="325183"/>
                  </a:lnTo>
                  <a:lnTo>
                    <a:pt x="51720" y="340423"/>
                  </a:lnTo>
                  <a:lnTo>
                    <a:pt x="289179" y="340423"/>
                  </a:lnTo>
                  <a:lnTo>
                    <a:pt x="289179" y="325183"/>
                  </a:lnTo>
                  <a:lnTo>
                    <a:pt x="228314" y="325183"/>
                  </a:lnTo>
                  <a:lnTo>
                    <a:pt x="228314" y="291750"/>
                  </a:lnTo>
                  <a:lnTo>
                    <a:pt x="289179" y="276606"/>
                  </a:lnTo>
                  <a:lnTo>
                    <a:pt x="340994" y="276606"/>
                  </a:lnTo>
                  <a:lnTo>
                    <a:pt x="340994" y="0"/>
                  </a:lnTo>
                  <a:lnTo>
                    <a:pt x="0" y="0"/>
                  </a:lnTo>
                  <a:lnTo>
                    <a:pt x="0" y="276606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944010" y="6501764"/>
              <a:ext cx="237490" cy="48895"/>
            </a:xfrm>
            <a:custGeom>
              <a:avLst/>
              <a:gdLst/>
              <a:ahLst/>
              <a:cxnLst/>
              <a:rect l="l" t="t" r="r" b="b"/>
              <a:pathLst>
                <a:path w="237490" h="48895">
                  <a:moveTo>
                    <a:pt x="60959" y="48577"/>
                  </a:moveTo>
                  <a:lnTo>
                    <a:pt x="176593" y="48577"/>
                  </a:lnTo>
                </a:path>
                <a:path w="237490" h="48895">
                  <a:moveTo>
                    <a:pt x="60959" y="15144"/>
                  </a:moveTo>
                  <a:lnTo>
                    <a:pt x="176593" y="15144"/>
                  </a:lnTo>
                </a:path>
                <a:path w="237490" h="48895">
                  <a:moveTo>
                    <a:pt x="0" y="0"/>
                  </a:moveTo>
                  <a:lnTo>
                    <a:pt x="237458" y="0"/>
                  </a:lnTo>
                </a:path>
              </a:pathLst>
            </a:custGeom>
            <a:ln w="9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733971" y="6498729"/>
              <a:ext cx="125095" cy="40005"/>
            </a:xfrm>
            <a:custGeom>
              <a:avLst/>
              <a:gdLst/>
              <a:ahLst/>
              <a:cxnLst/>
              <a:rect l="l" t="t" r="r" b="b"/>
              <a:pathLst>
                <a:path w="125095" h="40004">
                  <a:moveTo>
                    <a:pt x="9144" y="0"/>
                  </a:moveTo>
                  <a:lnTo>
                    <a:pt x="0" y="0"/>
                  </a:lnTo>
                  <a:lnTo>
                    <a:pt x="0" y="39522"/>
                  </a:lnTo>
                  <a:lnTo>
                    <a:pt x="9144" y="39522"/>
                  </a:lnTo>
                  <a:lnTo>
                    <a:pt x="9144" y="0"/>
                  </a:lnTo>
                  <a:close/>
                </a:path>
                <a:path w="125095" h="40004">
                  <a:moveTo>
                    <a:pt x="30391" y="0"/>
                  </a:moveTo>
                  <a:lnTo>
                    <a:pt x="18199" y="0"/>
                  </a:lnTo>
                  <a:lnTo>
                    <a:pt x="18199" y="39522"/>
                  </a:lnTo>
                  <a:lnTo>
                    <a:pt x="30391" y="39522"/>
                  </a:lnTo>
                  <a:lnTo>
                    <a:pt x="30391" y="0"/>
                  </a:lnTo>
                  <a:close/>
                </a:path>
                <a:path w="125095" h="40004">
                  <a:moveTo>
                    <a:pt x="48679" y="0"/>
                  </a:moveTo>
                  <a:lnTo>
                    <a:pt x="39535" y="0"/>
                  </a:lnTo>
                  <a:lnTo>
                    <a:pt x="39535" y="39522"/>
                  </a:lnTo>
                  <a:lnTo>
                    <a:pt x="48679" y="39522"/>
                  </a:lnTo>
                  <a:lnTo>
                    <a:pt x="48679" y="0"/>
                  </a:lnTo>
                  <a:close/>
                </a:path>
                <a:path w="125095" h="40004">
                  <a:moveTo>
                    <a:pt x="66967" y="0"/>
                  </a:moveTo>
                  <a:lnTo>
                    <a:pt x="57823" y="0"/>
                  </a:lnTo>
                  <a:lnTo>
                    <a:pt x="57823" y="39522"/>
                  </a:lnTo>
                  <a:lnTo>
                    <a:pt x="66967" y="39522"/>
                  </a:lnTo>
                  <a:lnTo>
                    <a:pt x="66967" y="0"/>
                  </a:lnTo>
                  <a:close/>
                </a:path>
                <a:path w="125095" h="40004">
                  <a:moveTo>
                    <a:pt x="85255" y="0"/>
                  </a:moveTo>
                  <a:lnTo>
                    <a:pt x="76111" y="0"/>
                  </a:lnTo>
                  <a:lnTo>
                    <a:pt x="76111" y="39522"/>
                  </a:lnTo>
                  <a:lnTo>
                    <a:pt x="85255" y="39522"/>
                  </a:lnTo>
                  <a:lnTo>
                    <a:pt x="85255" y="0"/>
                  </a:lnTo>
                  <a:close/>
                </a:path>
                <a:path w="125095" h="40004">
                  <a:moveTo>
                    <a:pt x="106489" y="0"/>
                  </a:moveTo>
                  <a:lnTo>
                    <a:pt x="94399" y="0"/>
                  </a:lnTo>
                  <a:lnTo>
                    <a:pt x="94399" y="39522"/>
                  </a:lnTo>
                  <a:lnTo>
                    <a:pt x="106489" y="39522"/>
                  </a:lnTo>
                  <a:lnTo>
                    <a:pt x="106489" y="0"/>
                  </a:lnTo>
                  <a:close/>
                </a:path>
                <a:path w="125095" h="40004">
                  <a:moveTo>
                    <a:pt x="124777" y="0"/>
                  </a:moveTo>
                  <a:lnTo>
                    <a:pt x="115633" y="0"/>
                  </a:lnTo>
                  <a:lnTo>
                    <a:pt x="115633" y="39522"/>
                  </a:lnTo>
                  <a:lnTo>
                    <a:pt x="124777" y="39522"/>
                  </a:lnTo>
                  <a:lnTo>
                    <a:pt x="124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733983" y="6137052"/>
              <a:ext cx="125095" cy="401320"/>
            </a:xfrm>
            <a:custGeom>
              <a:avLst/>
              <a:gdLst/>
              <a:ahLst/>
              <a:cxnLst/>
              <a:rect l="l" t="t" r="r" b="b"/>
              <a:pathLst>
                <a:path w="125095" h="401320">
                  <a:moveTo>
                    <a:pt x="15240" y="0"/>
                  </a:moveTo>
                  <a:lnTo>
                    <a:pt x="15240" y="39528"/>
                  </a:lnTo>
                  <a:lnTo>
                    <a:pt x="109537" y="39528"/>
                  </a:lnTo>
                  <a:lnTo>
                    <a:pt x="109537" y="0"/>
                  </a:lnTo>
                  <a:lnTo>
                    <a:pt x="15240" y="0"/>
                  </a:lnTo>
                </a:path>
                <a:path w="125095" h="401320">
                  <a:moveTo>
                    <a:pt x="15240" y="0"/>
                  </a:moveTo>
                  <a:lnTo>
                    <a:pt x="24289" y="12192"/>
                  </a:lnTo>
                  <a:lnTo>
                    <a:pt x="100489" y="12192"/>
                  </a:lnTo>
                  <a:lnTo>
                    <a:pt x="109537" y="0"/>
                  </a:lnTo>
                </a:path>
                <a:path w="125095" h="401320">
                  <a:moveTo>
                    <a:pt x="15240" y="88106"/>
                  </a:moveTo>
                  <a:lnTo>
                    <a:pt x="109537" y="88106"/>
                  </a:lnTo>
                  <a:lnTo>
                    <a:pt x="109537" y="48672"/>
                  </a:lnTo>
                  <a:lnTo>
                    <a:pt x="15240" y="48672"/>
                  </a:lnTo>
                  <a:lnTo>
                    <a:pt x="15240" y="88106"/>
                  </a:lnTo>
                </a:path>
                <a:path w="125095" h="401320">
                  <a:moveTo>
                    <a:pt x="15240" y="133730"/>
                  </a:moveTo>
                  <a:lnTo>
                    <a:pt x="109537" y="133730"/>
                  </a:lnTo>
                  <a:lnTo>
                    <a:pt x="109537" y="97250"/>
                  </a:lnTo>
                  <a:lnTo>
                    <a:pt x="15240" y="97250"/>
                  </a:lnTo>
                  <a:lnTo>
                    <a:pt x="15240" y="133730"/>
                  </a:lnTo>
                </a:path>
                <a:path w="125095" h="401320">
                  <a:moveTo>
                    <a:pt x="15240" y="182403"/>
                  </a:moveTo>
                  <a:lnTo>
                    <a:pt x="109537" y="182403"/>
                  </a:lnTo>
                  <a:lnTo>
                    <a:pt x="109537" y="142875"/>
                  </a:lnTo>
                  <a:lnTo>
                    <a:pt x="15240" y="142875"/>
                  </a:lnTo>
                  <a:lnTo>
                    <a:pt x="15240" y="182403"/>
                  </a:lnTo>
                </a:path>
                <a:path w="125095" h="401320">
                  <a:moveTo>
                    <a:pt x="15240" y="227933"/>
                  </a:moveTo>
                  <a:lnTo>
                    <a:pt x="109537" y="227933"/>
                  </a:lnTo>
                  <a:lnTo>
                    <a:pt x="109537" y="191452"/>
                  </a:lnTo>
                  <a:lnTo>
                    <a:pt x="15240" y="191452"/>
                  </a:lnTo>
                  <a:lnTo>
                    <a:pt x="15240" y="227933"/>
                  </a:lnTo>
                </a:path>
                <a:path w="125095" h="401320">
                  <a:moveTo>
                    <a:pt x="0" y="352520"/>
                  </a:moveTo>
                  <a:lnTo>
                    <a:pt x="9144" y="352520"/>
                  </a:lnTo>
                  <a:lnTo>
                    <a:pt x="9144" y="276605"/>
                  </a:lnTo>
                  <a:lnTo>
                    <a:pt x="0" y="276605"/>
                  </a:lnTo>
                  <a:lnTo>
                    <a:pt x="0" y="352520"/>
                  </a:lnTo>
                </a:path>
                <a:path w="125095" h="401320">
                  <a:moveTo>
                    <a:pt x="18193" y="352520"/>
                  </a:moveTo>
                  <a:lnTo>
                    <a:pt x="30384" y="352520"/>
                  </a:lnTo>
                  <a:lnTo>
                    <a:pt x="30384" y="276605"/>
                  </a:lnTo>
                  <a:lnTo>
                    <a:pt x="18193" y="276605"/>
                  </a:lnTo>
                  <a:lnTo>
                    <a:pt x="18193" y="352520"/>
                  </a:lnTo>
                </a:path>
                <a:path w="125095" h="401320">
                  <a:moveTo>
                    <a:pt x="39528" y="352520"/>
                  </a:moveTo>
                  <a:lnTo>
                    <a:pt x="48673" y="352520"/>
                  </a:lnTo>
                  <a:lnTo>
                    <a:pt x="48673" y="276605"/>
                  </a:lnTo>
                  <a:lnTo>
                    <a:pt x="39528" y="276605"/>
                  </a:lnTo>
                  <a:lnTo>
                    <a:pt x="39528" y="352520"/>
                  </a:lnTo>
                </a:path>
                <a:path w="125095" h="401320">
                  <a:moveTo>
                    <a:pt x="57816" y="352520"/>
                  </a:moveTo>
                  <a:lnTo>
                    <a:pt x="66961" y="352520"/>
                  </a:lnTo>
                  <a:lnTo>
                    <a:pt x="66961" y="276605"/>
                  </a:lnTo>
                  <a:lnTo>
                    <a:pt x="57816" y="276605"/>
                  </a:lnTo>
                  <a:lnTo>
                    <a:pt x="57816" y="352520"/>
                  </a:lnTo>
                </a:path>
                <a:path w="125095" h="401320">
                  <a:moveTo>
                    <a:pt x="76104" y="352520"/>
                  </a:moveTo>
                  <a:lnTo>
                    <a:pt x="85248" y="352520"/>
                  </a:lnTo>
                  <a:lnTo>
                    <a:pt x="85248" y="276605"/>
                  </a:lnTo>
                  <a:lnTo>
                    <a:pt x="76104" y="276605"/>
                  </a:lnTo>
                  <a:lnTo>
                    <a:pt x="76104" y="352520"/>
                  </a:lnTo>
                </a:path>
                <a:path w="125095" h="401320">
                  <a:moveTo>
                    <a:pt x="94393" y="352520"/>
                  </a:moveTo>
                  <a:lnTo>
                    <a:pt x="106489" y="352520"/>
                  </a:lnTo>
                  <a:lnTo>
                    <a:pt x="106489" y="276605"/>
                  </a:lnTo>
                  <a:lnTo>
                    <a:pt x="94393" y="276605"/>
                  </a:lnTo>
                  <a:lnTo>
                    <a:pt x="94393" y="352520"/>
                  </a:lnTo>
                </a:path>
                <a:path w="125095" h="401320">
                  <a:moveTo>
                    <a:pt x="115633" y="352520"/>
                  </a:moveTo>
                  <a:lnTo>
                    <a:pt x="124777" y="352520"/>
                  </a:lnTo>
                  <a:lnTo>
                    <a:pt x="124777" y="276605"/>
                  </a:lnTo>
                  <a:lnTo>
                    <a:pt x="115633" y="276605"/>
                  </a:lnTo>
                  <a:lnTo>
                    <a:pt x="115633" y="352520"/>
                  </a:lnTo>
                </a:path>
                <a:path w="125095" h="401320">
                  <a:moveTo>
                    <a:pt x="115633" y="401192"/>
                  </a:moveTo>
                  <a:lnTo>
                    <a:pt x="124777" y="401192"/>
                  </a:lnTo>
                  <a:lnTo>
                    <a:pt x="124777" y="361664"/>
                  </a:lnTo>
                  <a:lnTo>
                    <a:pt x="115633" y="361664"/>
                  </a:lnTo>
                  <a:lnTo>
                    <a:pt x="115633" y="401192"/>
                  </a:lnTo>
                </a:path>
                <a:path w="125095" h="401320">
                  <a:moveTo>
                    <a:pt x="94393" y="401192"/>
                  </a:moveTo>
                  <a:lnTo>
                    <a:pt x="106489" y="401192"/>
                  </a:lnTo>
                  <a:lnTo>
                    <a:pt x="106489" y="361664"/>
                  </a:lnTo>
                  <a:lnTo>
                    <a:pt x="94393" y="361664"/>
                  </a:lnTo>
                  <a:lnTo>
                    <a:pt x="94393" y="401192"/>
                  </a:lnTo>
                </a:path>
                <a:path w="125095" h="401320">
                  <a:moveTo>
                    <a:pt x="76104" y="401192"/>
                  </a:moveTo>
                  <a:lnTo>
                    <a:pt x="85248" y="401192"/>
                  </a:lnTo>
                  <a:lnTo>
                    <a:pt x="85248" y="361664"/>
                  </a:lnTo>
                  <a:lnTo>
                    <a:pt x="76104" y="361664"/>
                  </a:lnTo>
                  <a:lnTo>
                    <a:pt x="76104" y="401192"/>
                  </a:lnTo>
                </a:path>
                <a:path w="125095" h="401320">
                  <a:moveTo>
                    <a:pt x="57816" y="401192"/>
                  </a:moveTo>
                  <a:lnTo>
                    <a:pt x="66961" y="401192"/>
                  </a:lnTo>
                  <a:lnTo>
                    <a:pt x="66961" y="361664"/>
                  </a:lnTo>
                  <a:lnTo>
                    <a:pt x="57816" y="361664"/>
                  </a:lnTo>
                  <a:lnTo>
                    <a:pt x="57816" y="401192"/>
                  </a:lnTo>
                </a:path>
                <a:path w="125095" h="401320">
                  <a:moveTo>
                    <a:pt x="39528" y="401192"/>
                  </a:moveTo>
                  <a:lnTo>
                    <a:pt x="48673" y="401192"/>
                  </a:lnTo>
                  <a:lnTo>
                    <a:pt x="48673" y="361664"/>
                  </a:lnTo>
                  <a:lnTo>
                    <a:pt x="39528" y="361664"/>
                  </a:lnTo>
                  <a:lnTo>
                    <a:pt x="39528" y="401192"/>
                  </a:lnTo>
                </a:path>
                <a:path w="125095" h="401320">
                  <a:moveTo>
                    <a:pt x="18193" y="401192"/>
                  </a:moveTo>
                  <a:lnTo>
                    <a:pt x="30384" y="401192"/>
                  </a:lnTo>
                  <a:lnTo>
                    <a:pt x="30384" y="361664"/>
                  </a:lnTo>
                  <a:lnTo>
                    <a:pt x="18193" y="361664"/>
                  </a:lnTo>
                  <a:lnTo>
                    <a:pt x="18193" y="401192"/>
                  </a:lnTo>
                </a:path>
                <a:path w="125095" h="401320">
                  <a:moveTo>
                    <a:pt x="0" y="401192"/>
                  </a:moveTo>
                  <a:lnTo>
                    <a:pt x="9144" y="401192"/>
                  </a:lnTo>
                  <a:lnTo>
                    <a:pt x="9144" y="361664"/>
                  </a:lnTo>
                  <a:lnTo>
                    <a:pt x="0" y="361664"/>
                  </a:lnTo>
                  <a:lnTo>
                    <a:pt x="0" y="401192"/>
                  </a:lnTo>
                </a:path>
                <a:path w="125095" h="401320">
                  <a:moveTo>
                    <a:pt x="15240" y="39528"/>
                  </a:moveTo>
                  <a:lnTo>
                    <a:pt x="24289" y="12192"/>
                  </a:lnTo>
                </a:path>
                <a:path w="125095" h="401320">
                  <a:moveTo>
                    <a:pt x="100489" y="12192"/>
                  </a:moveTo>
                  <a:lnTo>
                    <a:pt x="109537" y="39528"/>
                  </a:lnTo>
                </a:path>
                <a:path w="125095" h="401320">
                  <a:moveTo>
                    <a:pt x="18193" y="176307"/>
                  </a:moveTo>
                  <a:lnTo>
                    <a:pt x="82200" y="176307"/>
                  </a:lnTo>
                </a:path>
                <a:path w="125095" h="401320">
                  <a:moveTo>
                    <a:pt x="18193" y="170211"/>
                  </a:moveTo>
                  <a:lnTo>
                    <a:pt x="82200" y="170211"/>
                  </a:lnTo>
                </a:path>
                <a:path w="125095" h="401320">
                  <a:moveTo>
                    <a:pt x="18193" y="164115"/>
                  </a:moveTo>
                  <a:lnTo>
                    <a:pt x="82200" y="164115"/>
                  </a:lnTo>
                </a:path>
                <a:path w="125095" h="401320">
                  <a:moveTo>
                    <a:pt x="18193" y="154971"/>
                  </a:moveTo>
                  <a:lnTo>
                    <a:pt x="82200" y="154971"/>
                  </a:lnTo>
                </a:path>
                <a:path w="125095" h="401320">
                  <a:moveTo>
                    <a:pt x="18193" y="148971"/>
                  </a:moveTo>
                  <a:lnTo>
                    <a:pt x="82200" y="148971"/>
                  </a:lnTo>
                </a:path>
                <a:path w="125095" h="401320">
                  <a:moveTo>
                    <a:pt x="63912" y="76009"/>
                  </a:moveTo>
                  <a:lnTo>
                    <a:pt x="91345" y="76009"/>
                  </a:lnTo>
                  <a:lnTo>
                    <a:pt x="91345" y="57721"/>
                  </a:lnTo>
                  <a:lnTo>
                    <a:pt x="63912" y="57721"/>
                  </a:lnTo>
                  <a:lnTo>
                    <a:pt x="63912" y="76009"/>
                  </a:lnTo>
                </a:path>
                <a:path w="125095" h="401320">
                  <a:moveTo>
                    <a:pt x="88296" y="127635"/>
                  </a:moveTo>
                  <a:lnTo>
                    <a:pt x="103441" y="127635"/>
                  </a:lnTo>
                  <a:lnTo>
                    <a:pt x="103441" y="121539"/>
                  </a:lnTo>
                  <a:lnTo>
                    <a:pt x="88296" y="121539"/>
                  </a:lnTo>
                  <a:lnTo>
                    <a:pt x="88296" y="127635"/>
                  </a:lnTo>
                </a:path>
                <a:path w="125095" h="401320">
                  <a:moveTo>
                    <a:pt x="88296" y="151923"/>
                  </a:moveTo>
                  <a:lnTo>
                    <a:pt x="103441" y="151923"/>
                  </a:lnTo>
                  <a:lnTo>
                    <a:pt x="103441" y="148971"/>
                  </a:lnTo>
                  <a:lnTo>
                    <a:pt x="88296" y="148971"/>
                  </a:lnTo>
                  <a:lnTo>
                    <a:pt x="88296" y="151923"/>
                  </a:lnTo>
                </a:path>
                <a:path w="125095" h="401320">
                  <a:moveTo>
                    <a:pt x="88296" y="164115"/>
                  </a:moveTo>
                  <a:lnTo>
                    <a:pt x="103441" y="164115"/>
                  </a:lnTo>
                  <a:lnTo>
                    <a:pt x="103441" y="158019"/>
                  </a:lnTo>
                  <a:lnTo>
                    <a:pt x="88296" y="158019"/>
                  </a:lnTo>
                  <a:lnTo>
                    <a:pt x="88296" y="164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782650" y="6246507"/>
              <a:ext cx="441959" cy="246379"/>
            </a:xfrm>
            <a:custGeom>
              <a:avLst/>
              <a:gdLst/>
              <a:ahLst/>
              <a:cxnLst/>
              <a:rect l="l" t="t" r="r" b="b"/>
              <a:pathLst>
                <a:path w="441959" h="246379">
                  <a:moveTo>
                    <a:pt x="27432" y="0"/>
                  </a:moveTo>
                  <a:lnTo>
                    <a:pt x="0" y="0"/>
                  </a:lnTo>
                  <a:lnTo>
                    <a:pt x="0" y="12090"/>
                  </a:lnTo>
                  <a:lnTo>
                    <a:pt x="27432" y="12090"/>
                  </a:lnTo>
                  <a:lnTo>
                    <a:pt x="27432" y="0"/>
                  </a:lnTo>
                  <a:close/>
                </a:path>
                <a:path w="441959" h="246379">
                  <a:moveTo>
                    <a:pt x="420154" y="9550"/>
                  </a:moveTo>
                  <a:lnTo>
                    <a:pt x="140017" y="9550"/>
                  </a:lnTo>
                  <a:lnTo>
                    <a:pt x="140017" y="20980"/>
                  </a:lnTo>
                  <a:lnTo>
                    <a:pt x="140017" y="29870"/>
                  </a:lnTo>
                  <a:lnTo>
                    <a:pt x="140017" y="191160"/>
                  </a:lnTo>
                  <a:lnTo>
                    <a:pt x="140017" y="200050"/>
                  </a:lnTo>
                  <a:lnTo>
                    <a:pt x="140017" y="212750"/>
                  </a:lnTo>
                  <a:lnTo>
                    <a:pt x="152209" y="212750"/>
                  </a:lnTo>
                  <a:lnTo>
                    <a:pt x="152209" y="200050"/>
                  </a:lnTo>
                  <a:lnTo>
                    <a:pt x="407962" y="200050"/>
                  </a:lnTo>
                  <a:lnTo>
                    <a:pt x="407962" y="191452"/>
                  </a:lnTo>
                  <a:lnTo>
                    <a:pt x="407962" y="191160"/>
                  </a:lnTo>
                  <a:lnTo>
                    <a:pt x="407962" y="30378"/>
                  </a:lnTo>
                  <a:lnTo>
                    <a:pt x="398818" y="30378"/>
                  </a:lnTo>
                  <a:lnTo>
                    <a:pt x="398818" y="191160"/>
                  </a:lnTo>
                  <a:lnTo>
                    <a:pt x="161353" y="191160"/>
                  </a:lnTo>
                  <a:lnTo>
                    <a:pt x="161353" y="29870"/>
                  </a:lnTo>
                  <a:lnTo>
                    <a:pt x="407962" y="29870"/>
                  </a:lnTo>
                  <a:lnTo>
                    <a:pt x="407962" y="20980"/>
                  </a:lnTo>
                  <a:lnTo>
                    <a:pt x="420154" y="20980"/>
                  </a:lnTo>
                  <a:lnTo>
                    <a:pt x="420154" y="9550"/>
                  </a:lnTo>
                  <a:close/>
                </a:path>
                <a:path w="441959" h="246379">
                  <a:moveTo>
                    <a:pt x="441490" y="240030"/>
                  </a:moveTo>
                  <a:lnTo>
                    <a:pt x="426250" y="240030"/>
                  </a:lnTo>
                  <a:lnTo>
                    <a:pt x="426250" y="246126"/>
                  </a:lnTo>
                  <a:lnTo>
                    <a:pt x="441490" y="246126"/>
                  </a:lnTo>
                  <a:lnTo>
                    <a:pt x="441490" y="24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782657" y="6246494"/>
              <a:ext cx="441959" cy="246379"/>
            </a:xfrm>
            <a:custGeom>
              <a:avLst/>
              <a:gdLst/>
              <a:ahLst/>
              <a:cxnLst/>
              <a:rect l="l" t="t" r="r" b="b"/>
              <a:pathLst>
                <a:path w="441959" h="246379">
                  <a:moveTo>
                    <a:pt x="0" y="12096"/>
                  </a:moveTo>
                  <a:lnTo>
                    <a:pt x="27431" y="12096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12096"/>
                  </a:lnTo>
                </a:path>
                <a:path w="441959" h="246379">
                  <a:moveTo>
                    <a:pt x="426243" y="246126"/>
                  </a:moveTo>
                  <a:lnTo>
                    <a:pt x="441483" y="246126"/>
                  </a:lnTo>
                  <a:lnTo>
                    <a:pt x="441483" y="240030"/>
                  </a:lnTo>
                  <a:lnTo>
                    <a:pt x="426243" y="240030"/>
                  </a:lnTo>
                  <a:lnTo>
                    <a:pt x="426243" y="246126"/>
                  </a:lnTo>
                </a:path>
                <a:path w="441959" h="246379">
                  <a:moveTo>
                    <a:pt x="161353" y="191452"/>
                  </a:moveTo>
                  <a:lnTo>
                    <a:pt x="161353" y="30384"/>
                  </a:lnTo>
                  <a:lnTo>
                    <a:pt x="398811" y="30384"/>
                  </a:lnTo>
                  <a:lnTo>
                    <a:pt x="398811" y="191452"/>
                  </a:lnTo>
                  <a:lnTo>
                    <a:pt x="161353" y="1914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922674" y="6255543"/>
              <a:ext cx="280670" cy="203835"/>
            </a:xfrm>
            <a:custGeom>
              <a:avLst/>
              <a:gdLst/>
              <a:ahLst/>
              <a:cxnLst/>
              <a:rect l="l" t="t" r="r" b="b"/>
              <a:pathLst>
                <a:path w="280670" h="203835">
                  <a:moveTo>
                    <a:pt x="12192" y="191547"/>
                  </a:moveTo>
                  <a:lnTo>
                    <a:pt x="267938" y="191547"/>
                  </a:lnTo>
                  <a:lnTo>
                    <a:pt x="267938" y="12192"/>
                  </a:lnTo>
                  <a:lnTo>
                    <a:pt x="280130" y="12192"/>
                  </a:lnTo>
                  <a:lnTo>
                    <a:pt x="280130" y="0"/>
                  </a:lnTo>
                  <a:lnTo>
                    <a:pt x="0" y="0"/>
                  </a:lnTo>
                  <a:lnTo>
                    <a:pt x="0" y="203644"/>
                  </a:lnTo>
                  <a:lnTo>
                    <a:pt x="12192" y="203644"/>
                  </a:lnTo>
                  <a:lnTo>
                    <a:pt x="12192" y="1915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892289" y="6486525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5" h="15239">
                  <a:moveTo>
                    <a:pt x="0" y="0"/>
                  </a:moveTo>
                  <a:lnTo>
                    <a:pt x="170497" y="0"/>
                  </a:lnTo>
                  <a:lnTo>
                    <a:pt x="170497" y="15239"/>
                  </a:lnTo>
                </a:path>
                <a:path w="170815" h="15239">
                  <a:moveTo>
                    <a:pt x="85248" y="15239"/>
                  </a:moveTo>
                  <a:lnTo>
                    <a:pt x="85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542088" y="6568232"/>
            <a:ext cx="81343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>
                <a:latin typeface="Arial"/>
                <a:cs typeface="Arial"/>
              </a:rPr>
              <a:t>Application</a:t>
            </a:r>
            <a:r>
              <a:rPr dirty="0" sz="750" spc="6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Server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8</a:t>
            </a:r>
          </a:p>
        </p:txBody>
      </p:sp>
      <p:sp>
        <p:nvSpPr>
          <p:cNvPr id="61" name="object 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320798" y="5365433"/>
            <a:ext cx="159321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Logic </a:t>
            </a:r>
            <a:r>
              <a:rPr dirty="0" sz="1600" spc="-10" b="1">
                <a:latin typeface="Times New Roman"/>
                <a:cs typeface="Times New Roman"/>
              </a:rPr>
              <a:t>Data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Access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Logic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Storage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Making</a:t>
            </a:r>
            <a:r>
              <a:rPr dirty="0" spc="-1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Architecture</a:t>
            </a:r>
            <a:r>
              <a:rPr dirty="0" spc="-13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Choice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10</a:t>
            </a:r>
            <a:r>
              <a:rPr dirty="0" spc="-25"/>
              <a:t>9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22782" y="2392679"/>
          <a:ext cx="8300720" cy="432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175"/>
                <a:gridCol w="1563370"/>
                <a:gridCol w="1626870"/>
                <a:gridCol w="1749425"/>
                <a:gridCol w="1677034"/>
              </a:tblGrid>
              <a:tr h="871219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Measurement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 marR="135255" indent="-67945">
                        <a:lnSpc>
                          <a:spcPts val="2300"/>
                        </a:lnSpc>
                        <a:spcBef>
                          <a:spcPts val="70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Server-based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(Mainframe)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 marR="200660" indent="-140335">
                        <a:lnSpc>
                          <a:spcPts val="2300"/>
                        </a:lnSpc>
                        <a:spcBef>
                          <a:spcPts val="7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Client-based (Desktop)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6070" marR="299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Client(rich)- server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(2-tiers)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 indent="-2139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Thin/Rich-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(N-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tiers)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0805" marR="238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Cost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Infrastructure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Medium/High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0805" marR="287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Cost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Development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Medium/High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0805" marR="287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Ease</a:t>
                      </a:r>
                      <a:r>
                        <a:rPr dirty="0" sz="16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Development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Low-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0805" marR="418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Interface Capabilities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0805" marR="417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6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Security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Scalability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790199" y="1837414"/>
            <a:ext cx="6926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ahoma"/>
                <a:cs typeface="Tahoma"/>
              </a:rPr>
              <a:t>Web-</a:t>
            </a:r>
            <a:r>
              <a:rPr dirty="0" sz="1800">
                <a:latin typeface="Tahoma"/>
                <a:cs typeface="Tahoma"/>
              </a:rPr>
              <a:t>enablement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are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all possible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these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architecture</a:t>
            </a:r>
            <a:r>
              <a:rPr dirty="0" sz="1800" spc="-10">
                <a:latin typeface="Tahoma"/>
                <a:cs typeface="Tahoma"/>
              </a:rPr>
              <a:t> 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Engineering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Goals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9314" y="2172733"/>
            <a:ext cx="8192134" cy="363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75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Productivity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14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efficient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effective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21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Extendibility</a:t>
            </a:r>
            <a:endParaRPr sz="2400">
              <a:latin typeface="Arial"/>
              <a:cs typeface="Arial"/>
            </a:endParaRPr>
          </a:p>
          <a:p>
            <a:pPr lvl="1" marL="756285" marR="335915" indent="-287020">
              <a:lnSpc>
                <a:spcPts val="2160"/>
              </a:lnSpc>
              <a:spcBef>
                <a:spcPts val="50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minimize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dependencies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 </a:t>
            </a:r>
            <a:r>
              <a:rPr dirty="0" sz="2000">
                <a:latin typeface="Times New Roman"/>
                <a:cs typeface="Times New Roman"/>
              </a:rPr>
              <a:t>flexibility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modifications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modular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25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Reusability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functions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opportunities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with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Quality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Reusability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4584" y="2026461"/>
            <a:ext cx="7979409" cy="41408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Granularity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Modula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functional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decoupling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Interface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Consistent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interoperable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Security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Protect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business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Scalability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able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handle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large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volume 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Performance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Efficient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high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throughput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Extensibility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Easy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modify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functionality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Reliability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High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degree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fault-tolerance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Testability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Less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programmable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errors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Portability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Develop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everywhere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Infrastructure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40817" y="2041645"/>
            <a:ext cx="5771515" cy="356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Deployment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(locations)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connectivity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(LAN,WAN,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Wireless)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distributions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functions)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■"/>
            </a:pPr>
            <a:endParaRPr sz="2050">
              <a:latin typeface="Times New Roman"/>
              <a:cs typeface="Times New Roman"/>
            </a:endParaRPr>
          </a:p>
          <a:p>
            <a:pPr marL="354965" marR="394970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Hardware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Specification (requirements)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Choices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Platforms/OS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(operating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User/client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1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Application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Deployment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(UML)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09116" y="1965960"/>
            <a:ext cx="3796665" cy="1920239"/>
            <a:chOff x="1309116" y="1965960"/>
            <a:chExt cx="3796665" cy="1920239"/>
          </a:xfrm>
        </p:grpSpPr>
        <p:sp>
          <p:nvSpPr>
            <p:cNvPr id="4" name="object 4" descr=""/>
            <p:cNvSpPr/>
            <p:nvPr/>
          </p:nvSpPr>
          <p:spPr>
            <a:xfrm>
              <a:off x="1309116" y="3633216"/>
              <a:ext cx="927100" cy="253365"/>
            </a:xfrm>
            <a:custGeom>
              <a:avLst/>
              <a:gdLst/>
              <a:ahLst/>
              <a:cxnLst/>
              <a:rect l="l" t="t" r="r" b="b"/>
              <a:pathLst>
                <a:path w="927100" h="253364">
                  <a:moveTo>
                    <a:pt x="13715" y="252983"/>
                  </a:moveTo>
                  <a:lnTo>
                    <a:pt x="0" y="252983"/>
                  </a:lnTo>
                  <a:lnTo>
                    <a:pt x="0" y="0"/>
                  </a:lnTo>
                  <a:lnTo>
                    <a:pt x="926591" y="0"/>
                  </a:lnTo>
                  <a:lnTo>
                    <a:pt x="926591" y="6096"/>
                  </a:lnTo>
                  <a:lnTo>
                    <a:pt x="13715" y="6096"/>
                  </a:lnTo>
                  <a:lnTo>
                    <a:pt x="6095" y="12192"/>
                  </a:lnTo>
                  <a:lnTo>
                    <a:pt x="13715" y="12192"/>
                  </a:lnTo>
                  <a:lnTo>
                    <a:pt x="13715" y="252983"/>
                  </a:lnTo>
                  <a:close/>
                </a:path>
                <a:path w="927100" h="253364">
                  <a:moveTo>
                    <a:pt x="13715" y="12192"/>
                  </a:moveTo>
                  <a:lnTo>
                    <a:pt x="6095" y="12192"/>
                  </a:lnTo>
                  <a:lnTo>
                    <a:pt x="13715" y="6096"/>
                  </a:lnTo>
                  <a:lnTo>
                    <a:pt x="13715" y="12192"/>
                  </a:lnTo>
                  <a:close/>
                </a:path>
                <a:path w="927100" h="253364">
                  <a:moveTo>
                    <a:pt x="912875" y="12192"/>
                  </a:moveTo>
                  <a:lnTo>
                    <a:pt x="13715" y="12192"/>
                  </a:lnTo>
                  <a:lnTo>
                    <a:pt x="13715" y="6096"/>
                  </a:lnTo>
                  <a:lnTo>
                    <a:pt x="912875" y="6096"/>
                  </a:lnTo>
                  <a:lnTo>
                    <a:pt x="912875" y="12192"/>
                  </a:lnTo>
                  <a:close/>
                </a:path>
                <a:path w="927100" h="253364">
                  <a:moveTo>
                    <a:pt x="926591" y="252983"/>
                  </a:moveTo>
                  <a:lnTo>
                    <a:pt x="912875" y="252983"/>
                  </a:lnTo>
                  <a:lnTo>
                    <a:pt x="912875" y="6096"/>
                  </a:lnTo>
                  <a:lnTo>
                    <a:pt x="918971" y="12192"/>
                  </a:lnTo>
                  <a:lnTo>
                    <a:pt x="926591" y="12192"/>
                  </a:lnTo>
                  <a:lnTo>
                    <a:pt x="926591" y="252983"/>
                  </a:lnTo>
                  <a:close/>
                </a:path>
                <a:path w="927100" h="253364">
                  <a:moveTo>
                    <a:pt x="926591" y="12192"/>
                  </a:moveTo>
                  <a:lnTo>
                    <a:pt x="918971" y="12192"/>
                  </a:lnTo>
                  <a:lnTo>
                    <a:pt x="912875" y="6096"/>
                  </a:lnTo>
                  <a:lnTo>
                    <a:pt x="926591" y="6096"/>
                  </a:lnTo>
                  <a:lnTo>
                    <a:pt x="926591" y="12192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15212" y="3538727"/>
              <a:ext cx="1140460" cy="100965"/>
            </a:xfrm>
            <a:custGeom>
              <a:avLst/>
              <a:gdLst/>
              <a:ahLst/>
              <a:cxnLst/>
              <a:rect l="l" t="t" r="r" b="b"/>
              <a:pathLst>
                <a:path w="1140460" h="100964">
                  <a:moveTo>
                    <a:pt x="902208" y="100583"/>
                  </a:moveTo>
                  <a:lnTo>
                    <a:pt x="0" y="100583"/>
                  </a:lnTo>
                  <a:lnTo>
                    <a:pt x="330708" y="0"/>
                  </a:lnTo>
                  <a:lnTo>
                    <a:pt x="1139952" y="0"/>
                  </a:lnTo>
                  <a:lnTo>
                    <a:pt x="902208" y="10058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09116" y="3532632"/>
              <a:ext cx="1153795" cy="113030"/>
            </a:xfrm>
            <a:custGeom>
              <a:avLst/>
              <a:gdLst/>
              <a:ahLst/>
              <a:cxnLst/>
              <a:rect l="l" t="t" r="r" b="b"/>
              <a:pathLst>
                <a:path w="1153795" h="113029">
                  <a:moveTo>
                    <a:pt x="9144" y="112776"/>
                  </a:moveTo>
                  <a:lnTo>
                    <a:pt x="6096" y="100584"/>
                  </a:lnTo>
                  <a:lnTo>
                    <a:pt x="4572" y="100584"/>
                  </a:lnTo>
                  <a:lnTo>
                    <a:pt x="335280" y="0"/>
                  </a:lnTo>
                  <a:lnTo>
                    <a:pt x="1144524" y="0"/>
                  </a:lnTo>
                  <a:lnTo>
                    <a:pt x="1115521" y="12192"/>
                  </a:lnTo>
                  <a:lnTo>
                    <a:pt x="338328" y="12192"/>
                  </a:lnTo>
                  <a:lnTo>
                    <a:pt x="9144" y="112776"/>
                  </a:lnTo>
                  <a:close/>
                </a:path>
                <a:path w="1153795" h="113029">
                  <a:moveTo>
                    <a:pt x="909827" y="112776"/>
                  </a:moveTo>
                  <a:lnTo>
                    <a:pt x="9144" y="112776"/>
                  </a:lnTo>
                  <a:lnTo>
                    <a:pt x="49045" y="100584"/>
                  </a:lnTo>
                  <a:lnTo>
                    <a:pt x="905256" y="100584"/>
                  </a:lnTo>
                  <a:lnTo>
                    <a:pt x="1144524" y="0"/>
                  </a:lnTo>
                  <a:lnTo>
                    <a:pt x="1146048" y="12192"/>
                  </a:lnTo>
                  <a:lnTo>
                    <a:pt x="1149096" y="12192"/>
                  </a:lnTo>
                  <a:lnTo>
                    <a:pt x="909827" y="112776"/>
                  </a:lnTo>
                  <a:close/>
                </a:path>
                <a:path w="1153795" h="113029">
                  <a:moveTo>
                    <a:pt x="1149096" y="12192"/>
                  </a:moveTo>
                  <a:lnTo>
                    <a:pt x="1146048" y="12192"/>
                  </a:lnTo>
                  <a:lnTo>
                    <a:pt x="1144524" y="0"/>
                  </a:lnTo>
                  <a:lnTo>
                    <a:pt x="1149096" y="0"/>
                  </a:lnTo>
                  <a:lnTo>
                    <a:pt x="1152144" y="1524"/>
                  </a:lnTo>
                  <a:lnTo>
                    <a:pt x="1153668" y="4572"/>
                  </a:lnTo>
                  <a:lnTo>
                    <a:pt x="1153668" y="7620"/>
                  </a:lnTo>
                  <a:lnTo>
                    <a:pt x="1152144" y="10668"/>
                  </a:lnTo>
                  <a:lnTo>
                    <a:pt x="1149096" y="12192"/>
                  </a:lnTo>
                  <a:close/>
                </a:path>
                <a:path w="1153795" h="113029">
                  <a:moveTo>
                    <a:pt x="9144" y="112776"/>
                  </a:moveTo>
                  <a:lnTo>
                    <a:pt x="3048" y="112776"/>
                  </a:lnTo>
                  <a:lnTo>
                    <a:pt x="0" y="106680"/>
                  </a:lnTo>
                  <a:lnTo>
                    <a:pt x="0" y="103632"/>
                  </a:lnTo>
                  <a:lnTo>
                    <a:pt x="1524" y="100584"/>
                  </a:lnTo>
                  <a:lnTo>
                    <a:pt x="6096" y="100584"/>
                  </a:lnTo>
                  <a:lnTo>
                    <a:pt x="9144" y="11277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17420" y="3538727"/>
              <a:ext cx="238125" cy="347980"/>
            </a:xfrm>
            <a:custGeom>
              <a:avLst/>
              <a:gdLst/>
              <a:ahLst/>
              <a:cxnLst/>
              <a:rect l="l" t="t" r="r" b="b"/>
              <a:pathLst>
                <a:path w="238125" h="347979">
                  <a:moveTo>
                    <a:pt x="237744" y="347471"/>
                  </a:moveTo>
                  <a:lnTo>
                    <a:pt x="0" y="347471"/>
                  </a:lnTo>
                  <a:lnTo>
                    <a:pt x="0" y="100583"/>
                  </a:lnTo>
                  <a:lnTo>
                    <a:pt x="237744" y="0"/>
                  </a:lnTo>
                  <a:lnTo>
                    <a:pt x="237744" y="34747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11324" y="2077224"/>
              <a:ext cx="2667000" cy="1809114"/>
            </a:xfrm>
            <a:custGeom>
              <a:avLst/>
              <a:gdLst/>
              <a:ahLst/>
              <a:cxnLst/>
              <a:rect l="l" t="t" r="r" b="b"/>
              <a:pathLst>
                <a:path w="2667000" h="1809114">
                  <a:moveTo>
                    <a:pt x="251460" y="1459979"/>
                  </a:moveTo>
                  <a:lnTo>
                    <a:pt x="249936" y="1456931"/>
                  </a:lnTo>
                  <a:lnTo>
                    <a:pt x="248412" y="1455407"/>
                  </a:lnTo>
                  <a:lnTo>
                    <a:pt x="242316" y="1455407"/>
                  </a:lnTo>
                  <a:lnTo>
                    <a:pt x="3048" y="1555991"/>
                  </a:lnTo>
                  <a:lnTo>
                    <a:pt x="1524" y="1555991"/>
                  </a:lnTo>
                  <a:lnTo>
                    <a:pt x="0" y="1559039"/>
                  </a:lnTo>
                  <a:lnTo>
                    <a:pt x="0" y="1808975"/>
                  </a:lnTo>
                  <a:lnTo>
                    <a:pt x="12192" y="1808975"/>
                  </a:lnTo>
                  <a:lnTo>
                    <a:pt x="12192" y="1568183"/>
                  </a:lnTo>
                  <a:lnTo>
                    <a:pt x="12192" y="1566265"/>
                  </a:lnTo>
                  <a:lnTo>
                    <a:pt x="22110" y="1562087"/>
                  </a:lnTo>
                  <a:lnTo>
                    <a:pt x="237744" y="1471447"/>
                  </a:lnTo>
                  <a:lnTo>
                    <a:pt x="237744" y="1808975"/>
                  </a:lnTo>
                  <a:lnTo>
                    <a:pt x="251460" y="1808975"/>
                  </a:lnTo>
                  <a:lnTo>
                    <a:pt x="251460" y="1461503"/>
                  </a:lnTo>
                  <a:lnTo>
                    <a:pt x="251460" y="1459979"/>
                  </a:lnTo>
                  <a:close/>
                </a:path>
                <a:path w="2667000" h="1809114">
                  <a:moveTo>
                    <a:pt x="2667000" y="0"/>
                  </a:moveTo>
                  <a:lnTo>
                    <a:pt x="2654808" y="0"/>
                  </a:lnTo>
                  <a:lnTo>
                    <a:pt x="2654808" y="13716"/>
                  </a:lnTo>
                  <a:lnTo>
                    <a:pt x="2654808" y="1033272"/>
                  </a:lnTo>
                  <a:lnTo>
                    <a:pt x="1423416" y="1033272"/>
                  </a:lnTo>
                  <a:lnTo>
                    <a:pt x="1423416" y="13716"/>
                  </a:lnTo>
                  <a:lnTo>
                    <a:pt x="2654808" y="13716"/>
                  </a:lnTo>
                  <a:lnTo>
                    <a:pt x="2654808" y="0"/>
                  </a:lnTo>
                  <a:lnTo>
                    <a:pt x="1411224" y="0"/>
                  </a:lnTo>
                  <a:lnTo>
                    <a:pt x="1411224" y="1045464"/>
                  </a:lnTo>
                  <a:lnTo>
                    <a:pt x="2667000" y="1045464"/>
                  </a:lnTo>
                  <a:lnTo>
                    <a:pt x="2667000" y="1039368"/>
                  </a:lnTo>
                  <a:lnTo>
                    <a:pt x="2667000" y="1033272"/>
                  </a:lnTo>
                  <a:lnTo>
                    <a:pt x="2667000" y="13716"/>
                  </a:lnTo>
                  <a:lnTo>
                    <a:pt x="2667000" y="6096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28644" y="1972055"/>
              <a:ext cx="1470660" cy="111760"/>
            </a:xfrm>
            <a:custGeom>
              <a:avLst/>
              <a:gdLst/>
              <a:ahLst/>
              <a:cxnLst/>
              <a:rect l="l" t="t" r="r" b="b"/>
              <a:pathLst>
                <a:path w="1470660" h="111760">
                  <a:moveTo>
                    <a:pt x="1243583" y="111252"/>
                  </a:moveTo>
                  <a:lnTo>
                    <a:pt x="0" y="111252"/>
                  </a:lnTo>
                  <a:lnTo>
                    <a:pt x="330708" y="0"/>
                  </a:lnTo>
                  <a:lnTo>
                    <a:pt x="1470659" y="0"/>
                  </a:lnTo>
                  <a:lnTo>
                    <a:pt x="1243583" y="11125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22547" y="1965960"/>
              <a:ext cx="1483360" cy="125095"/>
            </a:xfrm>
            <a:custGeom>
              <a:avLst/>
              <a:gdLst/>
              <a:ahLst/>
              <a:cxnLst/>
              <a:rect l="l" t="t" r="r" b="b"/>
              <a:pathLst>
                <a:path w="1483360" h="125094">
                  <a:moveTo>
                    <a:pt x="9144" y="123444"/>
                  </a:moveTo>
                  <a:lnTo>
                    <a:pt x="6326" y="112174"/>
                  </a:lnTo>
                  <a:lnTo>
                    <a:pt x="333756" y="0"/>
                  </a:lnTo>
                  <a:lnTo>
                    <a:pt x="1473708" y="0"/>
                  </a:lnTo>
                  <a:lnTo>
                    <a:pt x="1449159" y="12192"/>
                  </a:lnTo>
                  <a:lnTo>
                    <a:pt x="338328" y="12192"/>
                  </a:lnTo>
                  <a:lnTo>
                    <a:pt x="9144" y="123444"/>
                  </a:lnTo>
                  <a:close/>
                </a:path>
                <a:path w="1483360" h="125094">
                  <a:moveTo>
                    <a:pt x="1274502" y="112776"/>
                  </a:moveTo>
                  <a:lnTo>
                    <a:pt x="1246632" y="112776"/>
                  </a:lnTo>
                  <a:lnTo>
                    <a:pt x="1473708" y="0"/>
                  </a:lnTo>
                  <a:lnTo>
                    <a:pt x="1476755" y="12192"/>
                  </a:lnTo>
                  <a:lnTo>
                    <a:pt x="1479804" y="12192"/>
                  </a:lnTo>
                  <a:lnTo>
                    <a:pt x="1274502" y="112776"/>
                  </a:lnTo>
                  <a:close/>
                </a:path>
                <a:path w="1483360" h="125094">
                  <a:moveTo>
                    <a:pt x="1479804" y="12192"/>
                  </a:moveTo>
                  <a:lnTo>
                    <a:pt x="1476755" y="12192"/>
                  </a:lnTo>
                  <a:lnTo>
                    <a:pt x="1473708" y="0"/>
                  </a:lnTo>
                  <a:lnTo>
                    <a:pt x="1479804" y="0"/>
                  </a:lnTo>
                  <a:lnTo>
                    <a:pt x="1481328" y="1524"/>
                  </a:lnTo>
                  <a:lnTo>
                    <a:pt x="1482851" y="4572"/>
                  </a:lnTo>
                  <a:lnTo>
                    <a:pt x="1482851" y="7620"/>
                  </a:lnTo>
                  <a:lnTo>
                    <a:pt x="1481328" y="10668"/>
                  </a:lnTo>
                  <a:lnTo>
                    <a:pt x="1479804" y="12192"/>
                  </a:lnTo>
                  <a:close/>
                </a:path>
                <a:path w="1483360" h="125094">
                  <a:moveTo>
                    <a:pt x="6326" y="112174"/>
                  </a:moveTo>
                  <a:lnTo>
                    <a:pt x="6096" y="111252"/>
                  </a:lnTo>
                  <a:lnTo>
                    <a:pt x="9020" y="111252"/>
                  </a:lnTo>
                  <a:lnTo>
                    <a:pt x="6326" y="112174"/>
                  </a:lnTo>
                  <a:close/>
                </a:path>
                <a:path w="1483360" h="125094">
                  <a:moveTo>
                    <a:pt x="1252728" y="123444"/>
                  </a:moveTo>
                  <a:lnTo>
                    <a:pt x="9144" y="123444"/>
                  </a:lnTo>
                  <a:lnTo>
                    <a:pt x="45218" y="111252"/>
                  </a:lnTo>
                  <a:lnTo>
                    <a:pt x="1249680" y="111252"/>
                  </a:lnTo>
                  <a:lnTo>
                    <a:pt x="1246632" y="112776"/>
                  </a:lnTo>
                  <a:lnTo>
                    <a:pt x="1274502" y="112776"/>
                  </a:lnTo>
                  <a:lnTo>
                    <a:pt x="1252728" y="123444"/>
                  </a:lnTo>
                  <a:close/>
                </a:path>
                <a:path w="1483360" h="125094">
                  <a:moveTo>
                    <a:pt x="1249680" y="124968"/>
                  </a:moveTo>
                  <a:lnTo>
                    <a:pt x="3048" y="124968"/>
                  </a:lnTo>
                  <a:lnTo>
                    <a:pt x="0" y="121920"/>
                  </a:lnTo>
                  <a:lnTo>
                    <a:pt x="0" y="115824"/>
                  </a:lnTo>
                  <a:lnTo>
                    <a:pt x="1524" y="112776"/>
                  </a:lnTo>
                  <a:lnTo>
                    <a:pt x="4572" y="112776"/>
                  </a:lnTo>
                  <a:lnTo>
                    <a:pt x="6326" y="112174"/>
                  </a:lnTo>
                  <a:lnTo>
                    <a:pt x="9144" y="123444"/>
                  </a:lnTo>
                  <a:lnTo>
                    <a:pt x="1251204" y="123444"/>
                  </a:lnTo>
                  <a:lnTo>
                    <a:pt x="1249680" y="12496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72227" y="1972055"/>
              <a:ext cx="227329" cy="1144905"/>
            </a:xfrm>
            <a:custGeom>
              <a:avLst/>
              <a:gdLst/>
              <a:ahLst/>
              <a:cxnLst/>
              <a:rect l="l" t="t" r="r" b="b"/>
              <a:pathLst>
                <a:path w="227329" h="1144905">
                  <a:moveTo>
                    <a:pt x="0" y="1144524"/>
                  </a:moveTo>
                  <a:lnTo>
                    <a:pt x="0" y="111252"/>
                  </a:lnTo>
                  <a:lnTo>
                    <a:pt x="227075" y="0"/>
                  </a:lnTo>
                  <a:lnTo>
                    <a:pt x="227075" y="989076"/>
                  </a:lnTo>
                  <a:lnTo>
                    <a:pt x="0" y="114452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66132" y="1965960"/>
              <a:ext cx="239395" cy="1158240"/>
            </a:xfrm>
            <a:custGeom>
              <a:avLst/>
              <a:gdLst/>
              <a:ahLst/>
              <a:cxnLst/>
              <a:rect l="l" t="t" r="r" b="b"/>
              <a:pathLst>
                <a:path w="239395" h="1158239">
                  <a:moveTo>
                    <a:pt x="4572" y="1158240"/>
                  </a:moveTo>
                  <a:lnTo>
                    <a:pt x="3048" y="1156716"/>
                  </a:lnTo>
                  <a:lnTo>
                    <a:pt x="0" y="1155192"/>
                  </a:lnTo>
                  <a:lnTo>
                    <a:pt x="0" y="112776"/>
                  </a:lnTo>
                  <a:lnTo>
                    <a:pt x="3048" y="112776"/>
                  </a:lnTo>
                  <a:lnTo>
                    <a:pt x="230124" y="0"/>
                  </a:lnTo>
                  <a:lnTo>
                    <a:pt x="234695" y="0"/>
                  </a:lnTo>
                  <a:lnTo>
                    <a:pt x="236219" y="1524"/>
                  </a:lnTo>
                  <a:lnTo>
                    <a:pt x="237743" y="1524"/>
                  </a:lnTo>
                  <a:lnTo>
                    <a:pt x="239268" y="4572"/>
                  </a:lnTo>
                  <a:lnTo>
                    <a:pt x="239268" y="6096"/>
                  </a:lnTo>
                  <a:lnTo>
                    <a:pt x="227076" y="6096"/>
                  </a:lnTo>
                  <a:lnTo>
                    <a:pt x="227076" y="16671"/>
                  </a:lnTo>
                  <a:lnTo>
                    <a:pt x="21586" y="117348"/>
                  </a:lnTo>
                  <a:lnTo>
                    <a:pt x="12192" y="117348"/>
                  </a:lnTo>
                  <a:lnTo>
                    <a:pt x="9144" y="123444"/>
                  </a:lnTo>
                  <a:lnTo>
                    <a:pt x="12192" y="123444"/>
                  </a:lnTo>
                  <a:lnTo>
                    <a:pt x="12192" y="1138745"/>
                  </a:lnTo>
                  <a:lnTo>
                    <a:pt x="1524" y="1146048"/>
                  </a:lnTo>
                  <a:lnTo>
                    <a:pt x="12192" y="1150620"/>
                  </a:lnTo>
                  <a:lnTo>
                    <a:pt x="18048" y="1150620"/>
                  </a:lnTo>
                  <a:lnTo>
                    <a:pt x="9144" y="1156716"/>
                  </a:lnTo>
                  <a:lnTo>
                    <a:pt x="7620" y="1156716"/>
                  </a:lnTo>
                  <a:lnTo>
                    <a:pt x="4572" y="1158240"/>
                  </a:lnTo>
                  <a:close/>
                </a:path>
                <a:path w="239395" h="1158239">
                  <a:moveTo>
                    <a:pt x="227076" y="16671"/>
                  </a:moveTo>
                  <a:lnTo>
                    <a:pt x="227076" y="6096"/>
                  </a:lnTo>
                  <a:lnTo>
                    <a:pt x="236219" y="12192"/>
                  </a:lnTo>
                  <a:lnTo>
                    <a:pt x="227076" y="16671"/>
                  </a:lnTo>
                  <a:close/>
                </a:path>
                <a:path w="239395" h="1158239">
                  <a:moveTo>
                    <a:pt x="227076" y="991643"/>
                  </a:moveTo>
                  <a:lnTo>
                    <a:pt x="227076" y="16671"/>
                  </a:lnTo>
                  <a:lnTo>
                    <a:pt x="236219" y="12192"/>
                  </a:lnTo>
                  <a:lnTo>
                    <a:pt x="227076" y="6096"/>
                  </a:lnTo>
                  <a:lnTo>
                    <a:pt x="239268" y="6096"/>
                  </a:lnTo>
                  <a:lnTo>
                    <a:pt x="239268" y="990600"/>
                  </a:lnTo>
                  <a:lnTo>
                    <a:pt x="228600" y="990600"/>
                  </a:lnTo>
                  <a:lnTo>
                    <a:pt x="227076" y="991643"/>
                  </a:lnTo>
                  <a:close/>
                </a:path>
                <a:path w="239395" h="1158239">
                  <a:moveTo>
                    <a:pt x="9144" y="123444"/>
                  </a:moveTo>
                  <a:lnTo>
                    <a:pt x="12192" y="117348"/>
                  </a:lnTo>
                  <a:lnTo>
                    <a:pt x="12192" y="121950"/>
                  </a:lnTo>
                  <a:lnTo>
                    <a:pt x="9144" y="123444"/>
                  </a:lnTo>
                  <a:close/>
                </a:path>
                <a:path w="239395" h="1158239">
                  <a:moveTo>
                    <a:pt x="12192" y="121950"/>
                  </a:moveTo>
                  <a:lnTo>
                    <a:pt x="12192" y="117348"/>
                  </a:lnTo>
                  <a:lnTo>
                    <a:pt x="21586" y="117348"/>
                  </a:lnTo>
                  <a:lnTo>
                    <a:pt x="12192" y="121950"/>
                  </a:lnTo>
                  <a:close/>
                </a:path>
                <a:path w="239395" h="1158239">
                  <a:moveTo>
                    <a:pt x="12192" y="123444"/>
                  </a:moveTo>
                  <a:lnTo>
                    <a:pt x="9144" y="123444"/>
                  </a:lnTo>
                  <a:lnTo>
                    <a:pt x="12192" y="121950"/>
                  </a:lnTo>
                  <a:lnTo>
                    <a:pt x="12192" y="123444"/>
                  </a:lnTo>
                  <a:close/>
                </a:path>
                <a:path w="239395" h="1158239">
                  <a:moveTo>
                    <a:pt x="227076" y="995172"/>
                  </a:moveTo>
                  <a:lnTo>
                    <a:pt x="227076" y="991643"/>
                  </a:lnTo>
                  <a:lnTo>
                    <a:pt x="228600" y="990600"/>
                  </a:lnTo>
                  <a:lnTo>
                    <a:pt x="227076" y="995172"/>
                  </a:lnTo>
                  <a:close/>
                </a:path>
                <a:path w="239395" h="1158239">
                  <a:moveTo>
                    <a:pt x="239268" y="995172"/>
                  </a:moveTo>
                  <a:lnTo>
                    <a:pt x="227076" y="995172"/>
                  </a:lnTo>
                  <a:lnTo>
                    <a:pt x="228600" y="990600"/>
                  </a:lnTo>
                  <a:lnTo>
                    <a:pt x="239268" y="990600"/>
                  </a:lnTo>
                  <a:lnTo>
                    <a:pt x="239268" y="995172"/>
                  </a:lnTo>
                  <a:close/>
                </a:path>
                <a:path w="239395" h="1158239">
                  <a:moveTo>
                    <a:pt x="18048" y="1150620"/>
                  </a:moveTo>
                  <a:lnTo>
                    <a:pt x="12192" y="1150620"/>
                  </a:lnTo>
                  <a:lnTo>
                    <a:pt x="12192" y="1138745"/>
                  </a:lnTo>
                  <a:lnTo>
                    <a:pt x="227076" y="991643"/>
                  </a:lnTo>
                  <a:lnTo>
                    <a:pt x="227076" y="995172"/>
                  </a:lnTo>
                  <a:lnTo>
                    <a:pt x="239268" y="995172"/>
                  </a:lnTo>
                  <a:lnTo>
                    <a:pt x="239268" y="998220"/>
                  </a:lnTo>
                  <a:lnTo>
                    <a:pt x="236219" y="1001268"/>
                  </a:lnTo>
                  <a:lnTo>
                    <a:pt x="18048" y="1150620"/>
                  </a:lnTo>
                  <a:close/>
                </a:path>
                <a:path w="239395" h="1158239">
                  <a:moveTo>
                    <a:pt x="12192" y="1150620"/>
                  </a:moveTo>
                  <a:lnTo>
                    <a:pt x="1524" y="1146048"/>
                  </a:lnTo>
                  <a:lnTo>
                    <a:pt x="12192" y="1138745"/>
                  </a:lnTo>
                  <a:lnTo>
                    <a:pt x="12192" y="115062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7985760" y="3133343"/>
            <a:ext cx="833755" cy="655955"/>
          </a:xfrm>
          <a:custGeom>
            <a:avLst/>
            <a:gdLst/>
            <a:ahLst/>
            <a:cxnLst/>
            <a:rect l="l" t="t" r="r" b="b"/>
            <a:pathLst>
              <a:path w="833754" h="655954">
                <a:moveTo>
                  <a:pt x="833628" y="7632"/>
                </a:moveTo>
                <a:lnTo>
                  <a:pt x="832104" y="4584"/>
                </a:lnTo>
                <a:lnTo>
                  <a:pt x="832104" y="1536"/>
                </a:lnTo>
                <a:lnTo>
                  <a:pt x="829056" y="12"/>
                </a:lnTo>
                <a:lnTo>
                  <a:pt x="822960" y="0"/>
                </a:lnTo>
                <a:lnTo>
                  <a:pt x="819912" y="12"/>
                </a:lnTo>
                <a:lnTo>
                  <a:pt x="819912" y="16624"/>
                </a:lnTo>
                <a:lnTo>
                  <a:pt x="819912" y="479272"/>
                </a:lnTo>
                <a:lnTo>
                  <a:pt x="605028" y="637908"/>
                </a:lnTo>
                <a:lnTo>
                  <a:pt x="605028" y="121932"/>
                </a:lnTo>
                <a:lnTo>
                  <a:pt x="605028" y="120472"/>
                </a:lnTo>
                <a:lnTo>
                  <a:pt x="819912" y="16624"/>
                </a:lnTo>
                <a:lnTo>
                  <a:pt x="819912" y="12"/>
                </a:lnTo>
                <a:lnTo>
                  <a:pt x="797699" y="12"/>
                </a:lnTo>
                <a:lnTo>
                  <a:pt x="797699" y="12204"/>
                </a:lnTo>
                <a:lnTo>
                  <a:pt x="595884" y="109728"/>
                </a:lnTo>
                <a:lnTo>
                  <a:pt x="592836" y="109740"/>
                </a:lnTo>
                <a:lnTo>
                  <a:pt x="592836" y="121932"/>
                </a:lnTo>
                <a:lnTo>
                  <a:pt x="592836" y="643140"/>
                </a:lnTo>
                <a:lnTo>
                  <a:pt x="13716" y="643140"/>
                </a:lnTo>
                <a:lnTo>
                  <a:pt x="13716" y="121932"/>
                </a:lnTo>
                <a:lnTo>
                  <a:pt x="592836" y="121932"/>
                </a:lnTo>
                <a:lnTo>
                  <a:pt x="592836" y="109740"/>
                </a:lnTo>
                <a:lnTo>
                  <a:pt x="45720" y="109740"/>
                </a:lnTo>
                <a:lnTo>
                  <a:pt x="338328" y="12204"/>
                </a:lnTo>
                <a:lnTo>
                  <a:pt x="797699" y="12204"/>
                </a:lnTo>
                <a:lnTo>
                  <a:pt x="797699" y="12"/>
                </a:lnTo>
                <a:lnTo>
                  <a:pt x="335280" y="12"/>
                </a:lnTo>
                <a:lnTo>
                  <a:pt x="4572" y="109740"/>
                </a:lnTo>
                <a:lnTo>
                  <a:pt x="0" y="109740"/>
                </a:lnTo>
                <a:lnTo>
                  <a:pt x="0" y="114312"/>
                </a:lnTo>
                <a:lnTo>
                  <a:pt x="0" y="117360"/>
                </a:lnTo>
                <a:lnTo>
                  <a:pt x="0" y="655332"/>
                </a:lnTo>
                <a:lnTo>
                  <a:pt x="605028" y="655332"/>
                </a:lnTo>
                <a:lnTo>
                  <a:pt x="605028" y="652691"/>
                </a:lnTo>
                <a:lnTo>
                  <a:pt x="609752" y="649224"/>
                </a:lnTo>
                <a:lnTo>
                  <a:pt x="830580" y="487680"/>
                </a:lnTo>
                <a:lnTo>
                  <a:pt x="832104" y="486156"/>
                </a:lnTo>
                <a:lnTo>
                  <a:pt x="832104" y="483108"/>
                </a:lnTo>
                <a:lnTo>
                  <a:pt x="832104" y="477012"/>
                </a:lnTo>
                <a:lnTo>
                  <a:pt x="832104" y="10680"/>
                </a:lnTo>
                <a:lnTo>
                  <a:pt x="833628" y="76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569151" y="3229779"/>
            <a:ext cx="1198880" cy="3581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00">
                <a:latin typeface="Arial"/>
                <a:cs typeface="Arial"/>
              </a:rPr>
              <a:t>&lt;&lt;Local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Database&gt;&gt;</a:t>
            </a:r>
            <a:endParaRPr sz="1000">
              <a:latin typeface="Arial"/>
              <a:cs typeface="Arial"/>
            </a:endParaRPr>
          </a:p>
          <a:p>
            <a:pPr marL="558165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Arial"/>
                <a:cs typeface="Arial"/>
              </a:rPr>
              <a:t>DB2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58713" y="2076043"/>
            <a:ext cx="1786889" cy="536575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dirty="0" sz="1000" spc="-10">
                <a:latin typeface="Arial"/>
                <a:cs typeface="Arial"/>
              </a:rPr>
              <a:t>&lt;&lt;External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Business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System&gt;&gt;</a:t>
            </a:r>
            <a:endParaRPr sz="1000">
              <a:latin typeface="Arial"/>
              <a:cs typeface="Arial"/>
            </a:endParaRPr>
          </a:p>
          <a:p>
            <a:pPr algn="ctr" marL="19939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Arial"/>
                <a:cs typeface="Arial"/>
              </a:rPr>
              <a:t>Credit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Report</a:t>
            </a:r>
            <a:endParaRPr sz="1000">
              <a:latin typeface="Arial"/>
              <a:cs typeface="Arial"/>
            </a:endParaRPr>
          </a:p>
          <a:p>
            <a:pPr algn="ctr" marL="253365">
              <a:lnSpc>
                <a:spcPct val="100000"/>
              </a:lnSpc>
              <a:spcBef>
                <a:spcPts val="204"/>
              </a:spcBef>
            </a:pPr>
            <a:r>
              <a:rPr dirty="0" sz="1000" spc="-1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074408" y="3777996"/>
            <a:ext cx="1332230" cy="1687195"/>
            <a:chOff x="7074408" y="3777996"/>
            <a:chExt cx="1332230" cy="1687195"/>
          </a:xfrm>
        </p:grpSpPr>
        <p:sp>
          <p:nvSpPr>
            <p:cNvPr id="17" name="object 17" descr=""/>
            <p:cNvSpPr/>
            <p:nvPr/>
          </p:nvSpPr>
          <p:spPr>
            <a:xfrm>
              <a:off x="7075932" y="3778008"/>
              <a:ext cx="1330960" cy="1687195"/>
            </a:xfrm>
            <a:custGeom>
              <a:avLst/>
              <a:gdLst/>
              <a:ahLst/>
              <a:cxnLst/>
              <a:rect l="l" t="t" r="r" b="b"/>
              <a:pathLst>
                <a:path w="1330959" h="1687195">
                  <a:moveTo>
                    <a:pt x="946404" y="874776"/>
                  </a:moveTo>
                  <a:lnTo>
                    <a:pt x="934212" y="874776"/>
                  </a:lnTo>
                  <a:lnTo>
                    <a:pt x="934212" y="886968"/>
                  </a:lnTo>
                  <a:lnTo>
                    <a:pt x="934212" y="1674876"/>
                  </a:lnTo>
                  <a:lnTo>
                    <a:pt x="12192" y="1674876"/>
                  </a:lnTo>
                  <a:lnTo>
                    <a:pt x="12192" y="886968"/>
                  </a:lnTo>
                  <a:lnTo>
                    <a:pt x="934212" y="886968"/>
                  </a:lnTo>
                  <a:lnTo>
                    <a:pt x="934212" y="874776"/>
                  </a:lnTo>
                  <a:lnTo>
                    <a:pt x="0" y="874776"/>
                  </a:lnTo>
                  <a:lnTo>
                    <a:pt x="0" y="1687068"/>
                  </a:lnTo>
                  <a:lnTo>
                    <a:pt x="946404" y="1687068"/>
                  </a:lnTo>
                  <a:lnTo>
                    <a:pt x="946404" y="1680972"/>
                  </a:lnTo>
                  <a:lnTo>
                    <a:pt x="946404" y="1674876"/>
                  </a:lnTo>
                  <a:lnTo>
                    <a:pt x="946404" y="886968"/>
                  </a:lnTo>
                  <a:lnTo>
                    <a:pt x="946404" y="880872"/>
                  </a:lnTo>
                  <a:lnTo>
                    <a:pt x="946404" y="874776"/>
                  </a:lnTo>
                  <a:close/>
                </a:path>
                <a:path w="1330959" h="1687195">
                  <a:moveTo>
                    <a:pt x="1330439" y="9144"/>
                  </a:moveTo>
                  <a:lnTo>
                    <a:pt x="1321295" y="0"/>
                  </a:lnTo>
                  <a:lnTo>
                    <a:pt x="1223937" y="108191"/>
                  </a:lnTo>
                  <a:lnTo>
                    <a:pt x="1241145" y="108191"/>
                  </a:lnTo>
                  <a:lnTo>
                    <a:pt x="1330439" y="9144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82028" y="4559808"/>
              <a:ext cx="1161415" cy="99060"/>
            </a:xfrm>
            <a:custGeom>
              <a:avLst/>
              <a:gdLst/>
              <a:ahLst/>
              <a:cxnLst/>
              <a:rect l="l" t="t" r="r" b="b"/>
              <a:pathLst>
                <a:path w="1161415" h="99060">
                  <a:moveTo>
                    <a:pt x="934211" y="99059"/>
                  </a:moveTo>
                  <a:lnTo>
                    <a:pt x="0" y="99059"/>
                  </a:lnTo>
                  <a:lnTo>
                    <a:pt x="330707" y="0"/>
                  </a:lnTo>
                  <a:lnTo>
                    <a:pt x="1161287" y="0"/>
                  </a:lnTo>
                  <a:lnTo>
                    <a:pt x="934211" y="9905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74408" y="4553712"/>
              <a:ext cx="1175385" cy="111760"/>
            </a:xfrm>
            <a:custGeom>
              <a:avLst/>
              <a:gdLst/>
              <a:ahLst/>
              <a:cxnLst/>
              <a:rect l="l" t="t" r="r" b="b"/>
              <a:pathLst>
                <a:path w="1175384" h="111760">
                  <a:moveTo>
                    <a:pt x="9144" y="111252"/>
                  </a:moveTo>
                  <a:lnTo>
                    <a:pt x="7620" y="99060"/>
                  </a:lnTo>
                  <a:lnTo>
                    <a:pt x="6096" y="99060"/>
                  </a:lnTo>
                  <a:lnTo>
                    <a:pt x="335280" y="0"/>
                  </a:lnTo>
                  <a:lnTo>
                    <a:pt x="1165860" y="0"/>
                  </a:lnTo>
                  <a:lnTo>
                    <a:pt x="1137912" y="12192"/>
                  </a:lnTo>
                  <a:lnTo>
                    <a:pt x="339852" y="12192"/>
                  </a:lnTo>
                  <a:lnTo>
                    <a:pt x="9144" y="111252"/>
                  </a:lnTo>
                  <a:close/>
                </a:path>
                <a:path w="1175384" h="111760">
                  <a:moveTo>
                    <a:pt x="943356" y="111252"/>
                  </a:moveTo>
                  <a:lnTo>
                    <a:pt x="9144" y="111252"/>
                  </a:lnTo>
                  <a:lnTo>
                    <a:pt x="49846" y="99060"/>
                  </a:lnTo>
                  <a:lnTo>
                    <a:pt x="938784" y="99060"/>
                  </a:lnTo>
                  <a:lnTo>
                    <a:pt x="1165860" y="0"/>
                  </a:lnTo>
                  <a:lnTo>
                    <a:pt x="1168908" y="12192"/>
                  </a:lnTo>
                  <a:lnTo>
                    <a:pt x="1171956" y="12192"/>
                  </a:lnTo>
                  <a:lnTo>
                    <a:pt x="943356" y="111252"/>
                  </a:lnTo>
                  <a:close/>
                </a:path>
                <a:path w="1175384" h="111760">
                  <a:moveTo>
                    <a:pt x="1171956" y="12192"/>
                  </a:moveTo>
                  <a:lnTo>
                    <a:pt x="1168908" y="12192"/>
                  </a:lnTo>
                  <a:lnTo>
                    <a:pt x="1165860" y="0"/>
                  </a:lnTo>
                  <a:lnTo>
                    <a:pt x="1171956" y="0"/>
                  </a:lnTo>
                  <a:lnTo>
                    <a:pt x="1175004" y="1524"/>
                  </a:lnTo>
                  <a:lnTo>
                    <a:pt x="1175004" y="7620"/>
                  </a:lnTo>
                  <a:lnTo>
                    <a:pt x="1173480" y="10668"/>
                  </a:lnTo>
                  <a:lnTo>
                    <a:pt x="1171956" y="12192"/>
                  </a:lnTo>
                  <a:close/>
                </a:path>
                <a:path w="1175384" h="111760">
                  <a:moveTo>
                    <a:pt x="9144" y="111252"/>
                  </a:moveTo>
                  <a:lnTo>
                    <a:pt x="4572" y="111252"/>
                  </a:lnTo>
                  <a:lnTo>
                    <a:pt x="1524" y="108204"/>
                  </a:lnTo>
                  <a:lnTo>
                    <a:pt x="1524" y="105156"/>
                  </a:lnTo>
                  <a:lnTo>
                    <a:pt x="0" y="102108"/>
                  </a:lnTo>
                  <a:lnTo>
                    <a:pt x="3048" y="99060"/>
                  </a:lnTo>
                  <a:lnTo>
                    <a:pt x="7620" y="99060"/>
                  </a:lnTo>
                  <a:lnTo>
                    <a:pt x="9144" y="111252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16240" y="4559808"/>
              <a:ext cx="227329" cy="899160"/>
            </a:xfrm>
            <a:custGeom>
              <a:avLst/>
              <a:gdLst/>
              <a:ahLst/>
              <a:cxnLst/>
              <a:rect l="l" t="t" r="r" b="b"/>
              <a:pathLst>
                <a:path w="227329" h="899160">
                  <a:moveTo>
                    <a:pt x="0" y="899159"/>
                  </a:moveTo>
                  <a:lnTo>
                    <a:pt x="0" y="99059"/>
                  </a:lnTo>
                  <a:lnTo>
                    <a:pt x="227076" y="0"/>
                  </a:lnTo>
                  <a:lnTo>
                    <a:pt x="227076" y="743711"/>
                  </a:lnTo>
                  <a:lnTo>
                    <a:pt x="0" y="89915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010144" y="4553711"/>
              <a:ext cx="239395" cy="911860"/>
            </a:xfrm>
            <a:custGeom>
              <a:avLst/>
              <a:gdLst/>
              <a:ahLst/>
              <a:cxnLst/>
              <a:rect l="l" t="t" r="r" b="b"/>
              <a:pathLst>
                <a:path w="239395" h="911860">
                  <a:moveTo>
                    <a:pt x="7620" y="911352"/>
                  </a:moveTo>
                  <a:lnTo>
                    <a:pt x="4572" y="911352"/>
                  </a:lnTo>
                  <a:lnTo>
                    <a:pt x="3048" y="909828"/>
                  </a:lnTo>
                  <a:lnTo>
                    <a:pt x="0" y="909828"/>
                  </a:lnTo>
                  <a:lnTo>
                    <a:pt x="0" y="102108"/>
                  </a:lnTo>
                  <a:lnTo>
                    <a:pt x="3048" y="99060"/>
                  </a:lnTo>
                  <a:lnTo>
                    <a:pt x="230124" y="0"/>
                  </a:lnTo>
                  <a:lnTo>
                    <a:pt x="234695" y="0"/>
                  </a:lnTo>
                  <a:lnTo>
                    <a:pt x="236219" y="1524"/>
                  </a:lnTo>
                  <a:lnTo>
                    <a:pt x="237743" y="1524"/>
                  </a:lnTo>
                  <a:lnTo>
                    <a:pt x="239268" y="4572"/>
                  </a:lnTo>
                  <a:lnTo>
                    <a:pt x="239268" y="6096"/>
                  </a:lnTo>
                  <a:lnTo>
                    <a:pt x="227076" y="6096"/>
                  </a:lnTo>
                  <a:lnTo>
                    <a:pt x="227076" y="16154"/>
                  </a:lnTo>
                  <a:lnTo>
                    <a:pt x="21687" y="105156"/>
                  </a:lnTo>
                  <a:lnTo>
                    <a:pt x="12192" y="105156"/>
                  </a:lnTo>
                  <a:lnTo>
                    <a:pt x="7620" y="111252"/>
                  </a:lnTo>
                  <a:lnTo>
                    <a:pt x="12192" y="111252"/>
                  </a:lnTo>
                  <a:lnTo>
                    <a:pt x="12192" y="891905"/>
                  </a:lnTo>
                  <a:lnTo>
                    <a:pt x="1524" y="899160"/>
                  </a:lnTo>
                  <a:lnTo>
                    <a:pt x="12192" y="905256"/>
                  </a:lnTo>
                  <a:lnTo>
                    <a:pt x="15822" y="905256"/>
                  </a:lnTo>
                  <a:lnTo>
                    <a:pt x="9144" y="909828"/>
                  </a:lnTo>
                  <a:lnTo>
                    <a:pt x="7620" y="911352"/>
                  </a:lnTo>
                  <a:close/>
                </a:path>
                <a:path w="239395" h="911860">
                  <a:moveTo>
                    <a:pt x="227076" y="16154"/>
                  </a:moveTo>
                  <a:lnTo>
                    <a:pt x="227076" y="6096"/>
                  </a:lnTo>
                  <a:lnTo>
                    <a:pt x="236219" y="12192"/>
                  </a:lnTo>
                  <a:lnTo>
                    <a:pt x="227076" y="16154"/>
                  </a:lnTo>
                  <a:close/>
                </a:path>
                <a:path w="239395" h="911860">
                  <a:moveTo>
                    <a:pt x="227076" y="745784"/>
                  </a:moveTo>
                  <a:lnTo>
                    <a:pt x="227076" y="16154"/>
                  </a:lnTo>
                  <a:lnTo>
                    <a:pt x="236219" y="12192"/>
                  </a:lnTo>
                  <a:lnTo>
                    <a:pt x="227076" y="6096"/>
                  </a:lnTo>
                  <a:lnTo>
                    <a:pt x="239268" y="6096"/>
                  </a:lnTo>
                  <a:lnTo>
                    <a:pt x="239268" y="743712"/>
                  </a:lnTo>
                  <a:lnTo>
                    <a:pt x="230124" y="743712"/>
                  </a:lnTo>
                  <a:lnTo>
                    <a:pt x="227076" y="745784"/>
                  </a:lnTo>
                  <a:close/>
                </a:path>
                <a:path w="239395" h="911860">
                  <a:moveTo>
                    <a:pt x="7620" y="111252"/>
                  </a:moveTo>
                  <a:lnTo>
                    <a:pt x="12192" y="105156"/>
                  </a:lnTo>
                  <a:lnTo>
                    <a:pt x="12192" y="109270"/>
                  </a:lnTo>
                  <a:lnTo>
                    <a:pt x="7620" y="111252"/>
                  </a:lnTo>
                  <a:close/>
                </a:path>
                <a:path w="239395" h="911860">
                  <a:moveTo>
                    <a:pt x="12192" y="109270"/>
                  </a:moveTo>
                  <a:lnTo>
                    <a:pt x="12192" y="105156"/>
                  </a:lnTo>
                  <a:lnTo>
                    <a:pt x="21687" y="105156"/>
                  </a:lnTo>
                  <a:lnTo>
                    <a:pt x="12192" y="109270"/>
                  </a:lnTo>
                  <a:close/>
                </a:path>
                <a:path w="239395" h="911860">
                  <a:moveTo>
                    <a:pt x="12192" y="111252"/>
                  </a:moveTo>
                  <a:lnTo>
                    <a:pt x="7620" y="111252"/>
                  </a:lnTo>
                  <a:lnTo>
                    <a:pt x="12192" y="109270"/>
                  </a:lnTo>
                  <a:lnTo>
                    <a:pt x="12192" y="111252"/>
                  </a:lnTo>
                  <a:close/>
                </a:path>
                <a:path w="239395" h="911860">
                  <a:moveTo>
                    <a:pt x="227076" y="749808"/>
                  </a:moveTo>
                  <a:lnTo>
                    <a:pt x="227076" y="745784"/>
                  </a:lnTo>
                  <a:lnTo>
                    <a:pt x="230124" y="743712"/>
                  </a:lnTo>
                  <a:lnTo>
                    <a:pt x="227076" y="749808"/>
                  </a:lnTo>
                  <a:close/>
                </a:path>
                <a:path w="239395" h="911860">
                  <a:moveTo>
                    <a:pt x="239268" y="749808"/>
                  </a:moveTo>
                  <a:lnTo>
                    <a:pt x="227076" y="749808"/>
                  </a:lnTo>
                  <a:lnTo>
                    <a:pt x="230124" y="743712"/>
                  </a:lnTo>
                  <a:lnTo>
                    <a:pt x="239268" y="743712"/>
                  </a:lnTo>
                  <a:lnTo>
                    <a:pt x="239268" y="749808"/>
                  </a:lnTo>
                  <a:close/>
                </a:path>
                <a:path w="239395" h="911860">
                  <a:moveTo>
                    <a:pt x="15822" y="905256"/>
                  </a:moveTo>
                  <a:lnTo>
                    <a:pt x="12192" y="905256"/>
                  </a:lnTo>
                  <a:lnTo>
                    <a:pt x="12192" y="891905"/>
                  </a:lnTo>
                  <a:lnTo>
                    <a:pt x="227076" y="745784"/>
                  </a:lnTo>
                  <a:lnTo>
                    <a:pt x="227076" y="749808"/>
                  </a:lnTo>
                  <a:lnTo>
                    <a:pt x="239268" y="749808"/>
                  </a:lnTo>
                  <a:lnTo>
                    <a:pt x="239268" y="751331"/>
                  </a:lnTo>
                  <a:lnTo>
                    <a:pt x="237743" y="754380"/>
                  </a:lnTo>
                  <a:lnTo>
                    <a:pt x="236219" y="754380"/>
                  </a:lnTo>
                  <a:lnTo>
                    <a:pt x="15822" y="905256"/>
                  </a:lnTo>
                  <a:close/>
                </a:path>
                <a:path w="239395" h="911860">
                  <a:moveTo>
                    <a:pt x="12192" y="905256"/>
                  </a:moveTo>
                  <a:lnTo>
                    <a:pt x="1524" y="899160"/>
                  </a:lnTo>
                  <a:lnTo>
                    <a:pt x="12192" y="891905"/>
                  </a:lnTo>
                  <a:lnTo>
                    <a:pt x="12192" y="90525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1217675" y="3115056"/>
            <a:ext cx="3427729" cy="3136900"/>
            <a:chOff x="1217675" y="3115056"/>
            <a:chExt cx="3427729" cy="3136900"/>
          </a:xfrm>
        </p:grpSpPr>
        <p:sp>
          <p:nvSpPr>
            <p:cNvPr id="23" name="object 23" descr=""/>
            <p:cNvSpPr/>
            <p:nvPr/>
          </p:nvSpPr>
          <p:spPr>
            <a:xfrm>
              <a:off x="1309116" y="3885958"/>
              <a:ext cx="927100" cy="546100"/>
            </a:xfrm>
            <a:custGeom>
              <a:avLst/>
              <a:gdLst/>
              <a:ahLst/>
              <a:cxnLst/>
              <a:rect l="l" t="t" r="r" b="b"/>
              <a:pathLst>
                <a:path w="927100" h="546100">
                  <a:moveTo>
                    <a:pt x="926592" y="0"/>
                  </a:moveTo>
                  <a:lnTo>
                    <a:pt x="912876" y="0"/>
                  </a:lnTo>
                  <a:lnTo>
                    <a:pt x="912876" y="533400"/>
                  </a:lnTo>
                  <a:lnTo>
                    <a:pt x="912876" y="533654"/>
                  </a:lnTo>
                  <a:lnTo>
                    <a:pt x="13716" y="533654"/>
                  </a:lnTo>
                  <a:lnTo>
                    <a:pt x="13716" y="539750"/>
                  </a:lnTo>
                  <a:lnTo>
                    <a:pt x="9740" y="539750"/>
                  </a:lnTo>
                  <a:lnTo>
                    <a:pt x="9740" y="536575"/>
                  </a:lnTo>
                  <a:lnTo>
                    <a:pt x="13716" y="539750"/>
                  </a:lnTo>
                  <a:lnTo>
                    <a:pt x="13716" y="533654"/>
                  </a:lnTo>
                  <a:lnTo>
                    <a:pt x="9740" y="533654"/>
                  </a:lnTo>
                  <a:lnTo>
                    <a:pt x="9740" y="533400"/>
                  </a:lnTo>
                  <a:lnTo>
                    <a:pt x="13716" y="53340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0" y="539750"/>
                  </a:lnTo>
                  <a:lnTo>
                    <a:pt x="0" y="546100"/>
                  </a:lnTo>
                  <a:lnTo>
                    <a:pt x="926592" y="546100"/>
                  </a:lnTo>
                  <a:lnTo>
                    <a:pt x="926592" y="539750"/>
                  </a:lnTo>
                  <a:lnTo>
                    <a:pt x="926592" y="533654"/>
                  </a:lnTo>
                  <a:lnTo>
                    <a:pt x="918972" y="533654"/>
                  </a:lnTo>
                  <a:lnTo>
                    <a:pt x="916051" y="536575"/>
                  </a:lnTo>
                  <a:lnTo>
                    <a:pt x="916051" y="533400"/>
                  </a:lnTo>
                  <a:lnTo>
                    <a:pt x="926592" y="5334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17420" y="3886200"/>
              <a:ext cx="238125" cy="539750"/>
            </a:xfrm>
            <a:custGeom>
              <a:avLst/>
              <a:gdLst/>
              <a:ahLst/>
              <a:cxnLst/>
              <a:rect l="l" t="t" r="r" b="b"/>
              <a:pathLst>
                <a:path w="238125" h="539750">
                  <a:moveTo>
                    <a:pt x="0" y="539496"/>
                  </a:moveTo>
                  <a:lnTo>
                    <a:pt x="0" y="0"/>
                  </a:lnTo>
                  <a:lnTo>
                    <a:pt x="237744" y="0"/>
                  </a:lnTo>
                  <a:lnTo>
                    <a:pt x="237744" y="373380"/>
                  </a:lnTo>
                  <a:lnTo>
                    <a:pt x="0" y="53949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17663" y="3886199"/>
              <a:ext cx="1245235" cy="2365375"/>
            </a:xfrm>
            <a:custGeom>
              <a:avLst/>
              <a:gdLst/>
              <a:ahLst/>
              <a:cxnLst/>
              <a:rect l="l" t="t" r="r" b="b"/>
              <a:pathLst>
                <a:path w="1245235" h="2365375">
                  <a:moveTo>
                    <a:pt x="970788" y="1531620"/>
                  </a:moveTo>
                  <a:lnTo>
                    <a:pt x="958596" y="1531620"/>
                  </a:lnTo>
                  <a:lnTo>
                    <a:pt x="958596" y="1545336"/>
                  </a:lnTo>
                  <a:lnTo>
                    <a:pt x="958596" y="2353056"/>
                  </a:lnTo>
                  <a:lnTo>
                    <a:pt x="13716" y="2353056"/>
                  </a:lnTo>
                  <a:lnTo>
                    <a:pt x="13716" y="1545336"/>
                  </a:lnTo>
                  <a:lnTo>
                    <a:pt x="958596" y="1545336"/>
                  </a:lnTo>
                  <a:lnTo>
                    <a:pt x="958596" y="1531620"/>
                  </a:lnTo>
                  <a:lnTo>
                    <a:pt x="0" y="1531620"/>
                  </a:lnTo>
                  <a:lnTo>
                    <a:pt x="0" y="2365248"/>
                  </a:lnTo>
                  <a:lnTo>
                    <a:pt x="970788" y="2365248"/>
                  </a:lnTo>
                  <a:lnTo>
                    <a:pt x="970788" y="2359152"/>
                  </a:lnTo>
                  <a:lnTo>
                    <a:pt x="970788" y="2353056"/>
                  </a:lnTo>
                  <a:lnTo>
                    <a:pt x="970788" y="1545336"/>
                  </a:lnTo>
                  <a:lnTo>
                    <a:pt x="970788" y="1537716"/>
                  </a:lnTo>
                  <a:lnTo>
                    <a:pt x="970788" y="1531620"/>
                  </a:lnTo>
                  <a:close/>
                </a:path>
                <a:path w="1245235" h="2365375">
                  <a:moveTo>
                    <a:pt x="1245120" y="0"/>
                  </a:moveTo>
                  <a:lnTo>
                    <a:pt x="1231404" y="0"/>
                  </a:lnTo>
                  <a:lnTo>
                    <a:pt x="1231404" y="369430"/>
                  </a:lnTo>
                  <a:lnTo>
                    <a:pt x="1005852" y="527456"/>
                  </a:lnTo>
                  <a:lnTo>
                    <a:pt x="1005852" y="0"/>
                  </a:lnTo>
                  <a:lnTo>
                    <a:pt x="993660" y="0"/>
                  </a:lnTo>
                  <a:lnTo>
                    <a:pt x="993660" y="544068"/>
                  </a:lnTo>
                  <a:lnTo>
                    <a:pt x="996708" y="545592"/>
                  </a:lnTo>
                  <a:lnTo>
                    <a:pt x="1001280" y="545592"/>
                  </a:lnTo>
                  <a:lnTo>
                    <a:pt x="1002804" y="544068"/>
                  </a:lnTo>
                  <a:lnTo>
                    <a:pt x="1009383" y="539496"/>
                  </a:lnTo>
                  <a:lnTo>
                    <a:pt x="1242072" y="377952"/>
                  </a:lnTo>
                  <a:lnTo>
                    <a:pt x="1245120" y="374904"/>
                  </a:lnTo>
                  <a:lnTo>
                    <a:pt x="1245120" y="373380"/>
                  </a:lnTo>
                  <a:lnTo>
                    <a:pt x="1245120" y="367284"/>
                  </a:lnTo>
                  <a:lnTo>
                    <a:pt x="124512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25295" y="5324855"/>
              <a:ext cx="1184275" cy="99060"/>
            </a:xfrm>
            <a:custGeom>
              <a:avLst/>
              <a:gdLst/>
              <a:ahLst/>
              <a:cxnLst/>
              <a:rect l="l" t="t" r="r" b="b"/>
              <a:pathLst>
                <a:path w="1184275" h="99060">
                  <a:moveTo>
                    <a:pt x="957071" y="99060"/>
                  </a:moveTo>
                  <a:lnTo>
                    <a:pt x="0" y="99060"/>
                  </a:lnTo>
                  <a:lnTo>
                    <a:pt x="329183" y="0"/>
                  </a:lnTo>
                  <a:lnTo>
                    <a:pt x="1184148" y="0"/>
                  </a:lnTo>
                  <a:lnTo>
                    <a:pt x="957071" y="990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17675" y="5317235"/>
              <a:ext cx="1198245" cy="114300"/>
            </a:xfrm>
            <a:custGeom>
              <a:avLst/>
              <a:gdLst/>
              <a:ahLst/>
              <a:cxnLst/>
              <a:rect l="l" t="t" r="r" b="b"/>
              <a:pathLst>
                <a:path w="1198245" h="114300">
                  <a:moveTo>
                    <a:pt x="964692" y="114300"/>
                  </a:moveTo>
                  <a:lnTo>
                    <a:pt x="4572" y="114300"/>
                  </a:lnTo>
                  <a:lnTo>
                    <a:pt x="1524" y="111252"/>
                  </a:lnTo>
                  <a:lnTo>
                    <a:pt x="0" y="108204"/>
                  </a:lnTo>
                  <a:lnTo>
                    <a:pt x="0" y="105156"/>
                  </a:lnTo>
                  <a:lnTo>
                    <a:pt x="1524" y="102108"/>
                  </a:lnTo>
                  <a:lnTo>
                    <a:pt x="4572" y="100584"/>
                  </a:lnTo>
                  <a:lnTo>
                    <a:pt x="335280" y="1524"/>
                  </a:lnTo>
                  <a:lnTo>
                    <a:pt x="335280" y="0"/>
                  </a:lnTo>
                  <a:lnTo>
                    <a:pt x="1194816" y="0"/>
                  </a:lnTo>
                  <a:lnTo>
                    <a:pt x="1196340" y="1524"/>
                  </a:lnTo>
                  <a:lnTo>
                    <a:pt x="1188720" y="1524"/>
                  </a:lnTo>
                  <a:lnTo>
                    <a:pt x="1161195" y="13716"/>
                  </a:lnTo>
                  <a:lnTo>
                    <a:pt x="338328" y="13716"/>
                  </a:lnTo>
                  <a:lnTo>
                    <a:pt x="49658" y="100584"/>
                  </a:lnTo>
                  <a:lnTo>
                    <a:pt x="7620" y="100584"/>
                  </a:lnTo>
                  <a:lnTo>
                    <a:pt x="9144" y="112776"/>
                  </a:lnTo>
                  <a:lnTo>
                    <a:pt x="966216" y="112776"/>
                  </a:lnTo>
                  <a:lnTo>
                    <a:pt x="964692" y="114300"/>
                  </a:lnTo>
                  <a:close/>
                </a:path>
                <a:path w="1198245" h="114300">
                  <a:moveTo>
                    <a:pt x="991823" y="102108"/>
                  </a:moveTo>
                  <a:lnTo>
                    <a:pt x="961644" y="102108"/>
                  </a:lnTo>
                  <a:lnTo>
                    <a:pt x="1188720" y="1524"/>
                  </a:lnTo>
                  <a:lnTo>
                    <a:pt x="1191728" y="13559"/>
                  </a:lnTo>
                  <a:lnTo>
                    <a:pt x="991823" y="102108"/>
                  </a:lnTo>
                  <a:close/>
                </a:path>
                <a:path w="1198245" h="114300">
                  <a:moveTo>
                    <a:pt x="1191728" y="13559"/>
                  </a:moveTo>
                  <a:lnTo>
                    <a:pt x="1188720" y="1524"/>
                  </a:lnTo>
                  <a:lnTo>
                    <a:pt x="1196340" y="1524"/>
                  </a:lnTo>
                  <a:lnTo>
                    <a:pt x="1197864" y="3048"/>
                  </a:lnTo>
                  <a:lnTo>
                    <a:pt x="1197864" y="9144"/>
                  </a:lnTo>
                  <a:lnTo>
                    <a:pt x="1196340" y="12192"/>
                  </a:lnTo>
                  <a:lnTo>
                    <a:pt x="1194816" y="12192"/>
                  </a:lnTo>
                  <a:lnTo>
                    <a:pt x="1191728" y="13559"/>
                  </a:lnTo>
                  <a:close/>
                </a:path>
                <a:path w="1198245" h="114300">
                  <a:moveTo>
                    <a:pt x="1191768" y="13716"/>
                  </a:moveTo>
                  <a:lnTo>
                    <a:pt x="1191375" y="13716"/>
                  </a:lnTo>
                  <a:lnTo>
                    <a:pt x="1191728" y="13559"/>
                  </a:lnTo>
                  <a:lnTo>
                    <a:pt x="1191768" y="13716"/>
                  </a:lnTo>
                  <a:close/>
                </a:path>
                <a:path w="1198245" h="114300">
                  <a:moveTo>
                    <a:pt x="9144" y="112776"/>
                  </a:moveTo>
                  <a:lnTo>
                    <a:pt x="7620" y="100584"/>
                  </a:lnTo>
                  <a:lnTo>
                    <a:pt x="49658" y="100584"/>
                  </a:lnTo>
                  <a:lnTo>
                    <a:pt x="9144" y="112776"/>
                  </a:lnTo>
                  <a:close/>
                </a:path>
                <a:path w="1198245" h="114300">
                  <a:moveTo>
                    <a:pt x="967740" y="112776"/>
                  </a:moveTo>
                  <a:lnTo>
                    <a:pt x="9144" y="112776"/>
                  </a:lnTo>
                  <a:lnTo>
                    <a:pt x="49658" y="100584"/>
                  </a:lnTo>
                  <a:lnTo>
                    <a:pt x="964692" y="100584"/>
                  </a:lnTo>
                  <a:lnTo>
                    <a:pt x="961644" y="102108"/>
                  </a:lnTo>
                  <a:lnTo>
                    <a:pt x="991823" y="102108"/>
                  </a:lnTo>
                  <a:lnTo>
                    <a:pt x="967740" y="11277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182367" y="5324855"/>
              <a:ext cx="227329" cy="920750"/>
            </a:xfrm>
            <a:custGeom>
              <a:avLst/>
              <a:gdLst/>
              <a:ahLst/>
              <a:cxnLst/>
              <a:rect l="l" t="t" r="r" b="b"/>
              <a:pathLst>
                <a:path w="227330" h="920750">
                  <a:moveTo>
                    <a:pt x="0" y="920496"/>
                  </a:moveTo>
                  <a:lnTo>
                    <a:pt x="0" y="99060"/>
                  </a:lnTo>
                  <a:lnTo>
                    <a:pt x="227076" y="0"/>
                  </a:lnTo>
                  <a:lnTo>
                    <a:pt x="227076" y="765048"/>
                  </a:lnTo>
                  <a:lnTo>
                    <a:pt x="0" y="92049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176259" y="3115068"/>
              <a:ext cx="2469515" cy="3136900"/>
            </a:xfrm>
            <a:custGeom>
              <a:avLst/>
              <a:gdLst/>
              <a:ahLst/>
              <a:cxnLst/>
              <a:rect l="l" t="t" r="r" b="b"/>
              <a:pathLst>
                <a:path w="2469515" h="3136900">
                  <a:moveTo>
                    <a:pt x="239268" y="2206752"/>
                  </a:moveTo>
                  <a:lnTo>
                    <a:pt x="234696" y="2202180"/>
                  </a:lnTo>
                  <a:lnTo>
                    <a:pt x="233172" y="2202180"/>
                  </a:lnTo>
                  <a:lnTo>
                    <a:pt x="230124" y="2203704"/>
                  </a:lnTo>
                  <a:lnTo>
                    <a:pt x="227076" y="2205063"/>
                  </a:lnTo>
                  <a:lnTo>
                    <a:pt x="227076" y="2218410"/>
                  </a:lnTo>
                  <a:lnTo>
                    <a:pt x="227076" y="2972346"/>
                  </a:lnTo>
                  <a:lnTo>
                    <a:pt x="12192" y="3118459"/>
                  </a:lnTo>
                  <a:lnTo>
                    <a:pt x="12192" y="2314956"/>
                  </a:lnTo>
                  <a:lnTo>
                    <a:pt x="12192" y="2313597"/>
                  </a:lnTo>
                  <a:lnTo>
                    <a:pt x="22910" y="2308860"/>
                  </a:lnTo>
                  <a:lnTo>
                    <a:pt x="227076" y="2218410"/>
                  </a:lnTo>
                  <a:lnTo>
                    <a:pt x="227076" y="2205063"/>
                  </a:lnTo>
                  <a:lnTo>
                    <a:pt x="3048" y="2304288"/>
                  </a:lnTo>
                  <a:lnTo>
                    <a:pt x="1524" y="2304288"/>
                  </a:lnTo>
                  <a:lnTo>
                    <a:pt x="0" y="2307336"/>
                  </a:lnTo>
                  <a:lnTo>
                    <a:pt x="0" y="3133344"/>
                  </a:lnTo>
                  <a:lnTo>
                    <a:pt x="3048" y="3136392"/>
                  </a:lnTo>
                  <a:lnTo>
                    <a:pt x="7620" y="3136392"/>
                  </a:lnTo>
                  <a:lnTo>
                    <a:pt x="9144" y="3134868"/>
                  </a:lnTo>
                  <a:lnTo>
                    <a:pt x="15900" y="3130296"/>
                  </a:lnTo>
                  <a:lnTo>
                    <a:pt x="236220" y="2980944"/>
                  </a:lnTo>
                  <a:lnTo>
                    <a:pt x="239268" y="2977896"/>
                  </a:lnTo>
                  <a:lnTo>
                    <a:pt x="239268" y="2974848"/>
                  </a:lnTo>
                  <a:lnTo>
                    <a:pt x="239268" y="2970276"/>
                  </a:lnTo>
                  <a:lnTo>
                    <a:pt x="239268" y="2209800"/>
                  </a:lnTo>
                  <a:lnTo>
                    <a:pt x="239268" y="2206752"/>
                  </a:lnTo>
                  <a:close/>
                </a:path>
                <a:path w="2469515" h="3136900">
                  <a:moveTo>
                    <a:pt x="2469032" y="771131"/>
                  </a:moveTo>
                  <a:lnTo>
                    <a:pt x="2199132" y="0"/>
                  </a:lnTo>
                  <a:lnTo>
                    <a:pt x="2186952" y="4572"/>
                  </a:lnTo>
                  <a:lnTo>
                    <a:pt x="2455253" y="771131"/>
                  </a:lnTo>
                  <a:lnTo>
                    <a:pt x="2469032" y="771131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766532" y="3576294"/>
            <a:ext cx="747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&lt;&lt;Internet&gt;&gt;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371103" y="3616848"/>
            <a:ext cx="640715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17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&lt;&lt;Client&gt;&gt; Customer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136307" y="4637924"/>
            <a:ext cx="641350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5080" indent="-183515">
              <a:lnSpc>
                <a:spcPct val="117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Application Server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113451" y="5507237"/>
            <a:ext cx="1750060" cy="75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200">
                <a:latin typeface="Arial"/>
                <a:cs typeface="Arial"/>
              </a:rPr>
              <a:t>Access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Customer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Record </a:t>
            </a:r>
            <a:r>
              <a:rPr dirty="0" sz="1200">
                <a:latin typeface="Arial"/>
                <a:cs typeface="Arial"/>
              </a:rPr>
              <a:t>Credit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Evaluation </a:t>
            </a:r>
            <a:r>
              <a:rPr dirty="0" sz="1200">
                <a:latin typeface="Arial"/>
                <a:cs typeface="Arial"/>
              </a:rPr>
              <a:t>Serialize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Handle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Service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302484" y="5392245"/>
            <a:ext cx="640715" cy="56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17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&lt;&lt;Client&gt;&gt; Business</a:t>
            </a:r>
            <a:endParaRPr sz="10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204"/>
              </a:spcBef>
            </a:pPr>
            <a:r>
              <a:rPr dirty="0" sz="1000" spc="-20"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261103" y="4530851"/>
            <a:ext cx="1243965" cy="957580"/>
            <a:chOff x="4261103" y="4530851"/>
            <a:chExt cx="1243965" cy="957580"/>
          </a:xfrm>
        </p:grpSpPr>
        <p:sp>
          <p:nvSpPr>
            <p:cNvPr id="36" name="object 36" descr=""/>
            <p:cNvSpPr/>
            <p:nvPr/>
          </p:nvSpPr>
          <p:spPr>
            <a:xfrm>
              <a:off x="4261103" y="4631435"/>
              <a:ext cx="1015365" cy="856615"/>
            </a:xfrm>
            <a:custGeom>
              <a:avLst/>
              <a:gdLst/>
              <a:ahLst/>
              <a:cxnLst/>
              <a:rect l="l" t="t" r="r" b="b"/>
              <a:pathLst>
                <a:path w="1015364" h="856614">
                  <a:moveTo>
                    <a:pt x="1014984" y="856488"/>
                  </a:moveTo>
                  <a:lnTo>
                    <a:pt x="0" y="856488"/>
                  </a:lnTo>
                  <a:lnTo>
                    <a:pt x="0" y="0"/>
                  </a:lnTo>
                  <a:lnTo>
                    <a:pt x="1014984" y="0"/>
                  </a:lnTo>
                  <a:lnTo>
                    <a:pt x="1014984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842772"/>
                  </a:lnTo>
                  <a:lnTo>
                    <a:pt x="6096" y="842772"/>
                  </a:lnTo>
                  <a:lnTo>
                    <a:pt x="13716" y="850392"/>
                  </a:lnTo>
                  <a:lnTo>
                    <a:pt x="1014984" y="850392"/>
                  </a:lnTo>
                  <a:lnTo>
                    <a:pt x="1014984" y="856488"/>
                  </a:lnTo>
                  <a:close/>
                </a:path>
                <a:path w="1015364" h="856614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015364" h="856614">
                  <a:moveTo>
                    <a:pt x="100279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002792" y="6096"/>
                  </a:lnTo>
                  <a:lnTo>
                    <a:pt x="1002792" y="12192"/>
                  </a:lnTo>
                  <a:close/>
                </a:path>
                <a:path w="1015364" h="856614">
                  <a:moveTo>
                    <a:pt x="1002792" y="850392"/>
                  </a:moveTo>
                  <a:lnTo>
                    <a:pt x="1002792" y="6096"/>
                  </a:lnTo>
                  <a:lnTo>
                    <a:pt x="1008888" y="12192"/>
                  </a:lnTo>
                  <a:lnTo>
                    <a:pt x="1014984" y="12192"/>
                  </a:lnTo>
                  <a:lnTo>
                    <a:pt x="1014984" y="842772"/>
                  </a:lnTo>
                  <a:lnTo>
                    <a:pt x="1008888" y="842772"/>
                  </a:lnTo>
                  <a:lnTo>
                    <a:pt x="1002792" y="850392"/>
                  </a:lnTo>
                  <a:close/>
                </a:path>
                <a:path w="1015364" h="856614">
                  <a:moveTo>
                    <a:pt x="1014984" y="12192"/>
                  </a:moveTo>
                  <a:lnTo>
                    <a:pt x="1008888" y="12192"/>
                  </a:lnTo>
                  <a:lnTo>
                    <a:pt x="1002792" y="6096"/>
                  </a:lnTo>
                  <a:lnTo>
                    <a:pt x="1014984" y="6096"/>
                  </a:lnTo>
                  <a:lnTo>
                    <a:pt x="1014984" y="12192"/>
                  </a:lnTo>
                  <a:close/>
                </a:path>
                <a:path w="1015364" h="856614">
                  <a:moveTo>
                    <a:pt x="13716" y="850392"/>
                  </a:moveTo>
                  <a:lnTo>
                    <a:pt x="6096" y="842772"/>
                  </a:lnTo>
                  <a:lnTo>
                    <a:pt x="13716" y="842772"/>
                  </a:lnTo>
                  <a:lnTo>
                    <a:pt x="13716" y="850392"/>
                  </a:lnTo>
                  <a:close/>
                </a:path>
                <a:path w="1015364" h="856614">
                  <a:moveTo>
                    <a:pt x="1002792" y="850392"/>
                  </a:moveTo>
                  <a:lnTo>
                    <a:pt x="13716" y="850392"/>
                  </a:lnTo>
                  <a:lnTo>
                    <a:pt x="13716" y="842772"/>
                  </a:lnTo>
                  <a:lnTo>
                    <a:pt x="1002792" y="842772"/>
                  </a:lnTo>
                  <a:lnTo>
                    <a:pt x="1002792" y="850392"/>
                  </a:lnTo>
                  <a:close/>
                </a:path>
                <a:path w="1015364" h="856614">
                  <a:moveTo>
                    <a:pt x="1014984" y="850392"/>
                  </a:moveTo>
                  <a:lnTo>
                    <a:pt x="1002792" y="850392"/>
                  </a:lnTo>
                  <a:lnTo>
                    <a:pt x="1008888" y="842772"/>
                  </a:lnTo>
                  <a:lnTo>
                    <a:pt x="1014984" y="842772"/>
                  </a:lnTo>
                  <a:lnTo>
                    <a:pt x="1014984" y="850392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267200" y="4536947"/>
              <a:ext cx="1229995" cy="100965"/>
            </a:xfrm>
            <a:custGeom>
              <a:avLst/>
              <a:gdLst/>
              <a:ahLst/>
              <a:cxnLst/>
              <a:rect l="l" t="t" r="r" b="b"/>
              <a:pathLst>
                <a:path w="1229995" h="100964">
                  <a:moveTo>
                    <a:pt x="1002792" y="100583"/>
                  </a:moveTo>
                  <a:lnTo>
                    <a:pt x="0" y="100583"/>
                  </a:lnTo>
                  <a:lnTo>
                    <a:pt x="330708" y="0"/>
                  </a:lnTo>
                  <a:lnTo>
                    <a:pt x="1229867" y="0"/>
                  </a:lnTo>
                  <a:lnTo>
                    <a:pt x="1002792" y="10058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261104" y="4530851"/>
              <a:ext cx="1243965" cy="113030"/>
            </a:xfrm>
            <a:custGeom>
              <a:avLst/>
              <a:gdLst/>
              <a:ahLst/>
              <a:cxnLst/>
              <a:rect l="l" t="t" r="r" b="b"/>
              <a:pathLst>
                <a:path w="1243964" h="113029">
                  <a:moveTo>
                    <a:pt x="9144" y="112776"/>
                  </a:moveTo>
                  <a:lnTo>
                    <a:pt x="3048" y="112776"/>
                  </a:lnTo>
                  <a:lnTo>
                    <a:pt x="1524" y="111252"/>
                  </a:lnTo>
                  <a:lnTo>
                    <a:pt x="0" y="108204"/>
                  </a:lnTo>
                  <a:lnTo>
                    <a:pt x="0" y="105156"/>
                  </a:lnTo>
                  <a:lnTo>
                    <a:pt x="1524" y="102108"/>
                  </a:lnTo>
                  <a:lnTo>
                    <a:pt x="4572" y="100584"/>
                  </a:lnTo>
                  <a:lnTo>
                    <a:pt x="335280" y="0"/>
                  </a:lnTo>
                  <a:lnTo>
                    <a:pt x="1232916" y="0"/>
                  </a:lnTo>
                  <a:lnTo>
                    <a:pt x="1205391" y="12192"/>
                  </a:lnTo>
                  <a:lnTo>
                    <a:pt x="338328" y="12192"/>
                  </a:lnTo>
                  <a:lnTo>
                    <a:pt x="49045" y="100584"/>
                  </a:lnTo>
                  <a:lnTo>
                    <a:pt x="6096" y="100584"/>
                  </a:lnTo>
                  <a:lnTo>
                    <a:pt x="9144" y="112776"/>
                  </a:lnTo>
                  <a:close/>
                </a:path>
                <a:path w="1243964" h="113029">
                  <a:moveTo>
                    <a:pt x="1011936" y="112776"/>
                  </a:moveTo>
                  <a:lnTo>
                    <a:pt x="9144" y="112776"/>
                  </a:lnTo>
                  <a:lnTo>
                    <a:pt x="49045" y="100584"/>
                  </a:lnTo>
                  <a:lnTo>
                    <a:pt x="1005840" y="100584"/>
                  </a:lnTo>
                  <a:lnTo>
                    <a:pt x="1232916" y="0"/>
                  </a:lnTo>
                  <a:lnTo>
                    <a:pt x="1235963" y="12192"/>
                  </a:lnTo>
                  <a:lnTo>
                    <a:pt x="1239012" y="12192"/>
                  </a:lnTo>
                  <a:lnTo>
                    <a:pt x="1011936" y="112776"/>
                  </a:lnTo>
                  <a:close/>
                </a:path>
                <a:path w="1243964" h="113029">
                  <a:moveTo>
                    <a:pt x="1239012" y="12192"/>
                  </a:moveTo>
                  <a:lnTo>
                    <a:pt x="1235963" y="12192"/>
                  </a:lnTo>
                  <a:lnTo>
                    <a:pt x="1232916" y="0"/>
                  </a:lnTo>
                  <a:lnTo>
                    <a:pt x="1239012" y="0"/>
                  </a:lnTo>
                  <a:lnTo>
                    <a:pt x="1242059" y="1524"/>
                  </a:lnTo>
                  <a:lnTo>
                    <a:pt x="1242059" y="4572"/>
                  </a:lnTo>
                  <a:lnTo>
                    <a:pt x="1243584" y="7620"/>
                  </a:lnTo>
                  <a:lnTo>
                    <a:pt x="1242059" y="10668"/>
                  </a:lnTo>
                  <a:lnTo>
                    <a:pt x="1239012" y="12192"/>
                  </a:lnTo>
                  <a:close/>
                </a:path>
                <a:path w="1243964" h="113029">
                  <a:moveTo>
                    <a:pt x="9144" y="112776"/>
                  </a:moveTo>
                  <a:lnTo>
                    <a:pt x="6096" y="100584"/>
                  </a:lnTo>
                  <a:lnTo>
                    <a:pt x="49045" y="100584"/>
                  </a:lnTo>
                  <a:lnTo>
                    <a:pt x="9144" y="11277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269992" y="4536947"/>
              <a:ext cx="227329" cy="944880"/>
            </a:xfrm>
            <a:custGeom>
              <a:avLst/>
              <a:gdLst/>
              <a:ahLst/>
              <a:cxnLst/>
              <a:rect l="l" t="t" r="r" b="b"/>
              <a:pathLst>
                <a:path w="227329" h="944879">
                  <a:moveTo>
                    <a:pt x="0" y="944880"/>
                  </a:moveTo>
                  <a:lnTo>
                    <a:pt x="0" y="100583"/>
                  </a:lnTo>
                  <a:lnTo>
                    <a:pt x="227075" y="0"/>
                  </a:lnTo>
                  <a:lnTo>
                    <a:pt x="227075" y="787907"/>
                  </a:lnTo>
                  <a:lnTo>
                    <a:pt x="0" y="94488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263896" y="4530851"/>
              <a:ext cx="239395" cy="957580"/>
            </a:xfrm>
            <a:custGeom>
              <a:avLst/>
              <a:gdLst/>
              <a:ahLst/>
              <a:cxnLst/>
              <a:rect l="l" t="t" r="r" b="b"/>
              <a:pathLst>
                <a:path w="239395" h="957579">
                  <a:moveTo>
                    <a:pt x="7620" y="957072"/>
                  </a:moveTo>
                  <a:lnTo>
                    <a:pt x="4572" y="957072"/>
                  </a:lnTo>
                  <a:lnTo>
                    <a:pt x="3048" y="955548"/>
                  </a:lnTo>
                  <a:lnTo>
                    <a:pt x="1524" y="955548"/>
                  </a:lnTo>
                  <a:lnTo>
                    <a:pt x="0" y="952500"/>
                  </a:lnTo>
                  <a:lnTo>
                    <a:pt x="0" y="103632"/>
                  </a:lnTo>
                  <a:lnTo>
                    <a:pt x="3048" y="100584"/>
                  </a:lnTo>
                  <a:lnTo>
                    <a:pt x="230124" y="0"/>
                  </a:lnTo>
                  <a:lnTo>
                    <a:pt x="234695" y="0"/>
                  </a:lnTo>
                  <a:lnTo>
                    <a:pt x="236219" y="1524"/>
                  </a:lnTo>
                  <a:lnTo>
                    <a:pt x="239268" y="3048"/>
                  </a:lnTo>
                  <a:lnTo>
                    <a:pt x="239268" y="6096"/>
                  </a:lnTo>
                  <a:lnTo>
                    <a:pt x="227076" y="6096"/>
                  </a:lnTo>
                  <a:lnTo>
                    <a:pt x="227076" y="16242"/>
                  </a:lnTo>
                  <a:lnTo>
                    <a:pt x="22906" y="106680"/>
                  </a:lnTo>
                  <a:lnTo>
                    <a:pt x="12192" y="106680"/>
                  </a:lnTo>
                  <a:lnTo>
                    <a:pt x="9144" y="112776"/>
                  </a:lnTo>
                  <a:lnTo>
                    <a:pt x="12192" y="112776"/>
                  </a:lnTo>
                  <a:lnTo>
                    <a:pt x="12192" y="938559"/>
                  </a:lnTo>
                  <a:lnTo>
                    <a:pt x="3048" y="944880"/>
                  </a:lnTo>
                  <a:lnTo>
                    <a:pt x="12192" y="950976"/>
                  </a:lnTo>
                  <a:lnTo>
                    <a:pt x="15757" y="950976"/>
                  </a:lnTo>
                  <a:lnTo>
                    <a:pt x="9144" y="955548"/>
                  </a:lnTo>
                  <a:lnTo>
                    <a:pt x="7620" y="957072"/>
                  </a:lnTo>
                  <a:close/>
                </a:path>
                <a:path w="239395" h="957579">
                  <a:moveTo>
                    <a:pt x="227076" y="16242"/>
                  </a:moveTo>
                  <a:lnTo>
                    <a:pt x="227076" y="6096"/>
                  </a:lnTo>
                  <a:lnTo>
                    <a:pt x="236219" y="12192"/>
                  </a:lnTo>
                  <a:lnTo>
                    <a:pt x="227076" y="16242"/>
                  </a:lnTo>
                  <a:close/>
                </a:path>
                <a:path w="239395" h="957579">
                  <a:moveTo>
                    <a:pt x="227076" y="790015"/>
                  </a:moveTo>
                  <a:lnTo>
                    <a:pt x="227076" y="16242"/>
                  </a:lnTo>
                  <a:lnTo>
                    <a:pt x="236219" y="12192"/>
                  </a:lnTo>
                  <a:lnTo>
                    <a:pt x="227076" y="6096"/>
                  </a:lnTo>
                  <a:lnTo>
                    <a:pt x="239268" y="6096"/>
                  </a:lnTo>
                  <a:lnTo>
                    <a:pt x="239268" y="787907"/>
                  </a:lnTo>
                  <a:lnTo>
                    <a:pt x="230124" y="787907"/>
                  </a:lnTo>
                  <a:lnTo>
                    <a:pt x="227076" y="790015"/>
                  </a:lnTo>
                  <a:close/>
                </a:path>
                <a:path w="239395" h="957579">
                  <a:moveTo>
                    <a:pt x="9144" y="112776"/>
                  </a:moveTo>
                  <a:lnTo>
                    <a:pt x="12192" y="106680"/>
                  </a:lnTo>
                  <a:lnTo>
                    <a:pt x="12192" y="111425"/>
                  </a:lnTo>
                  <a:lnTo>
                    <a:pt x="9144" y="112776"/>
                  </a:lnTo>
                  <a:close/>
                </a:path>
                <a:path w="239395" h="957579">
                  <a:moveTo>
                    <a:pt x="12192" y="111425"/>
                  </a:moveTo>
                  <a:lnTo>
                    <a:pt x="12192" y="106680"/>
                  </a:lnTo>
                  <a:lnTo>
                    <a:pt x="22906" y="106680"/>
                  </a:lnTo>
                  <a:lnTo>
                    <a:pt x="12192" y="111425"/>
                  </a:lnTo>
                  <a:close/>
                </a:path>
                <a:path w="239395" h="957579">
                  <a:moveTo>
                    <a:pt x="12192" y="112776"/>
                  </a:moveTo>
                  <a:lnTo>
                    <a:pt x="9144" y="112776"/>
                  </a:lnTo>
                  <a:lnTo>
                    <a:pt x="12192" y="111425"/>
                  </a:lnTo>
                  <a:lnTo>
                    <a:pt x="12192" y="112776"/>
                  </a:lnTo>
                  <a:close/>
                </a:path>
                <a:path w="239395" h="957579">
                  <a:moveTo>
                    <a:pt x="227076" y="794004"/>
                  </a:moveTo>
                  <a:lnTo>
                    <a:pt x="227076" y="790015"/>
                  </a:lnTo>
                  <a:lnTo>
                    <a:pt x="230124" y="787907"/>
                  </a:lnTo>
                  <a:lnTo>
                    <a:pt x="227076" y="794004"/>
                  </a:lnTo>
                  <a:close/>
                </a:path>
                <a:path w="239395" h="957579">
                  <a:moveTo>
                    <a:pt x="239268" y="794004"/>
                  </a:moveTo>
                  <a:lnTo>
                    <a:pt x="227076" y="794004"/>
                  </a:lnTo>
                  <a:lnTo>
                    <a:pt x="230124" y="787907"/>
                  </a:lnTo>
                  <a:lnTo>
                    <a:pt x="239268" y="787907"/>
                  </a:lnTo>
                  <a:lnTo>
                    <a:pt x="239268" y="794004"/>
                  </a:lnTo>
                  <a:close/>
                </a:path>
                <a:path w="239395" h="957579">
                  <a:moveTo>
                    <a:pt x="15757" y="950976"/>
                  </a:moveTo>
                  <a:lnTo>
                    <a:pt x="12192" y="950976"/>
                  </a:lnTo>
                  <a:lnTo>
                    <a:pt x="12192" y="938559"/>
                  </a:lnTo>
                  <a:lnTo>
                    <a:pt x="227076" y="790015"/>
                  </a:lnTo>
                  <a:lnTo>
                    <a:pt x="227076" y="794004"/>
                  </a:lnTo>
                  <a:lnTo>
                    <a:pt x="239268" y="794004"/>
                  </a:lnTo>
                  <a:lnTo>
                    <a:pt x="239268" y="797052"/>
                  </a:lnTo>
                  <a:lnTo>
                    <a:pt x="236219" y="798576"/>
                  </a:lnTo>
                  <a:lnTo>
                    <a:pt x="15757" y="950976"/>
                  </a:lnTo>
                  <a:close/>
                </a:path>
                <a:path w="239395" h="957579">
                  <a:moveTo>
                    <a:pt x="12192" y="950976"/>
                  </a:moveTo>
                  <a:lnTo>
                    <a:pt x="3048" y="944880"/>
                  </a:lnTo>
                  <a:lnTo>
                    <a:pt x="12192" y="938559"/>
                  </a:lnTo>
                  <a:lnTo>
                    <a:pt x="12192" y="95097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355074" y="4641585"/>
            <a:ext cx="691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Web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288049" y="5540723"/>
            <a:ext cx="1544955" cy="3930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latin typeface="Arial"/>
                <a:cs typeface="Arial"/>
              </a:rPr>
              <a:t>Build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Web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pages </a:t>
            </a:r>
            <a:r>
              <a:rPr dirty="0" sz="1200">
                <a:latin typeface="Arial"/>
                <a:cs typeface="Arial"/>
              </a:rPr>
              <a:t>Handle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Client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293620" y="4997196"/>
            <a:ext cx="1976755" cy="800100"/>
          </a:xfrm>
          <a:custGeom>
            <a:avLst/>
            <a:gdLst/>
            <a:ahLst/>
            <a:cxnLst/>
            <a:rect l="l" t="t" r="r" b="b"/>
            <a:pathLst>
              <a:path w="1976754" h="800100">
                <a:moveTo>
                  <a:pt x="6095" y="800100"/>
                </a:moveTo>
                <a:lnTo>
                  <a:pt x="0" y="787907"/>
                </a:lnTo>
                <a:lnTo>
                  <a:pt x="1972055" y="0"/>
                </a:lnTo>
                <a:lnTo>
                  <a:pt x="1976628" y="10667"/>
                </a:lnTo>
                <a:lnTo>
                  <a:pt x="6095" y="80010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832604" y="5120056"/>
            <a:ext cx="530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Corp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Net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795979" y="5619991"/>
            <a:ext cx="747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&lt;&lt;Intranet&gt;&gt;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2337816" y="3976115"/>
            <a:ext cx="1932939" cy="1031875"/>
          </a:xfrm>
          <a:custGeom>
            <a:avLst/>
            <a:gdLst/>
            <a:ahLst/>
            <a:cxnLst/>
            <a:rect l="l" t="t" r="r" b="b"/>
            <a:pathLst>
              <a:path w="1932939" h="1031875">
                <a:moveTo>
                  <a:pt x="1926335" y="1031748"/>
                </a:moveTo>
                <a:lnTo>
                  <a:pt x="0" y="10667"/>
                </a:lnTo>
                <a:lnTo>
                  <a:pt x="6096" y="0"/>
                </a:lnTo>
                <a:lnTo>
                  <a:pt x="1932432" y="1021080"/>
                </a:lnTo>
                <a:lnTo>
                  <a:pt x="1926335" y="103174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2966692" y="4121848"/>
            <a:ext cx="747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&lt;&lt;Internet&gt;&gt;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7658100" y="3886200"/>
            <a:ext cx="659130" cy="721360"/>
          </a:xfrm>
          <a:custGeom>
            <a:avLst/>
            <a:gdLst/>
            <a:ahLst/>
            <a:cxnLst/>
            <a:rect l="l" t="t" r="r" b="b"/>
            <a:pathLst>
              <a:path w="659129" h="721360">
                <a:moveTo>
                  <a:pt x="9143" y="720852"/>
                </a:moveTo>
                <a:lnTo>
                  <a:pt x="0" y="713232"/>
                </a:lnTo>
                <a:lnTo>
                  <a:pt x="641776" y="0"/>
                </a:lnTo>
                <a:lnTo>
                  <a:pt x="658982" y="0"/>
                </a:lnTo>
                <a:lnTo>
                  <a:pt x="9143" y="72085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5371592" y="4616538"/>
            <a:ext cx="1755139" cy="6096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385"/>
              </a:spcBef>
            </a:pPr>
            <a:r>
              <a:rPr dirty="0" sz="1000">
                <a:latin typeface="Arial"/>
                <a:cs typeface="Arial"/>
              </a:rPr>
              <a:t>&lt;&lt;Local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Network&gt;&gt;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741805" algn="l"/>
              </a:tabLst>
            </a:pPr>
            <a:r>
              <a:rPr dirty="0" u="heavy" sz="1000">
                <a:uFill>
                  <a:solidFill>
                    <a:srgbClr val="990033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 marR="8699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Campus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4631512" y="3886200"/>
            <a:ext cx="256540" cy="696595"/>
          </a:xfrm>
          <a:custGeom>
            <a:avLst/>
            <a:gdLst/>
            <a:ahLst/>
            <a:cxnLst/>
            <a:rect l="l" t="t" r="r" b="b"/>
            <a:pathLst>
              <a:path w="256539" h="696595">
                <a:moveTo>
                  <a:pt x="243763" y="696468"/>
                </a:moveTo>
                <a:lnTo>
                  <a:pt x="0" y="0"/>
                </a:lnTo>
                <a:lnTo>
                  <a:pt x="13792" y="0"/>
                </a:lnTo>
                <a:lnTo>
                  <a:pt x="255955" y="691896"/>
                </a:lnTo>
                <a:lnTo>
                  <a:pt x="243763" y="6964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2</a:t>
            </a:r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dirty="0" spc="-60"/>
              <a:t> </a:t>
            </a:r>
            <a:r>
              <a:rPr dirty="0" spc="-10"/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Guiding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Your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1325" y="2238247"/>
            <a:ext cx="6586220" cy="407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Architectural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Planes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35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Purposes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35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Principles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35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Best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Practice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35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Heuristic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35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Techniques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Considerations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Architectural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Planes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57755" y="2445475"/>
            <a:ext cx="2833370" cy="824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29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1939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processes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30752" y="1344041"/>
            <a:ext cx="5671185" cy="2545715"/>
            <a:chOff x="3730752" y="1344041"/>
            <a:chExt cx="5671185" cy="2545715"/>
          </a:xfrm>
        </p:grpSpPr>
        <p:sp>
          <p:nvSpPr>
            <p:cNvPr id="5" name="object 5" descr=""/>
            <p:cNvSpPr/>
            <p:nvPr/>
          </p:nvSpPr>
          <p:spPr>
            <a:xfrm>
              <a:off x="3730752" y="1807463"/>
              <a:ext cx="1641475" cy="637540"/>
            </a:xfrm>
            <a:custGeom>
              <a:avLst/>
              <a:gdLst/>
              <a:ahLst/>
              <a:cxnLst/>
              <a:rect l="l" t="t" r="r" b="b"/>
              <a:pathLst>
                <a:path w="1641475" h="637539">
                  <a:moveTo>
                    <a:pt x="1616964" y="47244"/>
                  </a:moveTo>
                  <a:lnTo>
                    <a:pt x="1543812" y="10668"/>
                  </a:lnTo>
                  <a:lnTo>
                    <a:pt x="1543812" y="7620"/>
                  </a:lnTo>
                  <a:lnTo>
                    <a:pt x="1546859" y="1524"/>
                  </a:lnTo>
                  <a:lnTo>
                    <a:pt x="1549908" y="0"/>
                  </a:lnTo>
                  <a:lnTo>
                    <a:pt x="1629156" y="39624"/>
                  </a:lnTo>
                  <a:lnTo>
                    <a:pt x="1627632" y="39624"/>
                  </a:lnTo>
                  <a:lnTo>
                    <a:pt x="1613916" y="41148"/>
                  </a:lnTo>
                  <a:lnTo>
                    <a:pt x="1626108" y="41148"/>
                  </a:lnTo>
                  <a:lnTo>
                    <a:pt x="1616964" y="47244"/>
                  </a:lnTo>
                  <a:close/>
                </a:path>
                <a:path w="1641475" h="637539">
                  <a:moveTo>
                    <a:pt x="1449324" y="41148"/>
                  </a:moveTo>
                  <a:lnTo>
                    <a:pt x="1344167" y="41148"/>
                  </a:lnTo>
                  <a:lnTo>
                    <a:pt x="1371600" y="39624"/>
                  </a:lnTo>
                  <a:lnTo>
                    <a:pt x="1423416" y="39624"/>
                  </a:lnTo>
                  <a:lnTo>
                    <a:pt x="1449324" y="41148"/>
                  </a:lnTo>
                  <a:close/>
                </a:path>
                <a:path w="1641475" h="637539">
                  <a:moveTo>
                    <a:pt x="1630680" y="51816"/>
                  </a:moveTo>
                  <a:lnTo>
                    <a:pt x="1626108" y="51816"/>
                  </a:lnTo>
                  <a:lnTo>
                    <a:pt x="1626108" y="41148"/>
                  </a:lnTo>
                  <a:lnTo>
                    <a:pt x="1613916" y="41148"/>
                  </a:lnTo>
                  <a:lnTo>
                    <a:pt x="1627632" y="39624"/>
                  </a:lnTo>
                  <a:lnTo>
                    <a:pt x="1629155" y="39624"/>
                  </a:lnTo>
                  <a:lnTo>
                    <a:pt x="1630680" y="51816"/>
                  </a:lnTo>
                  <a:close/>
                </a:path>
                <a:path w="1641475" h="637539">
                  <a:moveTo>
                    <a:pt x="1630129" y="53340"/>
                  </a:moveTo>
                  <a:lnTo>
                    <a:pt x="1613916" y="53340"/>
                  </a:lnTo>
                  <a:lnTo>
                    <a:pt x="1629155" y="51816"/>
                  </a:lnTo>
                  <a:lnTo>
                    <a:pt x="1630680" y="51816"/>
                  </a:lnTo>
                  <a:lnTo>
                    <a:pt x="1629155" y="39624"/>
                  </a:lnTo>
                  <a:lnTo>
                    <a:pt x="1641348" y="45720"/>
                  </a:lnTo>
                  <a:lnTo>
                    <a:pt x="1630129" y="53340"/>
                  </a:lnTo>
                  <a:close/>
                </a:path>
                <a:path w="1641475" h="637539">
                  <a:moveTo>
                    <a:pt x="7620" y="637032"/>
                  </a:moveTo>
                  <a:lnTo>
                    <a:pt x="0" y="626364"/>
                  </a:lnTo>
                  <a:lnTo>
                    <a:pt x="103632" y="548640"/>
                  </a:lnTo>
                  <a:lnTo>
                    <a:pt x="155448" y="509016"/>
                  </a:lnTo>
                  <a:lnTo>
                    <a:pt x="207264" y="470916"/>
                  </a:lnTo>
                  <a:lnTo>
                    <a:pt x="259080" y="434340"/>
                  </a:lnTo>
                  <a:lnTo>
                    <a:pt x="310895" y="396240"/>
                  </a:lnTo>
                  <a:lnTo>
                    <a:pt x="414528" y="326136"/>
                  </a:lnTo>
                  <a:lnTo>
                    <a:pt x="466344" y="292608"/>
                  </a:lnTo>
                  <a:lnTo>
                    <a:pt x="518160" y="260604"/>
                  </a:lnTo>
                  <a:lnTo>
                    <a:pt x="569976" y="231648"/>
                  </a:lnTo>
                  <a:lnTo>
                    <a:pt x="620268" y="202692"/>
                  </a:lnTo>
                  <a:lnTo>
                    <a:pt x="672084" y="175260"/>
                  </a:lnTo>
                  <a:lnTo>
                    <a:pt x="723900" y="150876"/>
                  </a:lnTo>
                  <a:lnTo>
                    <a:pt x="801624" y="118872"/>
                  </a:lnTo>
                  <a:lnTo>
                    <a:pt x="853440" y="100584"/>
                  </a:lnTo>
                  <a:lnTo>
                    <a:pt x="908304" y="85344"/>
                  </a:lnTo>
                  <a:lnTo>
                    <a:pt x="993648" y="67056"/>
                  </a:lnTo>
                  <a:lnTo>
                    <a:pt x="1051560" y="57912"/>
                  </a:lnTo>
                  <a:lnTo>
                    <a:pt x="1110996" y="51816"/>
                  </a:lnTo>
                  <a:lnTo>
                    <a:pt x="1170432" y="47244"/>
                  </a:lnTo>
                  <a:lnTo>
                    <a:pt x="1287780" y="41148"/>
                  </a:lnTo>
                  <a:lnTo>
                    <a:pt x="1604772" y="41148"/>
                  </a:lnTo>
                  <a:lnTo>
                    <a:pt x="1616964" y="47244"/>
                  </a:lnTo>
                  <a:lnTo>
                    <a:pt x="1607820" y="53340"/>
                  </a:lnTo>
                  <a:lnTo>
                    <a:pt x="1344167" y="53340"/>
                  </a:lnTo>
                  <a:lnTo>
                    <a:pt x="1229867" y="56388"/>
                  </a:lnTo>
                  <a:lnTo>
                    <a:pt x="1171956" y="59436"/>
                  </a:lnTo>
                  <a:lnTo>
                    <a:pt x="1112520" y="64008"/>
                  </a:lnTo>
                  <a:lnTo>
                    <a:pt x="1053084" y="71628"/>
                  </a:lnTo>
                  <a:lnTo>
                    <a:pt x="1024128" y="74676"/>
                  </a:lnTo>
                  <a:lnTo>
                    <a:pt x="995172" y="79248"/>
                  </a:lnTo>
                  <a:lnTo>
                    <a:pt x="966216" y="85344"/>
                  </a:lnTo>
                  <a:lnTo>
                    <a:pt x="911352" y="97536"/>
                  </a:lnTo>
                  <a:lnTo>
                    <a:pt x="856488" y="112776"/>
                  </a:lnTo>
                  <a:lnTo>
                    <a:pt x="858012" y="112776"/>
                  </a:lnTo>
                  <a:lnTo>
                    <a:pt x="830579" y="121920"/>
                  </a:lnTo>
                  <a:lnTo>
                    <a:pt x="832104" y="121920"/>
                  </a:lnTo>
                  <a:lnTo>
                    <a:pt x="806196" y="131064"/>
                  </a:lnTo>
                  <a:lnTo>
                    <a:pt x="754379" y="152400"/>
                  </a:lnTo>
                  <a:lnTo>
                    <a:pt x="678179" y="187452"/>
                  </a:lnTo>
                  <a:lnTo>
                    <a:pt x="626364" y="213360"/>
                  </a:lnTo>
                  <a:lnTo>
                    <a:pt x="576072" y="242316"/>
                  </a:lnTo>
                  <a:lnTo>
                    <a:pt x="472439" y="303276"/>
                  </a:lnTo>
                  <a:lnTo>
                    <a:pt x="420624" y="336804"/>
                  </a:lnTo>
                  <a:lnTo>
                    <a:pt x="368808" y="371856"/>
                  </a:lnTo>
                  <a:lnTo>
                    <a:pt x="370332" y="371856"/>
                  </a:lnTo>
                  <a:lnTo>
                    <a:pt x="318515" y="406908"/>
                  </a:lnTo>
                  <a:lnTo>
                    <a:pt x="266700" y="443484"/>
                  </a:lnTo>
                  <a:lnTo>
                    <a:pt x="111252" y="557784"/>
                  </a:lnTo>
                  <a:lnTo>
                    <a:pt x="7620" y="637032"/>
                  </a:lnTo>
                  <a:close/>
                </a:path>
                <a:path w="1641475" h="637539">
                  <a:moveTo>
                    <a:pt x="1626108" y="51816"/>
                  </a:moveTo>
                  <a:lnTo>
                    <a:pt x="1616964" y="47244"/>
                  </a:lnTo>
                  <a:lnTo>
                    <a:pt x="1626108" y="41148"/>
                  </a:lnTo>
                  <a:lnTo>
                    <a:pt x="1626108" y="51816"/>
                  </a:lnTo>
                  <a:close/>
                </a:path>
                <a:path w="1641475" h="637539">
                  <a:moveTo>
                    <a:pt x="1557528" y="103632"/>
                  </a:moveTo>
                  <a:lnTo>
                    <a:pt x="1552955" y="102108"/>
                  </a:lnTo>
                  <a:lnTo>
                    <a:pt x="1549908" y="96012"/>
                  </a:lnTo>
                  <a:lnTo>
                    <a:pt x="1549908" y="92964"/>
                  </a:lnTo>
                  <a:lnTo>
                    <a:pt x="1552955" y="89916"/>
                  </a:lnTo>
                  <a:lnTo>
                    <a:pt x="1616964" y="47244"/>
                  </a:lnTo>
                  <a:lnTo>
                    <a:pt x="1626108" y="51816"/>
                  </a:lnTo>
                  <a:lnTo>
                    <a:pt x="1629155" y="51816"/>
                  </a:lnTo>
                  <a:lnTo>
                    <a:pt x="1613916" y="53340"/>
                  </a:lnTo>
                  <a:lnTo>
                    <a:pt x="1630129" y="53340"/>
                  </a:lnTo>
                  <a:lnTo>
                    <a:pt x="1560576" y="100584"/>
                  </a:lnTo>
                  <a:lnTo>
                    <a:pt x="1557528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485132" y="2232659"/>
              <a:ext cx="4030979" cy="408940"/>
            </a:xfrm>
            <a:custGeom>
              <a:avLst/>
              <a:gdLst/>
              <a:ahLst/>
              <a:cxnLst/>
              <a:rect l="l" t="t" r="r" b="b"/>
              <a:pathLst>
                <a:path w="4030979" h="408939">
                  <a:moveTo>
                    <a:pt x="3624071" y="408432"/>
                  </a:moveTo>
                  <a:lnTo>
                    <a:pt x="0" y="408432"/>
                  </a:lnTo>
                  <a:lnTo>
                    <a:pt x="492251" y="0"/>
                  </a:lnTo>
                  <a:lnTo>
                    <a:pt x="4030980" y="0"/>
                  </a:lnTo>
                  <a:lnTo>
                    <a:pt x="3624071" y="408432"/>
                  </a:lnTo>
                  <a:close/>
                </a:path>
              </a:pathLst>
            </a:custGeom>
            <a:solidFill>
              <a:srgbClr val="8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485132" y="2232659"/>
              <a:ext cx="4030979" cy="408940"/>
            </a:xfrm>
            <a:custGeom>
              <a:avLst/>
              <a:gdLst/>
              <a:ahLst/>
              <a:cxnLst/>
              <a:rect l="l" t="t" r="r" b="b"/>
              <a:pathLst>
                <a:path w="4030979" h="408939">
                  <a:moveTo>
                    <a:pt x="492251" y="0"/>
                  </a:moveTo>
                  <a:lnTo>
                    <a:pt x="0" y="408432"/>
                  </a:lnTo>
                  <a:lnTo>
                    <a:pt x="3624071" y="408432"/>
                  </a:lnTo>
                  <a:lnTo>
                    <a:pt x="4030980" y="0"/>
                  </a:lnTo>
                  <a:lnTo>
                    <a:pt x="492251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968239" y="1347216"/>
              <a:ext cx="4430395" cy="889000"/>
            </a:xfrm>
            <a:custGeom>
              <a:avLst/>
              <a:gdLst/>
              <a:ahLst/>
              <a:cxnLst/>
              <a:rect l="l" t="t" r="r" b="b"/>
              <a:pathLst>
                <a:path w="4430395" h="889000">
                  <a:moveTo>
                    <a:pt x="3549396" y="888491"/>
                  </a:moveTo>
                  <a:lnTo>
                    <a:pt x="0" y="888491"/>
                  </a:lnTo>
                  <a:lnTo>
                    <a:pt x="1164336" y="0"/>
                  </a:lnTo>
                  <a:lnTo>
                    <a:pt x="4430267" y="4571"/>
                  </a:lnTo>
                  <a:lnTo>
                    <a:pt x="3549396" y="888491"/>
                  </a:lnTo>
                  <a:close/>
                </a:path>
              </a:pathLst>
            </a:custGeom>
            <a:solidFill>
              <a:srgbClr val="FF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68239" y="1347216"/>
              <a:ext cx="4430395" cy="889000"/>
            </a:xfrm>
            <a:custGeom>
              <a:avLst/>
              <a:gdLst/>
              <a:ahLst/>
              <a:cxnLst/>
              <a:rect l="l" t="t" r="r" b="b"/>
              <a:pathLst>
                <a:path w="4430395" h="889000">
                  <a:moveTo>
                    <a:pt x="1164336" y="0"/>
                  </a:moveTo>
                  <a:lnTo>
                    <a:pt x="0" y="888491"/>
                  </a:lnTo>
                  <a:lnTo>
                    <a:pt x="3549396" y="888491"/>
                  </a:lnTo>
                  <a:lnTo>
                    <a:pt x="4430267" y="4571"/>
                  </a:lnTo>
                  <a:lnTo>
                    <a:pt x="1164336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125455" y="3092195"/>
              <a:ext cx="1273175" cy="794385"/>
            </a:xfrm>
            <a:custGeom>
              <a:avLst/>
              <a:gdLst/>
              <a:ahLst/>
              <a:cxnLst/>
              <a:rect l="l" t="t" r="r" b="b"/>
              <a:pathLst>
                <a:path w="1273175" h="794385">
                  <a:moveTo>
                    <a:pt x="1272552" y="45720"/>
                  </a:moveTo>
                  <a:lnTo>
                    <a:pt x="1260360" y="39624"/>
                  </a:lnTo>
                  <a:lnTo>
                    <a:pt x="1181100" y="0"/>
                  </a:lnTo>
                  <a:lnTo>
                    <a:pt x="1176528" y="1524"/>
                  </a:lnTo>
                  <a:lnTo>
                    <a:pt x="1173480" y="7620"/>
                  </a:lnTo>
                  <a:lnTo>
                    <a:pt x="1175004" y="12192"/>
                  </a:lnTo>
                  <a:lnTo>
                    <a:pt x="1178052" y="13716"/>
                  </a:lnTo>
                  <a:lnTo>
                    <a:pt x="1235087" y="41148"/>
                  </a:lnTo>
                  <a:lnTo>
                    <a:pt x="1194828" y="41148"/>
                  </a:lnTo>
                  <a:lnTo>
                    <a:pt x="1181100" y="42672"/>
                  </a:lnTo>
                  <a:lnTo>
                    <a:pt x="1120140" y="42672"/>
                  </a:lnTo>
                  <a:lnTo>
                    <a:pt x="1014984" y="47244"/>
                  </a:lnTo>
                  <a:lnTo>
                    <a:pt x="938784" y="53340"/>
                  </a:lnTo>
                  <a:lnTo>
                    <a:pt x="899160" y="57912"/>
                  </a:lnTo>
                  <a:lnTo>
                    <a:pt x="858012" y="64008"/>
                  </a:lnTo>
                  <a:lnTo>
                    <a:pt x="777240" y="79248"/>
                  </a:lnTo>
                  <a:lnTo>
                    <a:pt x="737616" y="89916"/>
                  </a:lnTo>
                  <a:lnTo>
                    <a:pt x="697992" y="102108"/>
                  </a:lnTo>
                  <a:lnTo>
                    <a:pt x="612648" y="129540"/>
                  </a:lnTo>
                  <a:lnTo>
                    <a:pt x="569976" y="144780"/>
                  </a:lnTo>
                  <a:lnTo>
                    <a:pt x="525780" y="161544"/>
                  </a:lnTo>
                  <a:lnTo>
                    <a:pt x="434340" y="198120"/>
                  </a:lnTo>
                  <a:lnTo>
                    <a:pt x="387096" y="217932"/>
                  </a:lnTo>
                  <a:lnTo>
                    <a:pt x="245364" y="281940"/>
                  </a:lnTo>
                  <a:lnTo>
                    <a:pt x="196596" y="303276"/>
                  </a:lnTo>
                  <a:lnTo>
                    <a:pt x="161518" y="319595"/>
                  </a:lnTo>
                  <a:lnTo>
                    <a:pt x="156984" y="318516"/>
                  </a:lnTo>
                  <a:lnTo>
                    <a:pt x="156083" y="322122"/>
                  </a:lnTo>
                  <a:lnTo>
                    <a:pt x="0" y="394716"/>
                  </a:lnTo>
                  <a:lnTo>
                    <a:pt x="6096" y="406908"/>
                  </a:lnTo>
                  <a:lnTo>
                    <a:pt x="163728" y="333019"/>
                  </a:lnTo>
                  <a:lnTo>
                    <a:pt x="231660" y="348996"/>
                  </a:lnTo>
                  <a:lnTo>
                    <a:pt x="271284" y="361188"/>
                  </a:lnTo>
                  <a:lnTo>
                    <a:pt x="294144" y="368808"/>
                  </a:lnTo>
                  <a:lnTo>
                    <a:pt x="292620" y="368808"/>
                  </a:lnTo>
                  <a:lnTo>
                    <a:pt x="315480" y="376428"/>
                  </a:lnTo>
                  <a:lnTo>
                    <a:pt x="338340" y="385572"/>
                  </a:lnTo>
                  <a:lnTo>
                    <a:pt x="362724" y="396240"/>
                  </a:lnTo>
                  <a:lnTo>
                    <a:pt x="387108" y="408432"/>
                  </a:lnTo>
                  <a:lnTo>
                    <a:pt x="441972" y="437388"/>
                  </a:lnTo>
                  <a:lnTo>
                    <a:pt x="440448" y="437388"/>
                  </a:lnTo>
                  <a:lnTo>
                    <a:pt x="470928" y="454152"/>
                  </a:lnTo>
                  <a:lnTo>
                    <a:pt x="469404" y="454152"/>
                  </a:lnTo>
                  <a:lnTo>
                    <a:pt x="499884" y="473964"/>
                  </a:lnTo>
                  <a:lnTo>
                    <a:pt x="533412" y="495300"/>
                  </a:lnTo>
                  <a:lnTo>
                    <a:pt x="531888" y="495300"/>
                  </a:lnTo>
                  <a:lnTo>
                    <a:pt x="550176" y="507492"/>
                  </a:lnTo>
                  <a:lnTo>
                    <a:pt x="548652" y="507492"/>
                  </a:lnTo>
                  <a:lnTo>
                    <a:pt x="566940" y="519684"/>
                  </a:lnTo>
                  <a:lnTo>
                    <a:pt x="585228" y="533400"/>
                  </a:lnTo>
                  <a:lnTo>
                    <a:pt x="605040" y="548640"/>
                  </a:lnTo>
                  <a:lnTo>
                    <a:pt x="644664" y="582168"/>
                  </a:lnTo>
                  <a:lnTo>
                    <a:pt x="644664" y="580644"/>
                  </a:lnTo>
                  <a:lnTo>
                    <a:pt x="664476" y="598932"/>
                  </a:lnTo>
                  <a:lnTo>
                    <a:pt x="685812" y="617220"/>
                  </a:lnTo>
                  <a:lnTo>
                    <a:pt x="708672" y="635508"/>
                  </a:lnTo>
                  <a:lnTo>
                    <a:pt x="730008" y="655320"/>
                  </a:lnTo>
                  <a:lnTo>
                    <a:pt x="821448" y="734568"/>
                  </a:lnTo>
                  <a:lnTo>
                    <a:pt x="867168" y="777240"/>
                  </a:lnTo>
                  <a:lnTo>
                    <a:pt x="886409" y="794004"/>
                  </a:lnTo>
                  <a:lnTo>
                    <a:pt x="906792" y="794004"/>
                  </a:lnTo>
                  <a:lnTo>
                    <a:pt x="876312" y="766572"/>
                  </a:lnTo>
                  <a:lnTo>
                    <a:pt x="829068" y="725424"/>
                  </a:lnTo>
                  <a:lnTo>
                    <a:pt x="739152" y="644652"/>
                  </a:lnTo>
                  <a:lnTo>
                    <a:pt x="716292" y="626364"/>
                  </a:lnTo>
                  <a:lnTo>
                    <a:pt x="694956" y="606552"/>
                  </a:lnTo>
                  <a:lnTo>
                    <a:pt x="673620" y="589788"/>
                  </a:lnTo>
                  <a:lnTo>
                    <a:pt x="662952" y="580644"/>
                  </a:lnTo>
                  <a:lnTo>
                    <a:pt x="652284" y="571500"/>
                  </a:lnTo>
                  <a:lnTo>
                    <a:pt x="632472" y="554736"/>
                  </a:lnTo>
                  <a:lnTo>
                    <a:pt x="592848" y="524256"/>
                  </a:lnTo>
                  <a:lnTo>
                    <a:pt x="556272" y="496824"/>
                  </a:lnTo>
                  <a:lnTo>
                    <a:pt x="539508" y="484632"/>
                  </a:lnTo>
                  <a:lnTo>
                    <a:pt x="522744" y="473964"/>
                  </a:lnTo>
                  <a:lnTo>
                    <a:pt x="507504" y="463296"/>
                  </a:lnTo>
                  <a:lnTo>
                    <a:pt x="477024" y="443484"/>
                  </a:lnTo>
                  <a:lnTo>
                    <a:pt x="448068" y="426720"/>
                  </a:lnTo>
                  <a:lnTo>
                    <a:pt x="419112" y="411480"/>
                  </a:lnTo>
                  <a:lnTo>
                    <a:pt x="393204" y="396240"/>
                  </a:lnTo>
                  <a:lnTo>
                    <a:pt x="367296" y="384048"/>
                  </a:lnTo>
                  <a:lnTo>
                    <a:pt x="342912" y="373380"/>
                  </a:lnTo>
                  <a:lnTo>
                    <a:pt x="320052" y="364236"/>
                  </a:lnTo>
                  <a:lnTo>
                    <a:pt x="297192" y="356616"/>
                  </a:lnTo>
                  <a:lnTo>
                    <a:pt x="275856" y="348996"/>
                  </a:lnTo>
                  <a:lnTo>
                    <a:pt x="254520" y="342900"/>
                  </a:lnTo>
                  <a:lnTo>
                    <a:pt x="234708" y="336804"/>
                  </a:lnTo>
                  <a:lnTo>
                    <a:pt x="182067" y="324421"/>
                  </a:lnTo>
                  <a:lnTo>
                    <a:pt x="249936" y="292608"/>
                  </a:lnTo>
                  <a:lnTo>
                    <a:pt x="297180" y="271272"/>
                  </a:lnTo>
                  <a:lnTo>
                    <a:pt x="345948" y="249936"/>
                  </a:lnTo>
                  <a:lnTo>
                    <a:pt x="393192" y="230124"/>
                  </a:lnTo>
                  <a:lnTo>
                    <a:pt x="438912" y="210312"/>
                  </a:lnTo>
                  <a:lnTo>
                    <a:pt x="530352" y="173736"/>
                  </a:lnTo>
                  <a:lnTo>
                    <a:pt x="574548" y="156972"/>
                  </a:lnTo>
                  <a:lnTo>
                    <a:pt x="659892" y="126492"/>
                  </a:lnTo>
                  <a:lnTo>
                    <a:pt x="701040" y="114300"/>
                  </a:lnTo>
                  <a:lnTo>
                    <a:pt x="740664" y="102108"/>
                  </a:lnTo>
                  <a:lnTo>
                    <a:pt x="819912" y="83820"/>
                  </a:lnTo>
                  <a:lnTo>
                    <a:pt x="861060" y="76200"/>
                  </a:lnTo>
                  <a:lnTo>
                    <a:pt x="978408" y="62484"/>
                  </a:lnTo>
                  <a:lnTo>
                    <a:pt x="1016508" y="59436"/>
                  </a:lnTo>
                  <a:lnTo>
                    <a:pt x="1014984" y="59436"/>
                  </a:lnTo>
                  <a:lnTo>
                    <a:pt x="1088136" y="56388"/>
                  </a:lnTo>
                  <a:lnTo>
                    <a:pt x="1120140" y="56388"/>
                  </a:lnTo>
                  <a:lnTo>
                    <a:pt x="1152144" y="54864"/>
                  </a:lnTo>
                  <a:lnTo>
                    <a:pt x="1220736" y="54864"/>
                  </a:lnTo>
                  <a:lnTo>
                    <a:pt x="1232928" y="53340"/>
                  </a:lnTo>
                  <a:lnTo>
                    <a:pt x="1239570" y="53340"/>
                  </a:lnTo>
                  <a:lnTo>
                    <a:pt x="1184148" y="91440"/>
                  </a:lnTo>
                  <a:lnTo>
                    <a:pt x="1181100" y="92964"/>
                  </a:lnTo>
                  <a:lnTo>
                    <a:pt x="1179576" y="97536"/>
                  </a:lnTo>
                  <a:lnTo>
                    <a:pt x="1182636" y="99060"/>
                  </a:lnTo>
                  <a:lnTo>
                    <a:pt x="1184148" y="102108"/>
                  </a:lnTo>
                  <a:lnTo>
                    <a:pt x="1188732" y="103632"/>
                  </a:lnTo>
                  <a:lnTo>
                    <a:pt x="1190244" y="102108"/>
                  </a:lnTo>
                  <a:lnTo>
                    <a:pt x="1261427" y="53340"/>
                  </a:lnTo>
                  <a:lnTo>
                    <a:pt x="1272552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968239" y="2697480"/>
              <a:ext cx="4419600" cy="894715"/>
            </a:xfrm>
            <a:custGeom>
              <a:avLst/>
              <a:gdLst/>
              <a:ahLst/>
              <a:cxnLst/>
              <a:rect l="l" t="t" r="r" b="b"/>
              <a:pathLst>
                <a:path w="4419600" h="894714">
                  <a:moveTo>
                    <a:pt x="3549396" y="894587"/>
                  </a:moveTo>
                  <a:lnTo>
                    <a:pt x="0" y="894587"/>
                  </a:lnTo>
                  <a:lnTo>
                    <a:pt x="1153667" y="4571"/>
                  </a:lnTo>
                  <a:lnTo>
                    <a:pt x="4419600" y="0"/>
                  </a:lnTo>
                  <a:lnTo>
                    <a:pt x="3549396" y="894587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968239" y="2697480"/>
              <a:ext cx="4419600" cy="894715"/>
            </a:xfrm>
            <a:custGeom>
              <a:avLst/>
              <a:gdLst/>
              <a:ahLst/>
              <a:cxnLst/>
              <a:rect l="l" t="t" r="r" b="b"/>
              <a:pathLst>
                <a:path w="4419600" h="894714">
                  <a:moveTo>
                    <a:pt x="1153667" y="4571"/>
                  </a:moveTo>
                  <a:lnTo>
                    <a:pt x="0" y="894587"/>
                  </a:lnTo>
                  <a:lnTo>
                    <a:pt x="3549396" y="894587"/>
                  </a:lnTo>
                  <a:lnTo>
                    <a:pt x="4419600" y="0"/>
                  </a:lnTo>
                  <a:lnTo>
                    <a:pt x="1153667" y="457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10384" y="3590544"/>
              <a:ext cx="3896995" cy="295910"/>
            </a:xfrm>
            <a:custGeom>
              <a:avLst/>
              <a:gdLst/>
              <a:ahLst/>
              <a:cxnLst/>
              <a:rect l="l" t="t" r="r" b="b"/>
              <a:pathLst>
                <a:path w="3896995" h="295910">
                  <a:moveTo>
                    <a:pt x="3608649" y="295655"/>
                  </a:moveTo>
                  <a:lnTo>
                    <a:pt x="0" y="295655"/>
                  </a:lnTo>
                  <a:lnTo>
                    <a:pt x="356331" y="0"/>
                  </a:lnTo>
                  <a:lnTo>
                    <a:pt x="3896583" y="0"/>
                  </a:lnTo>
                  <a:lnTo>
                    <a:pt x="3608649" y="295655"/>
                  </a:lnTo>
                  <a:close/>
                </a:path>
              </a:pathLst>
            </a:custGeom>
            <a:solidFill>
              <a:srgbClr val="8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10384" y="3590543"/>
              <a:ext cx="3896995" cy="295910"/>
            </a:xfrm>
            <a:custGeom>
              <a:avLst/>
              <a:gdLst/>
              <a:ahLst/>
              <a:cxnLst/>
              <a:rect l="l" t="t" r="r" b="b"/>
              <a:pathLst>
                <a:path w="3896995" h="295910">
                  <a:moveTo>
                    <a:pt x="356331" y="0"/>
                  </a:moveTo>
                  <a:lnTo>
                    <a:pt x="0" y="295655"/>
                  </a:lnTo>
                </a:path>
                <a:path w="3896995" h="295910">
                  <a:moveTo>
                    <a:pt x="3608649" y="295655"/>
                  </a:moveTo>
                  <a:lnTo>
                    <a:pt x="3896583" y="0"/>
                  </a:lnTo>
                  <a:lnTo>
                    <a:pt x="35633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71275" y="3110496"/>
              <a:ext cx="4025265" cy="485140"/>
            </a:xfrm>
            <a:custGeom>
              <a:avLst/>
              <a:gdLst/>
              <a:ahLst/>
              <a:cxnLst/>
              <a:rect l="l" t="t" r="r" b="b"/>
              <a:pathLst>
                <a:path w="4025265" h="485139">
                  <a:moveTo>
                    <a:pt x="102120" y="478523"/>
                  </a:moveTo>
                  <a:lnTo>
                    <a:pt x="100584" y="477012"/>
                  </a:lnTo>
                  <a:lnTo>
                    <a:pt x="1536" y="477012"/>
                  </a:lnTo>
                  <a:lnTo>
                    <a:pt x="0" y="478523"/>
                  </a:lnTo>
                  <a:lnTo>
                    <a:pt x="0" y="483108"/>
                  </a:lnTo>
                  <a:lnTo>
                    <a:pt x="1536" y="484632"/>
                  </a:lnTo>
                  <a:lnTo>
                    <a:pt x="100584" y="484632"/>
                  </a:lnTo>
                  <a:lnTo>
                    <a:pt x="102120" y="483108"/>
                  </a:lnTo>
                  <a:lnTo>
                    <a:pt x="102120" y="478523"/>
                  </a:lnTo>
                  <a:close/>
                </a:path>
                <a:path w="4025265" h="485139">
                  <a:moveTo>
                    <a:pt x="254520" y="477012"/>
                  </a:moveTo>
                  <a:lnTo>
                    <a:pt x="155460" y="477012"/>
                  </a:lnTo>
                  <a:lnTo>
                    <a:pt x="153936" y="478523"/>
                  </a:lnTo>
                  <a:lnTo>
                    <a:pt x="153936" y="483108"/>
                  </a:lnTo>
                  <a:lnTo>
                    <a:pt x="155460" y="484632"/>
                  </a:lnTo>
                  <a:lnTo>
                    <a:pt x="254520" y="484632"/>
                  </a:lnTo>
                  <a:lnTo>
                    <a:pt x="254520" y="477012"/>
                  </a:lnTo>
                  <a:close/>
                </a:path>
                <a:path w="4025265" h="485139">
                  <a:moveTo>
                    <a:pt x="408444" y="478523"/>
                  </a:moveTo>
                  <a:lnTo>
                    <a:pt x="406920" y="477012"/>
                  </a:lnTo>
                  <a:lnTo>
                    <a:pt x="307860" y="477012"/>
                  </a:lnTo>
                  <a:lnTo>
                    <a:pt x="306336" y="478523"/>
                  </a:lnTo>
                  <a:lnTo>
                    <a:pt x="306336" y="483108"/>
                  </a:lnTo>
                  <a:lnTo>
                    <a:pt x="307860" y="484632"/>
                  </a:lnTo>
                  <a:lnTo>
                    <a:pt x="406920" y="484632"/>
                  </a:lnTo>
                  <a:lnTo>
                    <a:pt x="408444" y="483108"/>
                  </a:lnTo>
                  <a:lnTo>
                    <a:pt x="408444" y="478523"/>
                  </a:lnTo>
                  <a:close/>
                </a:path>
                <a:path w="4025265" h="485139">
                  <a:moveTo>
                    <a:pt x="560844" y="478523"/>
                  </a:moveTo>
                  <a:lnTo>
                    <a:pt x="559320" y="477012"/>
                  </a:lnTo>
                  <a:lnTo>
                    <a:pt x="460260" y="477012"/>
                  </a:lnTo>
                  <a:lnTo>
                    <a:pt x="458736" y="478523"/>
                  </a:lnTo>
                  <a:lnTo>
                    <a:pt x="458736" y="483108"/>
                  </a:lnTo>
                  <a:lnTo>
                    <a:pt x="460260" y="484632"/>
                  </a:lnTo>
                  <a:lnTo>
                    <a:pt x="559320" y="484632"/>
                  </a:lnTo>
                  <a:lnTo>
                    <a:pt x="560844" y="483108"/>
                  </a:lnTo>
                  <a:lnTo>
                    <a:pt x="560844" y="478523"/>
                  </a:lnTo>
                  <a:close/>
                </a:path>
                <a:path w="4025265" h="485139">
                  <a:moveTo>
                    <a:pt x="713244" y="478523"/>
                  </a:moveTo>
                  <a:lnTo>
                    <a:pt x="711720" y="477012"/>
                  </a:lnTo>
                  <a:lnTo>
                    <a:pt x="612660" y="477012"/>
                  </a:lnTo>
                  <a:lnTo>
                    <a:pt x="611136" y="478523"/>
                  </a:lnTo>
                  <a:lnTo>
                    <a:pt x="611136" y="483108"/>
                  </a:lnTo>
                  <a:lnTo>
                    <a:pt x="612660" y="484632"/>
                  </a:lnTo>
                  <a:lnTo>
                    <a:pt x="711720" y="484632"/>
                  </a:lnTo>
                  <a:lnTo>
                    <a:pt x="713244" y="483108"/>
                  </a:lnTo>
                  <a:lnTo>
                    <a:pt x="713244" y="478523"/>
                  </a:lnTo>
                  <a:close/>
                </a:path>
                <a:path w="4025265" h="485139">
                  <a:moveTo>
                    <a:pt x="739152" y="1524"/>
                  </a:moveTo>
                  <a:lnTo>
                    <a:pt x="737628" y="0"/>
                  </a:lnTo>
                  <a:lnTo>
                    <a:pt x="638568" y="0"/>
                  </a:lnTo>
                  <a:lnTo>
                    <a:pt x="637044" y="1524"/>
                  </a:lnTo>
                  <a:lnTo>
                    <a:pt x="637044" y="4572"/>
                  </a:lnTo>
                  <a:lnTo>
                    <a:pt x="638568" y="6096"/>
                  </a:lnTo>
                  <a:lnTo>
                    <a:pt x="737628" y="6096"/>
                  </a:lnTo>
                  <a:lnTo>
                    <a:pt x="739152" y="4572"/>
                  </a:lnTo>
                  <a:lnTo>
                    <a:pt x="739152" y="1524"/>
                  </a:lnTo>
                  <a:close/>
                </a:path>
                <a:path w="4025265" h="485139">
                  <a:moveTo>
                    <a:pt x="865644" y="478523"/>
                  </a:moveTo>
                  <a:lnTo>
                    <a:pt x="864120" y="477012"/>
                  </a:lnTo>
                  <a:lnTo>
                    <a:pt x="765060" y="477012"/>
                  </a:lnTo>
                  <a:lnTo>
                    <a:pt x="765060" y="484632"/>
                  </a:lnTo>
                  <a:lnTo>
                    <a:pt x="864120" y="484632"/>
                  </a:lnTo>
                  <a:lnTo>
                    <a:pt x="865644" y="483108"/>
                  </a:lnTo>
                  <a:lnTo>
                    <a:pt x="865644" y="478523"/>
                  </a:lnTo>
                  <a:close/>
                </a:path>
                <a:path w="4025265" h="485139">
                  <a:moveTo>
                    <a:pt x="891552" y="1524"/>
                  </a:moveTo>
                  <a:lnTo>
                    <a:pt x="890028" y="0"/>
                  </a:lnTo>
                  <a:lnTo>
                    <a:pt x="790968" y="0"/>
                  </a:lnTo>
                  <a:lnTo>
                    <a:pt x="789444" y="1524"/>
                  </a:lnTo>
                  <a:lnTo>
                    <a:pt x="789444" y="4572"/>
                  </a:lnTo>
                  <a:lnTo>
                    <a:pt x="790968" y="6096"/>
                  </a:lnTo>
                  <a:lnTo>
                    <a:pt x="890028" y="6096"/>
                  </a:lnTo>
                  <a:lnTo>
                    <a:pt x="891552" y="4572"/>
                  </a:lnTo>
                  <a:lnTo>
                    <a:pt x="891552" y="1524"/>
                  </a:lnTo>
                  <a:close/>
                </a:path>
                <a:path w="4025265" h="485139">
                  <a:moveTo>
                    <a:pt x="1019568" y="478523"/>
                  </a:moveTo>
                  <a:lnTo>
                    <a:pt x="1018044" y="477012"/>
                  </a:lnTo>
                  <a:lnTo>
                    <a:pt x="918984" y="477012"/>
                  </a:lnTo>
                  <a:lnTo>
                    <a:pt x="917460" y="478523"/>
                  </a:lnTo>
                  <a:lnTo>
                    <a:pt x="917460" y="483108"/>
                  </a:lnTo>
                  <a:lnTo>
                    <a:pt x="918984" y="484632"/>
                  </a:lnTo>
                  <a:lnTo>
                    <a:pt x="1018044" y="484632"/>
                  </a:lnTo>
                  <a:lnTo>
                    <a:pt x="1019568" y="483108"/>
                  </a:lnTo>
                  <a:lnTo>
                    <a:pt x="1019568" y="478523"/>
                  </a:lnTo>
                  <a:close/>
                </a:path>
                <a:path w="4025265" h="485139">
                  <a:moveTo>
                    <a:pt x="1043952" y="1524"/>
                  </a:moveTo>
                  <a:lnTo>
                    <a:pt x="1042428" y="0"/>
                  </a:lnTo>
                  <a:lnTo>
                    <a:pt x="943368" y="0"/>
                  </a:lnTo>
                  <a:lnTo>
                    <a:pt x="941844" y="1524"/>
                  </a:lnTo>
                  <a:lnTo>
                    <a:pt x="941844" y="4572"/>
                  </a:lnTo>
                  <a:lnTo>
                    <a:pt x="943368" y="6096"/>
                  </a:lnTo>
                  <a:lnTo>
                    <a:pt x="1042428" y="6096"/>
                  </a:lnTo>
                  <a:lnTo>
                    <a:pt x="1043952" y="4572"/>
                  </a:lnTo>
                  <a:lnTo>
                    <a:pt x="1043952" y="1524"/>
                  </a:lnTo>
                  <a:close/>
                </a:path>
                <a:path w="4025265" h="485139">
                  <a:moveTo>
                    <a:pt x="1171968" y="478523"/>
                  </a:moveTo>
                  <a:lnTo>
                    <a:pt x="1170444" y="477012"/>
                  </a:lnTo>
                  <a:lnTo>
                    <a:pt x="1071384" y="477012"/>
                  </a:lnTo>
                  <a:lnTo>
                    <a:pt x="1069860" y="478523"/>
                  </a:lnTo>
                  <a:lnTo>
                    <a:pt x="1069860" y="483108"/>
                  </a:lnTo>
                  <a:lnTo>
                    <a:pt x="1071384" y="484632"/>
                  </a:lnTo>
                  <a:lnTo>
                    <a:pt x="1170444" y="484632"/>
                  </a:lnTo>
                  <a:lnTo>
                    <a:pt x="1171968" y="483108"/>
                  </a:lnTo>
                  <a:lnTo>
                    <a:pt x="1171968" y="478523"/>
                  </a:lnTo>
                  <a:close/>
                </a:path>
                <a:path w="4025265" h="485139">
                  <a:moveTo>
                    <a:pt x="1196352" y="0"/>
                  </a:moveTo>
                  <a:lnTo>
                    <a:pt x="1097292" y="0"/>
                  </a:lnTo>
                  <a:lnTo>
                    <a:pt x="1095768" y="1524"/>
                  </a:lnTo>
                  <a:lnTo>
                    <a:pt x="1095768" y="4572"/>
                  </a:lnTo>
                  <a:lnTo>
                    <a:pt x="1097292" y="6096"/>
                  </a:lnTo>
                  <a:lnTo>
                    <a:pt x="1196352" y="6096"/>
                  </a:lnTo>
                  <a:lnTo>
                    <a:pt x="1196352" y="0"/>
                  </a:lnTo>
                  <a:close/>
                </a:path>
                <a:path w="4025265" h="485139">
                  <a:moveTo>
                    <a:pt x="1324368" y="478523"/>
                  </a:moveTo>
                  <a:lnTo>
                    <a:pt x="1322844" y="477012"/>
                  </a:lnTo>
                  <a:lnTo>
                    <a:pt x="1223784" y="477012"/>
                  </a:lnTo>
                  <a:lnTo>
                    <a:pt x="1222260" y="478523"/>
                  </a:lnTo>
                  <a:lnTo>
                    <a:pt x="1222260" y="483108"/>
                  </a:lnTo>
                  <a:lnTo>
                    <a:pt x="1223784" y="484632"/>
                  </a:lnTo>
                  <a:lnTo>
                    <a:pt x="1322844" y="484632"/>
                  </a:lnTo>
                  <a:lnTo>
                    <a:pt x="1324368" y="483108"/>
                  </a:lnTo>
                  <a:lnTo>
                    <a:pt x="1324368" y="478523"/>
                  </a:lnTo>
                  <a:close/>
                </a:path>
                <a:path w="4025265" h="485139">
                  <a:moveTo>
                    <a:pt x="1350276" y="1524"/>
                  </a:moveTo>
                  <a:lnTo>
                    <a:pt x="1348752" y="0"/>
                  </a:lnTo>
                  <a:lnTo>
                    <a:pt x="1249692" y="0"/>
                  </a:lnTo>
                  <a:lnTo>
                    <a:pt x="1248168" y="1524"/>
                  </a:lnTo>
                  <a:lnTo>
                    <a:pt x="1248168" y="4572"/>
                  </a:lnTo>
                  <a:lnTo>
                    <a:pt x="1249692" y="6096"/>
                  </a:lnTo>
                  <a:lnTo>
                    <a:pt x="1348752" y="6096"/>
                  </a:lnTo>
                  <a:lnTo>
                    <a:pt x="1350276" y="4572"/>
                  </a:lnTo>
                  <a:lnTo>
                    <a:pt x="1350276" y="1524"/>
                  </a:lnTo>
                  <a:close/>
                </a:path>
                <a:path w="4025265" h="485139">
                  <a:moveTo>
                    <a:pt x="1476768" y="478523"/>
                  </a:moveTo>
                  <a:lnTo>
                    <a:pt x="1475244" y="477012"/>
                  </a:lnTo>
                  <a:lnTo>
                    <a:pt x="1376184" y="477012"/>
                  </a:lnTo>
                  <a:lnTo>
                    <a:pt x="1374660" y="478523"/>
                  </a:lnTo>
                  <a:lnTo>
                    <a:pt x="1374660" y="483108"/>
                  </a:lnTo>
                  <a:lnTo>
                    <a:pt x="1376184" y="484632"/>
                  </a:lnTo>
                  <a:lnTo>
                    <a:pt x="1475244" y="484632"/>
                  </a:lnTo>
                  <a:lnTo>
                    <a:pt x="1476768" y="483108"/>
                  </a:lnTo>
                  <a:lnTo>
                    <a:pt x="1476768" y="478523"/>
                  </a:lnTo>
                  <a:close/>
                </a:path>
                <a:path w="4025265" h="485139">
                  <a:moveTo>
                    <a:pt x="1502676" y="1524"/>
                  </a:moveTo>
                  <a:lnTo>
                    <a:pt x="1501152" y="0"/>
                  </a:lnTo>
                  <a:lnTo>
                    <a:pt x="1402092" y="0"/>
                  </a:lnTo>
                  <a:lnTo>
                    <a:pt x="1400568" y="1524"/>
                  </a:lnTo>
                  <a:lnTo>
                    <a:pt x="1400568" y="4572"/>
                  </a:lnTo>
                  <a:lnTo>
                    <a:pt x="1402092" y="6096"/>
                  </a:lnTo>
                  <a:lnTo>
                    <a:pt x="1501152" y="6096"/>
                  </a:lnTo>
                  <a:lnTo>
                    <a:pt x="1502676" y="4572"/>
                  </a:lnTo>
                  <a:lnTo>
                    <a:pt x="1502676" y="1524"/>
                  </a:lnTo>
                  <a:close/>
                </a:path>
                <a:path w="4025265" h="485139">
                  <a:moveTo>
                    <a:pt x="1629168" y="477012"/>
                  </a:moveTo>
                  <a:lnTo>
                    <a:pt x="1530108" y="477012"/>
                  </a:lnTo>
                  <a:lnTo>
                    <a:pt x="1528584" y="478523"/>
                  </a:lnTo>
                  <a:lnTo>
                    <a:pt x="1528584" y="483108"/>
                  </a:lnTo>
                  <a:lnTo>
                    <a:pt x="1530108" y="484632"/>
                  </a:lnTo>
                  <a:lnTo>
                    <a:pt x="1629168" y="484632"/>
                  </a:lnTo>
                  <a:lnTo>
                    <a:pt x="1629168" y="477012"/>
                  </a:lnTo>
                  <a:close/>
                </a:path>
                <a:path w="4025265" h="485139">
                  <a:moveTo>
                    <a:pt x="1655076" y="1524"/>
                  </a:moveTo>
                  <a:lnTo>
                    <a:pt x="1653552" y="0"/>
                  </a:lnTo>
                  <a:lnTo>
                    <a:pt x="1554492" y="0"/>
                  </a:lnTo>
                  <a:lnTo>
                    <a:pt x="1552968" y="1524"/>
                  </a:lnTo>
                  <a:lnTo>
                    <a:pt x="1552968" y="4572"/>
                  </a:lnTo>
                  <a:lnTo>
                    <a:pt x="1554492" y="6096"/>
                  </a:lnTo>
                  <a:lnTo>
                    <a:pt x="1653552" y="6096"/>
                  </a:lnTo>
                  <a:lnTo>
                    <a:pt x="1655076" y="4572"/>
                  </a:lnTo>
                  <a:lnTo>
                    <a:pt x="1655076" y="1524"/>
                  </a:lnTo>
                  <a:close/>
                </a:path>
                <a:path w="4025265" h="485139">
                  <a:moveTo>
                    <a:pt x="1783092" y="478523"/>
                  </a:moveTo>
                  <a:lnTo>
                    <a:pt x="1781568" y="477012"/>
                  </a:lnTo>
                  <a:lnTo>
                    <a:pt x="1682508" y="477012"/>
                  </a:lnTo>
                  <a:lnTo>
                    <a:pt x="1680984" y="478523"/>
                  </a:lnTo>
                  <a:lnTo>
                    <a:pt x="1680984" y="483108"/>
                  </a:lnTo>
                  <a:lnTo>
                    <a:pt x="1682508" y="484632"/>
                  </a:lnTo>
                  <a:lnTo>
                    <a:pt x="1781568" y="484632"/>
                  </a:lnTo>
                  <a:lnTo>
                    <a:pt x="1783092" y="483108"/>
                  </a:lnTo>
                  <a:lnTo>
                    <a:pt x="1783092" y="478523"/>
                  </a:lnTo>
                  <a:close/>
                </a:path>
                <a:path w="4025265" h="485139">
                  <a:moveTo>
                    <a:pt x="1807476" y="1524"/>
                  </a:moveTo>
                  <a:lnTo>
                    <a:pt x="1805952" y="0"/>
                  </a:lnTo>
                  <a:lnTo>
                    <a:pt x="1706892" y="0"/>
                  </a:lnTo>
                  <a:lnTo>
                    <a:pt x="1706892" y="6096"/>
                  </a:lnTo>
                  <a:lnTo>
                    <a:pt x="1805952" y="6096"/>
                  </a:lnTo>
                  <a:lnTo>
                    <a:pt x="1807476" y="4572"/>
                  </a:lnTo>
                  <a:lnTo>
                    <a:pt x="1807476" y="1524"/>
                  </a:lnTo>
                  <a:close/>
                </a:path>
                <a:path w="4025265" h="485139">
                  <a:moveTo>
                    <a:pt x="1935492" y="478523"/>
                  </a:moveTo>
                  <a:lnTo>
                    <a:pt x="1933968" y="477012"/>
                  </a:lnTo>
                  <a:lnTo>
                    <a:pt x="1834908" y="477012"/>
                  </a:lnTo>
                  <a:lnTo>
                    <a:pt x="1833384" y="478523"/>
                  </a:lnTo>
                  <a:lnTo>
                    <a:pt x="1833384" y="483108"/>
                  </a:lnTo>
                  <a:lnTo>
                    <a:pt x="1834908" y="484632"/>
                  </a:lnTo>
                  <a:lnTo>
                    <a:pt x="1933968" y="484632"/>
                  </a:lnTo>
                  <a:lnTo>
                    <a:pt x="1935492" y="483108"/>
                  </a:lnTo>
                  <a:lnTo>
                    <a:pt x="1935492" y="478523"/>
                  </a:lnTo>
                  <a:close/>
                </a:path>
                <a:path w="4025265" h="485139">
                  <a:moveTo>
                    <a:pt x="1961400" y="1524"/>
                  </a:moveTo>
                  <a:lnTo>
                    <a:pt x="1959876" y="0"/>
                  </a:lnTo>
                  <a:lnTo>
                    <a:pt x="1860816" y="0"/>
                  </a:lnTo>
                  <a:lnTo>
                    <a:pt x="1859292" y="1524"/>
                  </a:lnTo>
                  <a:lnTo>
                    <a:pt x="1859292" y="4572"/>
                  </a:lnTo>
                  <a:lnTo>
                    <a:pt x="1860816" y="6096"/>
                  </a:lnTo>
                  <a:lnTo>
                    <a:pt x="1959876" y="6096"/>
                  </a:lnTo>
                  <a:lnTo>
                    <a:pt x="1961400" y="4572"/>
                  </a:lnTo>
                  <a:lnTo>
                    <a:pt x="1961400" y="1524"/>
                  </a:lnTo>
                  <a:close/>
                </a:path>
                <a:path w="4025265" h="485139">
                  <a:moveTo>
                    <a:pt x="2087892" y="478523"/>
                  </a:moveTo>
                  <a:lnTo>
                    <a:pt x="2086368" y="477012"/>
                  </a:lnTo>
                  <a:lnTo>
                    <a:pt x="1987308" y="477012"/>
                  </a:lnTo>
                  <a:lnTo>
                    <a:pt x="1985784" y="478523"/>
                  </a:lnTo>
                  <a:lnTo>
                    <a:pt x="1985784" y="483108"/>
                  </a:lnTo>
                  <a:lnTo>
                    <a:pt x="1987308" y="484632"/>
                  </a:lnTo>
                  <a:lnTo>
                    <a:pt x="2086368" y="484632"/>
                  </a:lnTo>
                  <a:lnTo>
                    <a:pt x="2087892" y="483108"/>
                  </a:lnTo>
                  <a:lnTo>
                    <a:pt x="2087892" y="478523"/>
                  </a:lnTo>
                  <a:close/>
                </a:path>
                <a:path w="4025265" h="485139">
                  <a:moveTo>
                    <a:pt x="2113800" y="1524"/>
                  </a:moveTo>
                  <a:lnTo>
                    <a:pt x="2112276" y="0"/>
                  </a:lnTo>
                  <a:lnTo>
                    <a:pt x="2013216" y="0"/>
                  </a:lnTo>
                  <a:lnTo>
                    <a:pt x="2011692" y="1524"/>
                  </a:lnTo>
                  <a:lnTo>
                    <a:pt x="2011692" y="4572"/>
                  </a:lnTo>
                  <a:lnTo>
                    <a:pt x="2013216" y="6096"/>
                  </a:lnTo>
                  <a:lnTo>
                    <a:pt x="2112276" y="6096"/>
                  </a:lnTo>
                  <a:lnTo>
                    <a:pt x="2113800" y="4572"/>
                  </a:lnTo>
                  <a:lnTo>
                    <a:pt x="2113800" y="1524"/>
                  </a:lnTo>
                  <a:close/>
                </a:path>
                <a:path w="4025265" h="485139">
                  <a:moveTo>
                    <a:pt x="2240292" y="478523"/>
                  </a:moveTo>
                  <a:lnTo>
                    <a:pt x="2238768" y="477012"/>
                  </a:lnTo>
                  <a:lnTo>
                    <a:pt x="2139708" y="477012"/>
                  </a:lnTo>
                  <a:lnTo>
                    <a:pt x="2138184" y="478523"/>
                  </a:lnTo>
                  <a:lnTo>
                    <a:pt x="2138184" y="483108"/>
                  </a:lnTo>
                  <a:lnTo>
                    <a:pt x="2139708" y="484632"/>
                  </a:lnTo>
                  <a:lnTo>
                    <a:pt x="2238768" y="484632"/>
                  </a:lnTo>
                  <a:lnTo>
                    <a:pt x="2240292" y="483108"/>
                  </a:lnTo>
                  <a:lnTo>
                    <a:pt x="2240292" y="478523"/>
                  </a:lnTo>
                  <a:close/>
                </a:path>
                <a:path w="4025265" h="485139">
                  <a:moveTo>
                    <a:pt x="2266200" y="1524"/>
                  </a:moveTo>
                  <a:lnTo>
                    <a:pt x="2264676" y="0"/>
                  </a:lnTo>
                  <a:lnTo>
                    <a:pt x="2165616" y="0"/>
                  </a:lnTo>
                  <a:lnTo>
                    <a:pt x="2164092" y="1524"/>
                  </a:lnTo>
                  <a:lnTo>
                    <a:pt x="2164092" y="4572"/>
                  </a:lnTo>
                  <a:lnTo>
                    <a:pt x="2165616" y="6096"/>
                  </a:lnTo>
                  <a:lnTo>
                    <a:pt x="2264676" y="6096"/>
                  </a:lnTo>
                  <a:lnTo>
                    <a:pt x="2266200" y="4572"/>
                  </a:lnTo>
                  <a:lnTo>
                    <a:pt x="2266200" y="1524"/>
                  </a:lnTo>
                  <a:close/>
                </a:path>
                <a:path w="4025265" h="485139">
                  <a:moveTo>
                    <a:pt x="2394216" y="478523"/>
                  </a:moveTo>
                  <a:lnTo>
                    <a:pt x="2392692" y="477012"/>
                  </a:lnTo>
                  <a:lnTo>
                    <a:pt x="2293620" y="477012"/>
                  </a:lnTo>
                  <a:lnTo>
                    <a:pt x="2292108" y="478523"/>
                  </a:lnTo>
                  <a:lnTo>
                    <a:pt x="2292108" y="483108"/>
                  </a:lnTo>
                  <a:lnTo>
                    <a:pt x="2293620" y="484632"/>
                  </a:lnTo>
                  <a:lnTo>
                    <a:pt x="2392692" y="484632"/>
                  </a:lnTo>
                  <a:lnTo>
                    <a:pt x="2394216" y="483108"/>
                  </a:lnTo>
                  <a:lnTo>
                    <a:pt x="2394216" y="478523"/>
                  </a:lnTo>
                  <a:close/>
                </a:path>
                <a:path w="4025265" h="485139">
                  <a:moveTo>
                    <a:pt x="2418600" y="1524"/>
                  </a:moveTo>
                  <a:lnTo>
                    <a:pt x="2417076" y="0"/>
                  </a:lnTo>
                  <a:lnTo>
                    <a:pt x="2318016" y="0"/>
                  </a:lnTo>
                  <a:lnTo>
                    <a:pt x="2316492" y="1524"/>
                  </a:lnTo>
                  <a:lnTo>
                    <a:pt x="2316492" y="4572"/>
                  </a:lnTo>
                  <a:lnTo>
                    <a:pt x="2318016" y="6096"/>
                  </a:lnTo>
                  <a:lnTo>
                    <a:pt x="2417076" y="6096"/>
                  </a:lnTo>
                  <a:lnTo>
                    <a:pt x="2418600" y="4572"/>
                  </a:lnTo>
                  <a:lnTo>
                    <a:pt x="2418600" y="1524"/>
                  </a:lnTo>
                  <a:close/>
                </a:path>
                <a:path w="4025265" h="485139">
                  <a:moveTo>
                    <a:pt x="2546616" y="478523"/>
                  </a:moveTo>
                  <a:lnTo>
                    <a:pt x="2545092" y="477012"/>
                  </a:lnTo>
                  <a:lnTo>
                    <a:pt x="2446020" y="477012"/>
                  </a:lnTo>
                  <a:lnTo>
                    <a:pt x="2444508" y="478523"/>
                  </a:lnTo>
                  <a:lnTo>
                    <a:pt x="2444508" y="483108"/>
                  </a:lnTo>
                  <a:lnTo>
                    <a:pt x="2446020" y="484632"/>
                  </a:lnTo>
                  <a:lnTo>
                    <a:pt x="2545092" y="484632"/>
                  </a:lnTo>
                  <a:lnTo>
                    <a:pt x="2546616" y="483108"/>
                  </a:lnTo>
                  <a:lnTo>
                    <a:pt x="2546616" y="478523"/>
                  </a:lnTo>
                  <a:close/>
                </a:path>
                <a:path w="4025265" h="485139">
                  <a:moveTo>
                    <a:pt x="2571000" y="0"/>
                  </a:moveTo>
                  <a:lnTo>
                    <a:pt x="2471940" y="0"/>
                  </a:lnTo>
                  <a:lnTo>
                    <a:pt x="2470416" y="1524"/>
                  </a:lnTo>
                  <a:lnTo>
                    <a:pt x="2470416" y="4572"/>
                  </a:lnTo>
                  <a:lnTo>
                    <a:pt x="2471940" y="6096"/>
                  </a:lnTo>
                  <a:lnTo>
                    <a:pt x="2571000" y="6096"/>
                  </a:lnTo>
                  <a:lnTo>
                    <a:pt x="2571000" y="0"/>
                  </a:lnTo>
                  <a:close/>
                </a:path>
                <a:path w="4025265" h="485139">
                  <a:moveTo>
                    <a:pt x="2699016" y="478523"/>
                  </a:moveTo>
                  <a:lnTo>
                    <a:pt x="2697492" y="477012"/>
                  </a:lnTo>
                  <a:lnTo>
                    <a:pt x="2598420" y="477012"/>
                  </a:lnTo>
                  <a:lnTo>
                    <a:pt x="2596908" y="478523"/>
                  </a:lnTo>
                  <a:lnTo>
                    <a:pt x="2596908" y="483108"/>
                  </a:lnTo>
                  <a:lnTo>
                    <a:pt x="2598420" y="484632"/>
                  </a:lnTo>
                  <a:lnTo>
                    <a:pt x="2697492" y="484632"/>
                  </a:lnTo>
                  <a:lnTo>
                    <a:pt x="2699016" y="483108"/>
                  </a:lnTo>
                  <a:lnTo>
                    <a:pt x="2699016" y="478523"/>
                  </a:lnTo>
                  <a:close/>
                </a:path>
                <a:path w="4025265" h="485139">
                  <a:moveTo>
                    <a:pt x="2724924" y="1524"/>
                  </a:moveTo>
                  <a:lnTo>
                    <a:pt x="2723400" y="0"/>
                  </a:lnTo>
                  <a:lnTo>
                    <a:pt x="2624340" y="0"/>
                  </a:lnTo>
                  <a:lnTo>
                    <a:pt x="2622816" y="1524"/>
                  </a:lnTo>
                  <a:lnTo>
                    <a:pt x="2622816" y="4572"/>
                  </a:lnTo>
                  <a:lnTo>
                    <a:pt x="2624340" y="6096"/>
                  </a:lnTo>
                  <a:lnTo>
                    <a:pt x="2723400" y="6096"/>
                  </a:lnTo>
                  <a:lnTo>
                    <a:pt x="2724924" y="4572"/>
                  </a:lnTo>
                  <a:lnTo>
                    <a:pt x="2724924" y="1524"/>
                  </a:lnTo>
                  <a:close/>
                </a:path>
                <a:path w="4025265" h="485139">
                  <a:moveTo>
                    <a:pt x="2851416" y="478523"/>
                  </a:moveTo>
                  <a:lnTo>
                    <a:pt x="2849892" y="477012"/>
                  </a:lnTo>
                  <a:lnTo>
                    <a:pt x="2750820" y="477012"/>
                  </a:lnTo>
                  <a:lnTo>
                    <a:pt x="2749308" y="478523"/>
                  </a:lnTo>
                  <a:lnTo>
                    <a:pt x="2749308" y="483108"/>
                  </a:lnTo>
                  <a:lnTo>
                    <a:pt x="2750820" y="484632"/>
                  </a:lnTo>
                  <a:lnTo>
                    <a:pt x="2849892" y="484632"/>
                  </a:lnTo>
                  <a:lnTo>
                    <a:pt x="2851416" y="483108"/>
                  </a:lnTo>
                  <a:lnTo>
                    <a:pt x="2851416" y="478523"/>
                  </a:lnTo>
                  <a:close/>
                </a:path>
                <a:path w="4025265" h="485139">
                  <a:moveTo>
                    <a:pt x="2877324" y="1524"/>
                  </a:moveTo>
                  <a:lnTo>
                    <a:pt x="2875800" y="0"/>
                  </a:lnTo>
                  <a:lnTo>
                    <a:pt x="2776740" y="0"/>
                  </a:lnTo>
                  <a:lnTo>
                    <a:pt x="2775216" y="1524"/>
                  </a:lnTo>
                  <a:lnTo>
                    <a:pt x="2775216" y="4572"/>
                  </a:lnTo>
                  <a:lnTo>
                    <a:pt x="2776740" y="6096"/>
                  </a:lnTo>
                  <a:lnTo>
                    <a:pt x="2875800" y="6096"/>
                  </a:lnTo>
                  <a:lnTo>
                    <a:pt x="2877324" y="4572"/>
                  </a:lnTo>
                  <a:lnTo>
                    <a:pt x="2877324" y="1524"/>
                  </a:lnTo>
                  <a:close/>
                </a:path>
                <a:path w="4025265" h="485139">
                  <a:moveTo>
                    <a:pt x="3003816" y="478523"/>
                  </a:moveTo>
                  <a:lnTo>
                    <a:pt x="3002292" y="477012"/>
                  </a:lnTo>
                  <a:lnTo>
                    <a:pt x="2904756" y="477012"/>
                  </a:lnTo>
                  <a:lnTo>
                    <a:pt x="2903220" y="478523"/>
                  </a:lnTo>
                  <a:lnTo>
                    <a:pt x="2903220" y="483108"/>
                  </a:lnTo>
                  <a:lnTo>
                    <a:pt x="2904756" y="484632"/>
                  </a:lnTo>
                  <a:lnTo>
                    <a:pt x="3002292" y="484632"/>
                  </a:lnTo>
                  <a:lnTo>
                    <a:pt x="3003816" y="483108"/>
                  </a:lnTo>
                  <a:lnTo>
                    <a:pt x="3003816" y="478523"/>
                  </a:lnTo>
                  <a:close/>
                </a:path>
                <a:path w="4025265" h="485139">
                  <a:moveTo>
                    <a:pt x="3029724" y="1524"/>
                  </a:moveTo>
                  <a:lnTo>
                    <a:pt x="3028200" y="0"/>
                  </a:lnTo>
                  <a:lnTo>
                    <a:pt x="2929140" y="0"/>
                  </a:lnTo>
                  <a:lnTo>
                    <a:pt x="2927616" y="1524"/>
                  </a:lnTo>
                  <a:lnTo>
                    <a:pt x="2927616" y="4572"/>
                  </a:lnTo>
                  <a:lnTo>
                    <a:pt x="2929140" y="6096"/>
                  </a:lnTo>
                  <a:lnTo>
                    <a:pt x="3028200" y="6096"/>
                  </a:lnTo>
                  <a:lnTo>
                    <a:pt x="3029724" y="4572"/>
                  </a:lnTo>
                  <a:lnTo>
                    <a:pt x="3029724" y="1524"/>
                  </a:lnTo>
                  <a:close/>
                </a:path>
                <a:path w="4025265" h="485139">
                  <a:moveTo>
                    <a:pt x="3157740" y="478523"/>
                  </a:moveTo>
                  <a:lnTo>
                    <a:pt x="3156216" y="477012"/>
                  </a:lnTo>
                  <a:lnTo>
                    <a:pt x="3057156" y="477012"/>
                  </a:lnTo>
                  <a:lnTo>
                    <a:pt x="3055620" y="478523"/>
                  </a:lnTo>
                  <a:lnTo>
                    <a:pt x="3055620" y="483108"/>
                  </a:lnTo>
                  <a:lnTo>
                    <a:pt x="3057156" y="484632"/>
                  </a:lnTo>
                  <a:lnTo>
                    <a:pt x="3156216" y="484632"/>
                  </a:lnTo>
                  <a:lnTo>
                    <a:pt x="3157740" y="483108"/>
                  </a:lnTo>
                  <a:lnTo>
                    <a:pt x="3157740" y="478523"/>
                  </a:lnTo>
                  <a:close/>
                </a:path>
                <a:path w="4025265" h="485139">
                  <a:moveTo>
                    <a:pt x="3182124" y="1524"/>
                  </a:moveTo>
                  <a:lnTo>
                    <a:pt x="3180600" y="0"/>
                  </a:lnTo>
                  <a:lnTo>
                    <a:pt x="3081540" y="0"/>
                  </a:lnTo>
                  <a:lnTo>
                    <a:pt x="3080016" y="1524"/>
                  </a:lnTo>
                  <a:lnTo>
                    <a:pt x="3080016" y="4572"/>
                  </a:lnTo>
                  <a:lnTo>
                    <a:pt x="3081540" y="6096"/>
                  </a:lnTo>
                  <a:lnTo>
                    <a:pt x="3180600" y="6096"/>
                  </a:lnTo>
                  <a:lnTo>
                    <a:pt x="3182124" y="4572"/>
                  </a:lnTo>
                  <a:lnTo>
                    <a:pt x="3182124" y="1524"/>
                  </a:lnTo>
                  <a:close/>
                </a:path>
                <a:path w="4025265" h="485139">
                  <a:moveTo>
                    <a:pt x="3310140" y="478523"/>
                  </a:moveTo>
                  <a:lnTo>
                    <a:pt x="3308616" y="477012"/>
                  </a:lnTo>
                  <a:lnTo>
                    <a:pt x="3209556" y="477012"/>
                  </a:lnTo>
                  <a:lnTo>
                    <a:pt x="3208020" y="478523"/>
                  </a:lnTo>
                  <a:lnTo>
                    <a:pt x="3208020" y="483108"/>
                  </a:lnTo>
                  <a:lnTo>
                    <a:pt x="3209556" y="484632"/>
                  </a:lnTo>
                  <a:lnTo>
                    <a:pt x="3308616" y="484632"/>
                  </a:lnTo>
                  <a:lnTo>
                    <a:pt x="3310140" y="483108"/>
                  </a:lnTo>
                  <a:lnTo>
                    <a:pt x="3310140" y="478523"/>
                  </a:lnTo>
                  <a:close/>
                </a:path>
                <a:path w="4025265" h="485139">
                  <a:moveTo>
                    <a:pt x="3336036" y="1524"/>
                  </a:moveTo>
                  <a:lnTo>
                    <a:pt x="3334524" y="0"/>
                  </a:lnTo>
                  <a:lnTo>
                    <a:pt x="3235464" y="0"/>
                  </a:lnTo>
                  <a:lnTo>
                    <a:pt x="3233940" y="1524"/>
                  </a:lnTo>
                  <a:lnTo>
                    <a:pt x="3233940" y="4572"/>
                  </a:lnTo>
                  <a:lnTo>
                    <a:pt x="3235464" y="6096"/>
                  </a:lnTo>
                  <a:lnTo>
                    <a:pt x="3334524" y="6096"/>
                  </a:lnTo>
                  <a:lnTo>
                    <a:pt x="3336036" y="4572"/>
                  </a:lnTo>
                  <a:lnTo>
                    <a:pt x="3336036" y="1524"/>
                  </a:lnTo>
                  <a:close/>
                </a:path>
                <a:path w="4025265" h="485139">
                  <a:moveTo>
                    <a:pt x="3462540" y="478523"/>
                  </a:moveTo>
                  <a:lnTo>
                    <a:pt x="3461016" y="477012"/>
                  </a:lnTo>
                  <a:lnTo>
                    <a:pt x="3361956" y="477012"/>
                  </a:lnTo>
                  <a:lnTo>
                    <a:pt x="3360420" y="478523"/>
                  </a:lnTo>
                  <a:lnTo>
                    <a:pt x="3360420" y="483108"/>
                  </a:lnTo>
                  <a:lnTo>
                    <a:pt x="3361956" y="484632"/>
                  </a:lnTo>
                  <a:lnTo>
                    <a:pt x="3461016" y="484632"/>
                  </a:lnTo>
                  <a:lnTo>
                    <a:pt x="3462540" y="483108"/>
                  </a:lnTo>
                  <a:lnTo>
                    <a:pt x="3462540" y="478523"/>
                  </a:lnTo>
                  <a:close/>
                </a:path>
                <a:path w="4025265" h="485139">
                  <a:moveTo>
                    <a:pt x="3488436" y="1524"/>
                  </a:moveTo>
                  <a:lnTo>
                    <a:pt x="3486924" y="0"/>
                  </a:lnTo>
                  <a:lnTo>
                    <a:pt x="3387864" y="0"/>
                  </a:lnTo>
                  <a:lnTo>
                    <a:pt x="3386340" y="1524"/>
                  </a:lnTo>
                  <a:lnTo>
                    <a:pt x="3386340" y="4572"/>
                  </a:lnTo>
                  <a:lnTo>
                    <a:pt x="3387864" y="6096"/>
                  </a:lnTo>
                  <a:lnTo>
                    <a:pt x="3486924" y="6096"/>
                  </a:lnTo>
                  <a:lnTo>
                    <a:pt x="3488436" y="4572"/>
                  </a:lnTo>
                  <a:lnTo>
                    <a:pt x="3488436" y="1524"/>
                  </a:lnTo>
                  <a:close/>
                </a:path>
                <a:path w="4025265" h="485139">
                  <a:moveTo>
                    <a:pt x="3546360" y="478523"/>
                  </a:moveTo>
                  <a:lnTo>
                    <a:pt x="3544836" y="477012"/>
                  </a:lnTo>
                  <a:lnTo>
                    <a:pt x="3514356" y="477012"/>
                  </a:lnTo>
                  <a:lnTo>
                    <a:pt x="3512820" y="478523"/>
                  </a:lnTo>
                  <a:lnTo>
                    <a:pt x="3512820" y="483108"/>
                  </a:lnTo>
                  <a:lnTo>
                    <a:pt x="3514356" y="484632"/>
                  </a:lnTo>
                  <a:lnTo>
                    <a:pt x="3544836" y="484632"/>
                  </a:lnTo>
                  <a:lnTo>
                    <a:pt x="3546360" y="483108"/>
                  </a:lnTo>
                  <a:lnTo>
                    <a:pt x="3546360" y="478523"/>
                  </a:lnTo>
                  <a:close/>
                </a:path>
                <a:path w="4025265" h="485139">
                  <a:moveTo>
                    <a:pt x="3640836" y="1524"/>
                  </a:moveTo>
                  <a:lnTo>
                    <a:pt x="3639324" y="0"/>
                  </a:lnTo>
                  <a:lnTo>
                    <a:pt x="3540264" y="0"/>
                  </a:lnTo>
                  <a:lnTo>
                    <a:pt x="3538740" y="1524"/>
                  </a:lnTo>
                  <a:lnTo>
                    <a:pt x="3538740" y="4572"/>
                  </a:lnTo>
                  <a:lnTo>
                    <a:pt x="3540264" y="6096"/>
                  </a:lnTo>
                  <a:lnTo>
                    <a:pt x="3639324" y="6096"/>
                  </a:lnTo>
                  <a:lnTo>
                    <a:pt x="3640836" y="4572"/>
                  </a:lnTo>
                  <a:lnTo>
                    <a:pt x="3640836" y="1524"/>
                  </a:lnTo>
                  <a:close/>
                </a:path>
                <a:path w="4025265" h="485139">
                  <a:moveTo>
                    <a:pt x="3793248" y="1524"/>
                  </a:moveTo>
                  <a:lnTo>
                    <a:pt x="3791724" y="0"/>
                  </a:lnTo>
                  <a:lnTo>
                    <a:pt x="3692664" y="0"/>
                  </a:lnTo>
                  <a:lnTo>
                    <a:pt x="3691140" y="1524"/>
                  </a:lnTo>
                  <a:lnTo>
                    <a:pt x="3691140" y="4572"/>
                  </a:lnTo>
                  <a:lnTo>
                    <a:pt x="3692664" y="6096"/>
                  </a:lnTo>
                  <a:lnTo>
                    <a:pt x="3791724" y="6096"/>
                  </a:lnTo>
                  <a:lnTo>
                    <a:pt x="3793248" y="4572"/>
                  </a:lnTo>
                  <a:lnTo>
                    <a:pt x="3793248" y="1524"/>
                  </a:lnTo>
                  <a:close/>
                </a:path>
                <a:path w="4025265" h="485139">
                  <a:moveTo>
                    <a:pt x="3945648" y="1524"/>
                  </a:moveTo>
                  <a:lnTo>
                    <a:pt x="3944124" y="0"/>
                  </a:lnTo>
                  <a:lnTo>
                    <a:pt x="3846588" y="0"/>
                  </a:lnTo>
                  <a:lnTo>
                    <a:pt x="3845064" y="1524"/>
                  </a:lnTo>
                  <a:lnTo>
                    <a:pt x="3845064" y="4572"/>
                  </a:lnTo>
                  <a:lnTo>
                    <a:pt x="3846588" y="6096"/>
                  </a:lnTo>
                  <a:lnTo>
                    <a:pt x="3944124" y="6096"/>
                  </a:lnTo>
                  <a:lnTo>
                    <a:pt x="3945648" y="4572"/>
                  </a:lnTo>
                  <a:lnTo>
                    <a:pt x="3945648" y="1524"/>
                  </a:lnTo>
                  <a:close/>
                </a:path>
                <a:path w="4025265" h="485139">
                  <a:moveTo>
                    <a:pt x="4024896" y="1524"/>
                  </a:moveTo>
                  <a:lnTo>
                    <a:pt x="4023372" y="0"/>
                  </a:lnTo>
                  <a:lnTo>
                    <a:pt x="3998988" y="0"/>
                  </a:lnTo>
                  <a:lnTo>
                    <a:pt x="3997464" y="1524"/>
                  </a:lnTo>
                  <a:lnTo>
                    <a:pt x="3997464" y="4572"/>
                  </a:lnTo>
                  <a:lnTo>
                    <a:pt x="3998988" y="6096"/>
                  </a:lnTo>
                  <a:lnTo>
                    <a:pt x="4023372" y="6096"/>
                  </a:lnTo>
                  <a:lnTo>
                    <a:pt x="4024896" y="4572"/>
                  </a:lnTo>
                  <a:lnTo>
                    <a:pt x="40248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 rot="19380000">
            <a:off x="4739370" y="2369368"/>
            <a:ext cx="29554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Busine</a:t>
            </a:r>
            <a:r>
              <a:rPr dirty="0" baseline="5050" sz="825" spc="-15">
                <a:latin typeface="Arial"/>
                <a:cs typeface="Arial"/>
              </a:rPr>
              <a:t>ss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 rot="19380000">
            <a:off x="4748240" y="2442257"/>
            <a:ext cx="365633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Concept</a:t>
            </a:r>
            <a:r>
              <a:rPr dirty="0" baseline="5050" sz="825" spc="-15">
                <a:latin typeface="Arial"/>
                <a:cs typeface="Arial"/>
              </a:rPr>
              <a:t>ual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 rot="19380000">
            <a:off x="4860658" y="2460968"/>
            <a:ext cx="36937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>
                <a:latin typeface="Arial"/>
                <a:cs typeface="Arial"/>
              </a:rPr>
              <a:t>Data</a:t>
            </a:r>
            <a:r>
              <a:rPr dirty="0" sz="550" spc="-35">
                <a:latin typeface="Arial"/>
                <a:cs typeface="Arial"/>
              </a:rPr>
              <a:t> </a:t>
            </a:r>
            <a:r>
              <a:rPr dirty="0" sz="550" spc="-10">
                <a:latin typeface="Arial"/>
                <a:cs typeface="Arial"/>
              </a:rPr>
              <a:t>Mod</a:t>
            </a:r>
            <a:r>
              <a:rPr dirty="0" baseline="5050" sz="825" spc="-15">
                <a:latin typeface="Arial"/>
                <a:cs typeface="Arial"/>
              </a:rPr>
              <a:t>e</a:t>
            </a:r>
            <a:r>
              <a:rPr dirty="0" sz="550" spc="-10">
                <a:latin typeface="Arial"/>
                <a:cs typeface="Arial"/>
              </a:rPr>
              <a:t>l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 rot="19260000">
            <a:off x="4760962" y="3752690"/>
            <a:ext cx="236793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Logica</a:t>
            </a:r>
            <a:r>
              <a:rPr dirty="0" baseline="5050" sz="825" spc="-15">
                <a:latin typeface="Arial"/>
                <a:cs typeface="Arial"/>
              </a:rPr>
              <a:t>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 rot="19260000">
            <a:off x="4831284" y="3749058"/>
            <a:ext cx="36937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Data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 spc="-10">
                <a:latin typeface="Arial"/>
                <a:cs typeface="Arial"/>
              </a:rPr>
              <a:t>M</a:t>
            </a:r>
            <a:r>
              <a:rPr dirty="0" baseline="5050" sz="825" spc="-15">
                <a:latin typeface="Arial"/>
                <a:cs typeface="Arial"/>
              </a:rPr>
              <a:t>o</a:t>
            </a:r>
            <a:r>
              <a:rPr dirty="0" sz="550" spc="-10">
                <a:latin typeface="Arial"/>
                <a:cs typeface="Arial"/>
              </a:rPr>
              <a:t>d</a:t>
            </a:r>
            <a:r>
              <a:rPr dirty="0" baseline="5050" sz="825" spc="-15">
                <a:latin typeface="Arial"/>
                <a:cs typeface="Arial"/>
              </a:rPr>
              <a:t>el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539996" y="2708148"/>
            <a:ext cx="890269" cy="127000"/>
          </a:xfrm>
          <a:custGeom>
            <a:avLst/>
            <a:gdLst/>
            <a:ahLst/>
            <a:cxnLst/>
            <a:rect l="l" t="t" r="r" b="b"/>
            <a:pathLst>
              <a:path w="890270" h="127000">
                <a:moveTo>
                  <a:pt x="890016" y="126491"/>
                </a:moveTo>
                <a:lnTo>
                  <a:pt x="0" y="126491"/>
                </a:lnTo>
                <a:lnTo>
                  <a:pt x="0" y="0"/>
                </a:lnTo>
                <a:lnTo>
                  <a:pt x="890016" y="0"/>
                </a:lnTo>
                <a:lnTo>
                  <a:pt x="890016" y="126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525831" y="2683286"/>
            <a:ext cx="91694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Arial"/>
                <a:cs typeface="Arial"/>
              </a:rPr>
              <a:t>Conceptual</a:t>
            </a:r>
            <a:r>
              <a:rPr dirty="0" sz="850" spc="-4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Plane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532120" y="1389887"/>
            <a:ext cx="3095625" cy="1160145"/>
            <a:chOff x="5532120" y="1389887"/>
            <a:chExt cx="3095625" cy="1160145"/>
          </a:xfrm>
        </p:grpSpPr>
        <p:sp>
          <p:nvSpPr>
            <p:cNvPr id="24" name="object 24" descr=""/>
            <p:cNvSpPr/>
            <p:nvPr/>
          </p:nvSpPr>
          <p:spPr>
            <a:xfrm>
              <a:off x="7543800" y="1491995"/>
              <a:ext cx="215265" cy="0"/>
            </a:xfrm>
            <a:custGeom>
              <a:avLst/>
              <a:gdLst/>
              <a:ahLst/>
              <a:cxnLst/>
              <a:rect l="l" t="t" r="r" b="b"/>
              <a:pathLst>
                <a:path w="215265" h="0">
                  <a:moveTo>
                    <a:pt x="21488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0" y="1389887"/>
              <a:ext cx="3095244" cy="1159763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 rot="19380000">
            <a:off x="5892294" y="1471141"/>
            <a:ext cx="29554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Business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 rot="19380000">
            <a:off x="5932526" y="1538284"/>
            <a:ext cx="318414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>
                <a:latin typeface="Arial"/>
                <a:cs typeface="Arial"/>
              </a:rPr>
              <a:t>Use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 spc="-20">
                <a:latin typeface="Arial"/>
                <a:cs typeface="Arial"/>
              </a:rPr>
              <a:t>Case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 rot="19380000">
            <a:off x="5138760" y="1966621"/>
            <a:ext cx="638899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Business</a:t>
            </a:r>
            <a:r>
              <a:rPr dirty="0" sz="550" spc="25">
                <a:latin typeface="Arial"/>
                <a:cs typeface="Arial"/>
              </a:rPr>
              <a:t> </a:t>
            </a:r>
            <a:r>
              <a:rPr dirty="0" sz="550" spc="-10">
                <a:latin typeface="Arial"/>
                <a:cs typeface="Arial"/>
              </a:rPr>
              <a:t>F</a:t>
            </a:r>
            <a:r>
              <a:rPr dirty="0" baseline="5050" sz="825" spc="-15">
                <a:latin typeface="Arial"/>
                <a:cs typeface="Arial"/>
              </a:rPr>
              <a:t>unctional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 rot="19380000">
            <a:off x="5323504" y="2033244"/>
            <a:ext cx="371866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Compone</a:t>
            </a:r>
            <a:r>
              <a:rPr dirty="0" baseline="5050" sz="825" spc="-15">
                <a:latin typeface="Arial"/>
                <a:cs typeface="Arial"/>
              </a:rPr>
              <a:t>nt</a:t>
            </a:r>
            <a:endParaRPr baseline="5050" sz="825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39028" y="2731007"/>
            <a:ext cx="2711450" cy="1132840"/>
            <a:chOff x="5439028" y="2731007"/>
            <a:chExt cx="2711450" cy="1132840"/>
          </a:xfrm>
        </p:grpSpPr>
        <p:sp>
          <p:nvSpPr>
            <p:cNvPr id="31" name="object 31" descr=""/>
            <p:cNvSpPr/>
            <p:nvPr/>
          </p:nvSpPr>
          <p:spPr>
            <a:xfrm>
              <a:off x="5760719" y="3779519"/>
              <a:ext cx="347980" cy="81280"/>
            </a:xfrm>
            <a:custGeom>
              <a:avLst/>
              <a:gdLst/>
              <a:ahLst/>
              <a:cxnLst/>
              <a:rect l="l" t="t" r="r" b="b"/>
              <a:pathLst>
                <a:path w="347979" h="81279">
                  <a:moveTo>
                    <a:pt x="248412" y="80772"/>
                  </a:moveTo>
                  <a:lnTo>
                    <a:pt x="0" y="80772"/>
                  </a:lnTo>
                  <a:lnTo>
                    <a:pt x="99060" y="0"/>
                  </a:lnTo>
                  <a:lnTo>
                    <a:pt x="347472" y="0"/>
                  </a:lnTo>
                  <a:lnTo>
                    <a:pt x="248412" y="80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521451" y="3759708"/>
              <a:ext cx="586740" cy="100965"/>
            </a:xfrm>
            <a:custGeom>
              <a:avLst/>
              <a:gdLst/>
              <a:ahLst/>
              <a:cxnLst/>
              <a:rect l="l" t="t" r="r" b="b"/>
              <a:pathLst>
                <a:path w="586739" h="100964">
                  <a:moveTo>
                    <a:pt x="487680" y="100583"/>
                  </a:moveTo>
                  <a:lnTo>
                    <a:pt x="586740" y="19811"/>
                  </a:lnTo>
                  <a:lnTo>
                    <a:pt x="338328" y="19811"/>
                  </a:lnTo>
                  <a:lnTo>
                    <a:pt x="239267" y="100583"/>
                  </a:lnTo>
                  <a:lnTo>
                    <a:pt x="487680" y="100583"/>
                  </a:lnTo>
                  <a:close/>
                </a:path>
                <a:path w="586739" h="100964">
                  <a:moveTo>
                    <a:pt x="60960" y="0"/>
                  </a:moveTo>
                  <a:lnTo>
                    <a:pt x="0" y="65532"/>
                  </a:lnTo>
                  <a:lnTo>
                    <a:pt x="278892" y="65532"/>
                  </a:lnTo>
                </a:path>
                <a:path w="586739" h="100964">
                  <a:moveTo>
                    <a:pt x="309371" y="41148"/>
                  </a:moveTo>
                  <a:lnTo>
                    <a:pt x="239267" y="62483"/>
                  </a:lnTo>
                  <a:lnTo>
                    <a:pt x="259080" y="853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213092" y="3677411"/>
              <a:ext cx="327660" cy="79375"/>
            </a:xfrm>
            <a:custGeom>
              <a:avLst/>
              <a:gdLst/>
              <a:ahLst/>
              <a:cxnLst/>
              <a:rect l="l" t="t" r="r" b="b"/>
              <a:pathLst>
                <a:path w="327659" h="79375">
                  <a:moveTo>
                    <a:pt x="233171" y="79248"/>
                  </a:moveTo>
                  <a:lnTo>
                    <a:pt x="0" y="79248"/>
                  </a:lnTo>
                  <a:lnTo>
                    <a:pt x="92963" y="0"/>
                  </a:lnTo>
                  <a:lnTo>
                    <a:pt x="327659" y="0"/>
                  </a:lnTo>
                  <a:lnTo>
                    <a:pt x="233171" y="79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13092" y="3677411"/>
              <a:ext cx="327660" cy="79375"/>
            </a:xfrm>
            <a:custGeom>
              <a:avLst/>
              <a:gdLst/>
              <a:ahLst/>
              <a:cxnLst/>
              <a:rect l="l" t="t" r="r" b="b"/>
              <a:pathLst>
                <a:path w="327659" h="79375">
                  <a:moveTo>
                    <a:pt x="233171" y="79248"/>
                  </a:moveTo>
                  <a:lnTo>
                    <a:pt x="327659" y="0"/>
                  </a:lnTo>
                  <a:lnTo>
                    <a:pt x="92963" y="0"/>
                  </a:lnTo>
                  <a:lnTo>
                    <a:pt x="0" y="79248"/>
                  </a:lnTo>
                  <a:lnTo>
                    <a:pt x="233171" y="79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623048" y="3777996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5" h="79375">
                  <a:moveTo>
                    <a:pt x="234696" y="79247"/>
                  </a:moveTo>
                  <a:lnTo>
                    <a:pt x="0" y="79247"/>
                  </a:lnTo>
                  <a:lnTo>
                    <a:pt x="94487" y="0"/>
                  </a:lnTo>
                  <a:lnTo>
                    <a:pt x="329183" y="0"/>
                  </a:lnTo>
                  <a:lnTo>
                    <a:pt x="234696" y="79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830823" y="3750564"/>
              <a:ext cx="2121535" cy="106680"/>
            </a:xfrm>
            <a:custGeom>
              <a:avLst/>
              <a:gdLst/>
              <a:ahLst/>
              <a:cxnLst/>
              <a:rect l="l" t="t" r="r" b="b"/>
              <a:pathLst>
                <a:path w="2121534" h="106679">
                  <a:moveTo>
                    <a:pt x="2026920" y="106679"/>
                  </a:moveTo>
                  <a:lnTo>
                    <a:pt x="2121408" y="27432"/>
                  </a:lnTo>
                  <a:lnTo>
                    <a:pt x="1886712" y="27432"/>
                  </a:lnTo>
                  <a:lnTo>
                    <a:pt x="1792224" y="106679"/>
                  </a:lnTo>
                  <a:lnTo>
                    <a:pt x="2026920" y="106679"/>
                  </a:lnTo>
                  <a:close/>
                </a:path>
                <a:path w="2121534" h="106679">
                  <a:moveTo>
                    <a:pt x="1603248" y="6095"/>
                  </a:moveTo>
                  <a:lnTo>
                    <a:pt x="1540764" y="70103"/>
                  </a:lnTo>
                  <a:lnTo>
                    <a:pt x="1831848" y="70103"/>
                  </a:lnTo>
                </a:path>
                <a:path w="2121534" h="106679">
                  <a:moveTo>
                    <a:pt x="1490472" y="0"/>
                  </a:moveTo>
                  <a:lnTo>
                    <a:pt x="1414272" y="79247"/>
                  </a:lnTo>
                  <a:lnTo>
                    <a:pt x="576072" y="79247"/>
                  </a:lnTo>
                </a:path>
                <a:path w="2121534" h="106679">
                  <a:moveTo>
                    <a:pt x="1530096" y="6095"/>
                  </a:moveTo>
                  <a:lnTo>
                    <a:pt x="1461516" y="35051"/>
                  </a:lnTo>
                  <a:lnTo>
                    <a:pt x="1443228" y="6095"/>
                  </a:lnTo>
                </a:path>
                <a:path w="2121534" h="106679">
                  <a:moveTo>
                    <a:pt x="0" y="59435"/>
                  </a:moveTo>
                  <a:lnTo>
                    <a:pt x="237744" y="594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442203" y="3680459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4" h="79375">
                  <a:moveTo>
                    <a:pt x="234696" y="79248"/>
                  </a:moveTo>
                  <a:lnTo>
                    <a:pt x="0" y="79248"/>
                  </a:lnTo>
                  <a:lnTo>
                    <a:pt x="94488" y="0"/>
                  </a:lnTo>
                  <a:lnTo>
                    <a:pt x="329183" y="0"/>
                  </a:lnTo>
                  <a:lnTo>
                    <a:pt x="234696" y="79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442203" y="3680459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4" h="79375">
                  <a:moveTo>
                    <a:pt x="234696" y="79248"/>
                  </a:moveTo>
                  <a:lnTo>
                    <a:pt x="329183" y="0"/>
                  </a:lnTo>
                  <a:lnTo>
                    <a:pt x="94488" y="0"/>
                  </a:lnTo>
                  <a:lnTo>
                    <a:pt x="0" y="79248"/>
                  </a:lnTo>
                  <a:lnTo>
                    <a:pt x="234696" y="79248"/>
                  </a:lnTo>
                  <a:close/>
                </a:path>
                <a:path w="329564" h="79375">
                  <a:moveTo>
                    <a:pt x="50292" y="30480"/>
                  </a:moveTo>
                  <a:lnTo>
                    <a:pt x="288035" y="3048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288023" y="3671316"/>
              <a:ext cx="327660" cy="79375"/>
            </a:xfrm>
            <a:custGeom>
              <a:avLst/>
              <a:gdLst/>
              <a:ahLst/>
              <a:cxnLst/>
              <a:rect l="l" t="t" r="r" b="b"/>
              <a:pathLst>
                <a:path w="327659" h="79375">
                  <a:moveTo>
                    <a:pt x="234696" y="79248"/>
                  </a:moveTo>
                  <a:lnTo>
                    <a:pt x="0" y="79248"/>
                  </a:lnTo>
                  <a:lnTo>
                    <a:pt x="92964" y="0"/>
                  </a:lnTo>
                  <a:lnTo>
                    <a:pt x="327660" y="0"/>
                  </a:lnTo>
                  <a:lnTo>
                    <a:pt x="234696" y="79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048755" y="3671316"/>
              <a:ext cx="1862455" cy="158750"/>
            </a:xfrm>
            <a:custGeom>
              <a:avLst/>
              <a:gdLst/>
              <a:ahLst/>
              <a:cxnLst/>
              <a:rect l="l" t="t" r="r" b="b"/>
              <a:pathLst>
                <a:path w="1862454" h="158750">
                  <a:moveTo>
                    <a:pt x="473964" y="79248"/>
                  </a:moveTo>
                  <a:lnTo>
                    <a:pt x="566928" y="0"/>
                  </a:lnTo>
                  <a:lnTo>
                    <a:pt x="332232" y="0"/>
                  </a:lnTo>
                  <a:lnTo>
                    <a:pt x="239267" y="79248"/>
                  </a:lnTo>
                  <a:lnTo>
                    <a:pt x="473964" y="79248"/>
                  </a:lnTo>
                  <a:close/>
                </a:path>
                <a:path w="1862454" h="158750">
                  <a:moveTo>
                    <a:pt x="297180" y="28956"/>
                  </a:moveTo>
                  <a:lnTo>
                    <a:pt x="527304" y="28956"/>
                  </a:lnTo>
                </a:path>
                <a:path w="1862454" h="158750">
                  <a:moveTo>
                    <a:pt x="318516" y="79248"/>
                  </a:moveTo>
                  <a:lnTo>
                    <a:pt x="228600" y="158495"/>
                  </a:lnTo>
                </a:path>
                <a:path w="1862454" h="158750">
                  <a:moveTo>
                    <a:pt x="0" y="158495"/>
                  </a:moveTo>
                  <a:lnTo>
                    <a:pt x="239267" y="158495"/>
                  </a:lnTo>
                </a:path>
                <a:path w="1862454" h="158750">
                  <a:moveTo>
                    <a:pt x="437388" y="79248"/>
                  </a:moveTo>
                  <a:lnTo>
                    <a:pt x="358140" y="158495"/>
                  </a:lnTo>
                </a:path>
                <a:path w="1862454" h="158750">
                  <a:moveTo>
                    <a:pt x="1225296" y="30480"/>
                  </a:moveTo>
                  <a:lnTo>
                    <a:pt x="1464564" y="30480"/>
                  </a:lnTo>
                </a:path>
                <a:path w="1862454" h="158750">
                  <a:moveTo>
                    <a:pt x="1644396" y="137159"/>
                  </a:moveTo>
                  <a:lnTo>
                    <a:pt x="1862328" y="13715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296912" y="2788919"/>
              <a:ext cx="364490" cy="109855"/>
            </a:xfrm>
            <a:custGeom>
              <a:avLst/>
              <a:gdLst/>
              <a:ahLst/>
              <a:cxnLst/>
              <a:rect l="l" t="t" r="r" b="b"/>
              <a:pathLst>
                <a:path w="364490" h="109855">
                  <a:moveTo>
                    <a:pt x="182880" y="109728"/>
                  </a:moveTo>
                  <a:lnTo>
                    <a:pt x="111871" y="105441"/>
                  </a:lnTo>
                  <a:lnTo>
                    <a:pt x="53721" y="93726"/>
                  </a:lnTo>
                  <a:lnTo>
                    <a:pt x="14430" y="76295"/>
                  </a:lnTo>
                  <a:lnTo>
                    <a:pt x="0" y="54864"/>
                  </a:lnTo>
                  <a:lnTo>
                    <a:pt x="14430" y="33432"/>
                  </a:lnTo>
                  <a:lnTo>
                    <a:pt x="53721" y="16002"/>
                  </a:lnTo>
                  <a:lnTo>
                    <a:pt x="111871" y="4286"/>
                  </a:lnTo>
                  <a:lnTo>
                    <a:pt x="182880" y="0"/>
                  </a:lnTo>
                  <a:lnTo>
                    <a:pt x="253650" y="4286"/>
                  </a:lnTo>
                  <a:lnTo>
                    <a:pt x="311277" y="16002"/>
                  </a:lnTo>
                  <a:lnTo>
                    <a:pt x="350043" y="33432"/>
                  </a:lnTo>
                  <a:lnTo>
                    <a:pt x="364236" y="54864"/>
                  </a:lnTo>
                  <a:lnTo>
                    <a:pt x="350043" y="76295"/>
                  </a:lnTo>
                  <a:lnTo>
                    <a:pt x="311277" y="93726"/>
                  </a:lnTo>
                  <a:lnTo>
                    <a:pt x="253650" y="105441"/>
                  </a:lnTo>
                  <a:lnTo>
                    <a:pt x="182880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96912" y="2788919"/>
              <a:ext cx="364490" cy="109855"/>
            </a:xfrm>
            <a:custGeom>
              <a:avLst/>
              <a:gdLst/>
              <a:ahLst/>
              <a:cxnLst/>
              <a:rect l="l" t="t" r="r" b="b"/>
              <a:pathLst>
                <a:path w="364490" h="109855">
                  <a:moveTo>
                    <a:pt x="0" y="54863"/>
                  </a:moveTo>
                  <a:lnTo>
                    <a:pt x="14430" y="33432"/>
                  </a:lnTo>
                  <a:lnTo>
                    <a:pt x="53721" y="16001"/>
                  </a:lnTo>
                  <a:lnTo>
                    <a:pt x="111871" y="4286"/>
                  </a:lnTo>
                  <a:lnTo>
                    <a:pt x="182880" y="0"/>
                  </a:lnTo>
                  <a:lnTo>
                    <a:pt x="253650" y="4286"/>
                  </a:lnTo>
                  <a:lnTo>
                    <a:pt x="311277" y="16001"/>
                  </a:lnTo>
                  <a:lnTo>
                    <a:pt x="350043" y="33432"/>
                  </a:lnTo>
                  <a:lnTo>
                    <a:pt x="364236" y="54863"/>
                  </a:lnTo>
                  <a:lnTo>
                    <a:pt x="350043" y="76295"/>
                  </a:lnTo>
                  <a:lnTo>
                    <a:pt x="311277" y="93725"/>
                  </a:lnTo>
                  <a:lnTo>
                    <a:pt x="253650" y="105441"/>
                  </a:lnTo>
                  <a:lnTo>
                    <a:pt x="182880" y="109727"/>
                  </a:lnTo>
                  <a:lnTo>
                    <a:pt x="111871" y="105441"/>
                  </a:lnTo>
                  <a:lnTo>
                    <a:pt x="53721" y="93725"/>
                  </a:lnTo>
                  <a:lnTo>
                    <a:pt x="14430" y="76295"/>
                  </a:lnTo>
                  <a:lnTo>
                    <a:pt x="0" y="5486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5703" y="2731007"/>
              <a:ext cx="245364" cy="20116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987" y="2734055"/>
              <a:ext cx="245364" cy="201167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069835" y="2842259"/>
              <a:ext cx="802005" cy="1905"/>
            </a:xfrm>
            <a:custGeom>
              <a:avLst/>
              <a:gdLst/>
              <a:ahLst/>
              <a:cxnLst/>
              <a:rect l="l" t="t" r="r" b="b"/>
              <a:pathLst>
                <a:path w="802004" h="1905">
                  <a:moveTo>
                    <a:pt x="588264" y="0"/>
                  </a:moveTo>
                  <a:lnTo>
                    <a:pt x="801624" y="0"/>
                  </a:lnTo>
                </a:path>
                <a:path w="802004" h="1905">
                  <a:moveTo>
                    <a:pt x="214883" y="1524"/>
                  </a:moveTo>
                  <a:lnTo>
                    <a:pt x="0" y="152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 rot="19260000">
            <a:off x="5289648" y="3285387"/>
            <a:ext cx="355046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Appli</a:t>
            </a:r>
            <a:r>
              <a:rPr dirty="0" baseline="5050" sz="825" spc="-15">
                <a:latin typeface="Arial"/>
                <a:cs typeface="Arial"/>
              </a:rPr>
              <a:t>cation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 rot="19260000">
            <a:off x="5334932" y="3350873"/>
            <a:ext cx="373736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Comp</a:t>
            </a:r>
            <a:r>
              <a:rPr dirty="0" baseline="5050" sz="825" spc="-15">
                <a:latin typeface="Arial"/>
                <a:cs typeface="Arial"/>
              </a:rPr>
              <a:t>onent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 rot="19260000">
            <a:off x="5869081" y="2831766"/>
            <a:ext cx="35380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Applica</a:t>
            </a:r>
            <a:r>
              <a:rPr dirty="0" baseline="5050" sz="825" spc="-15">
                <a:latin typeface="Arial"/>
                <a:cs typeface="Arial"/>
              </a:rPr>
              <a:t>tion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 rot="19260000">
            <a:off x="5941043" y="2897418"/>
            <a:ext cx="31965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>
                <a:latin typeface="Arial"/>
                <a:cs typeface="Arial"/>
              </a:rPr>
              <a:t>Use</a:t>
            </a:r>
            <a:r>
              <a:rPr dirty="0" sz="550" spc="-30">
                <a:latin typeface="Arial"/>
                <a:cs typeface="Arial"/>
              </a:rPr>
              <a:t> </a:t>
            </a:r>
            <a:r>
              <a:rPr dirty="0" baseline="5050" sz="825" spc="-30">
                <a:latin typeface="Arial"/>
                <a:cs typeface="Arial"/>
              </a:rPr>
              <a:t>Case</a:t>
            </a:r>
            <a:endParaRPr baseline="5050" sz="825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457200" y="1766316"/>
            <a:ext cx="9144000" cy="5549265"/>
            <a:chOff x="457200" y="1766316"/>
            <a:chExt cx="9144000" cy="5549265"/>
          </a:xfrm>
        </p:grpSpPr>
        <p:sp>
          <p:nvSpPr>
            <p:cNvPr id="51" name="object 51" descr=""/>
            <p:cNvSpPr/>
            <p:nvPr/>
          </p:nvSpPr>
          <p:spPr>
            <a:xfrm>
              <a:off x="5588507" y="1766316"/>
              <a:ext cx="3386454" cy="6350"/>
            </a:xfrm>
            <a:custGeom>
              <a:avLst/>
              <a:gdLst/>
              <a:ahLst/>
              <a:cxnLst/>
              <a:rect l="l" t="t" r="r" b="b"/>
              <a:pathLst>
                <a:path w="3386454" h="6350">
                  <a:moveTo>
                    <a:pt x="100584" y="6096"/>
                  </a:moveTo>
                  <a:lnTo>
                    <a:pt x="1524" y="6096"/>
                  </a:lnTo>
                  <a:lnTo>
                    <a:pt x="0" y="4571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100584" y="0"/>
                  </a:lnTo>
                  <a:lnTo>
                    <a:pt x="102108" y="1524"/>
                  </a:lnTo>
                  <a:lnTo>
                    <a:pt x="102108" y="4571"/>
                  </a:lnTo>
                  <a:lnTo>
                    <a:pt x="100584" y="6096"/>
                  </a:lnTo>
                  <a:close/>
                </a:path>
                <a:path w="3386454" h="6350">
                  <a:moveTo>
                    <a:pt x="252984" y="6096"/>
                  </a:moveTo>
                  <a:lnTo>
                    <a:pt x="153924" y="6096"/>
                  </a:lnTo>
                  <a:lnTo>
                    <a:pt x="152400" y="4571"/>
                  </a:lnTo>
                  <a:lnTo>
                    <a:pt x="152400" y="1524"/>
                  </a:lnTo>
                  <a:lnTo>
                    <a:pt x="153924" y="0"/>
                  </a:lnTo>
                  <a:lnTo>
                    <a:pt x="252984" y="0"/>
                  </a:lnTo>
                  <a:lnTo>
                    <a:pt x="254508" y="1524"/>
                  </a:lnTo>
                  <a:lnTo>
                    <a:pt x="254508" y="4571"/>
                  </a:lnTo>
                  <a:lnTo>
                    <a:pt x="252984" y="6096"/>
                  </a:lnTo>
                  <a:close/>
                </a:path>
                <a:path w="3386454" h="6350">
                  <a:moveTo>
                    <a:pt x="405384" y="6096"/>
                  </a:moveTo>
                  <a:lnTo>
                    <a:pt x="306324" y="6096"/>
                  </a:lnTo>
                  <a:lnTo>
                    <a:pt x="304800" y="4571"/>
                  </a:lnTo>
                  <a:lnTo>
                    <a:pt x="304800" y="1524"/>
                  </a:lnTo>
                  <a:lnTo>
                    <a:pt x="306324" y="0"/>
                  </a:lnTo>
                  <a:lnTo>
                    <a:pt x="405384" y="0"/>
                  </a:lnTo>
                  <a:lnTo>
                    <a:pt x="406908" y="1524"/>
                  </a:lnTo>
                  <a:lnTo>
                    <a:pt x="406908" y="4571"/>
                  </a:lnTo>
                  <a:lnTo>
                    <a:pt x="405384" y="6096"/>
                  </a:lnTo>
                  <a:close/>
                </a:path>
                <a:path w="3386454" h="6350">
                  <a:moveTo>
                    <a:pt x="559308" y="6096"/>
                  </a:moveTo>
                  <a:lnTo>
                    <a:pt x="460248" y="6096"/>
                  </a:lnTo>
                  <a:lnTo>
                    <a:pt x="458724" y="4571"/>
                  </a:lnTo>
                  <a:lnTo>
                    <a:pt x="458724" y="1524"/>
                  </a:lnTo>
                  <a:lnTo>
                    <a:pt x="460248" y="0"/>
                  </a:lnTo>
                  <a:lnTo>
                    <a:pt x="559308" y="0"/>
                  </a:lnTo>
                  <a:lnTo>
                    <a:pt x="559308" y="6096"/>
                  </a:lnTo>
                  <a:close/>
                </a:path>
                <a:path w="3386454" h="6350">
                  <a:moveTo>
                    <a:pt x="711708" y="6096"/>
                  </a:moveTo>
                  <a:lnTo>
                    <a:pt x="612648" y="6096"/>
                  </a:lnTo>
                  <a:lnTo>
                    <a:pt x="611124" y="4571"/>
                  </a:lnTo>
                  <a:lnTo>
                    <a:pt x="611124" y="1524"/>
                  </a:lnTo>
                  <a:lnTo>
                    <a:pt x="612648" y="0"/>
                  </a:lnTo>
                  <a:lnTo>
                    <a:pt x="711708" y="0"/>
                  </a:lnTo>
                  <a:lnTo>
                    <a:pt x="713232" y="1524"/>
                  </a:lnTo>
                  <a:lnTo>
                    <a:pt x="713232" y="4571"/>
                  </a:lnTo>
                  <a:lnTo>
                    <a:pt x="711708" y="6096"/>
                  </a:lnTo>
                  <a:close/>
                </a:path>
                <a:path w="3386454" h="6350">
                  <a:moveTo>
                    <a:pt x="864108" y="6096"/>
                  </a:moveTo>
                  <a:lnTo>
                    <a:pt x="765048" y="6096"/>
                  </a:lnTo>
                  <a:lnTo>
                    <a:pt x="763524" y="4571"/>
                  </a:lnTo>
                  <a:lnTo>
                    <a:pt x="763524" y="1524"/>
                  </a:lnTo>
                  <a:lnTo>
                    <a:pt x="765048" y="0"/>
                  </a:lnTo>
                  <a:lnTo>
                    <a:pt x="864108" y="0"/>
                  </a:lnTo>
                  <a:lnTo>
                    <a:pt x="865632" y="1524"/>
                  </a:lnTo>
                  <a:lnTo>
                    <a:pt x="865632" y="4571"/>
                  </a:lnTo>
                  <a:lnTo>
                    <a:pt x="864108" y="6096"/>
                  </a:lnTo>
                  <a:close/>
                </a:path>
                <a:path w="3386454" h="6350">
                  <a:moveTo>
                    <a:pt x="1016508" y="6096"/>
                  </a:moveTo>
                  <a:lnTo>
                    <a:pt x="917448" y="6096"/>
                  </a:lnTo>
                  <a:lnTo>
                    <a:pt x="915924" y="4571"/>
                  </a:lnTo>
                  <a:lnTo>
                    <a:pt x="915924" y="1524"/>
                  </a:lnTo>
                  <a:lnTo>
                    <a:pt x="917448" y="0"/>
                  </a:lnTo>
                  <a:lnTo>
                    <a:pt x="1016508" y="0"/>
                  </a:lnTo>
                  <a:lnTo>
                    <a:pt x="1018032" y="1524"/>
                  </a:lnTo>
                  <a:lnTo>
                    <a:pt x="1018032" y="4571"/>
                  </a:lnTo>
                  <a:lnTo>
                    <a:pt x="1016508" y="6096"/>
                  </a:lnTo>
                  <a:close/>
                </a:path>
                <a:path w="3386454" h="6350">
                  <a:moveTo>
                    <a:pt x="1168908" y="6096"/>
                  </a:moveTo>
                  <a:lnTo>
                    <a:pt x="1069848" y="6096"/>
                  </a:lnTo>
                  <a:lnTo>
                    <a:pt x="1069848" y="0"/>
                  </a:lnTo>
                  <a:lnTo>
                    <a:pt x="1168908" y="0"/>
                  </a:lnTo>
                  <a:lnTo>
                    <a:pt x="1170432" y="1524"/>
                  </a:lnTo>
                  <a:lnTo>
                    <a:pt x="1170432" y="4571"/>
                  </a:lnTo>
                  <a:lnTo>
                    <a:pt x="1168908" y="6096"/>
                  </a:lnTo>
                  <a:close/>
                </a:path>
                <a:path w="3386454" h="6350">
                  <a:moveTo>
                    <a:pt x="1322832" y="6096"/>
                  </a:moveTo>
                  <a:lnTo>
                    <a:pt x="1223772" y="6096"/>
                  </a:lnTo>
                  <a:lnTo>
                    <a:pt x="1222248" y="4571"/>
                  </a:lnTo>
                  <a:lnTo>
                    <a:pt x="1222248" y="1524"/>
                  </a:lnTo>
                  <a:lnTo>
                    <a:pt x="1223772" y="0"/>
                  </a:lnTo>
                  <a:lnTo>
                    <a:pt x="1322832" y="0"/>
                  </a:lnTo>
                  <a:lnTo>
                    <a:pt x="1324356" y="1524"/>
                  </a:lnTo>
                  <a:lnTo>
                    <a:pt x="1324356" y="4571"/>
                  </a:lnTo>
                  <a:lnTo>
                    <a:pt x="1322832" y="6096"/>
                  </a:lnTo>
                  <a:close/>
                </a:path>
                <a:path w="3386454" h="6350">
                  <a:moveTo>
                    <a:pt x="1475232" y="6096"/>
                  </a:moveTo>
                  <a:lnTo>
                    <a:pt x="1376172" y="6096"/>
                  </a:lnTo>
                  <a:lnTo>
                    <a:pt x="1374648" y="4571"/>
                  </a:lnTo>
                  <a:lnTo>
                    <a:pt x="1374648" y="1524"/>
                  </a:lnTo>
                  <a:lnTo>
                    <a:pt x="1376172" y="0"/>
                  </a:lnTo>
                  <a:lnTo>
                    <a:pt x="1475232" y="0"/>
                  </a:lnTo>
                  <a:lnTo>
                    <a:pt x="1476756" y="1524"/>
                  </a:lnTo>
                  <a:lnTo>
                    <a:pt x="1476756" y="4571"/>
                  </a:lnTo>
                  <a:lnTo>
                    <a:pt x="1475232" y="6096"/>
                  </a:lnTo>
                  <a:close/>
                </a:path>
                <a:path w="3386454" h="6350">
                  <a:moveTo>
                    <a:pt x="1627632" y="6096"/>
                  </a:moveTo>
                  <a:lnTo>
                    <a:pt x="1528572" y="6096"/>
                  </a:lnTo>
                  <a:lnTo>
                    <a:pt x="1527048" y="4571"/>
                  </a:lnTo>
                  <a:lnTo>
                    <a:pt x="1527048" y="1524"/>
                  </a:lnTo>
                  <a:lnTo>
                    <a:pt x="1528572" y="0"/>
                  </a:lnTo>
                  <a:lnTo>
                    <a:pt x="1627632" y="0"/>
                  </a:lnTo>
                  <a:lnTo>
                    <a:pt x="1629156" y="1524"/>
                  </a:lnTo>
                  <a:lnTo>
                    <a:pt x="1629156" y="4571"/>
                  </a:lnTo>
                  <a:lnTo>
                    <a:pt x="1627632" y="6096"/>
                  </a:lnTo>
                  <a:close/>
                </a:path>
                <a:path w="3386454" h="6350">
                  <a:moveTo>
                    <a:pt x="1780032" y="6096"/>
                  </a:moveTo>
                  <a:lnTo>
                    <a:pt x="1680972" y="6096"/>
                  </a:lnTo>
                  <a:lnTo>
                    <a:pt x="1679448" y="4571"/>
                  </a:lnTo>
                  <a:lnTo>
                    <a:pt x="1679448" y="1524"/>
                  </a:lnTo>
                  <a:lnTo>
                    <a:pt x="1680972" y="0"/>
                  </a:lnTo>
                  <a:lnTo>
                    <a:pt x="1780032" y="0"/>
                  </a:lnTo>
                  <a:lnTo>
                    <a:pt x="1781556" y="1524"/>
                  </a:lnTo>
                  <a:lnTo>
                    <a:pt x="1781556" y="4571"/>
                  </a:lnTo>
                  <a:lnTo>
                    <a:pt x="1780032" y="6096"/>
                  </a:lnTo>
                  <a:close/>
                </a:path>
                <a:path w="3386454" h="6350">
                  <a:moveTo>
                    <a:pt x="1932432" y="6096"/>
                  </a:moveTo>
                  <a:lnTo>
                    <a:pt x="1834896" y="6096"/>
                  </a:lnTo>
                  <a:lnTo>
                    <a:pt x="1833372" y="4571"/>
                  </a:lnTo>
                  <a:lnTo>
                    <a:pt x="1833372" y="1524"/>
                  </a:lnTo>
                  <a:lnTo>
                    <a:pt x="1834896" y="0"/>
                  </a:lnTo>
                  <a:lnTo>
                    <a:pt x="1932432" y="0"/>
                  </a:lnTo>
                  <a:lnTo>
                    <a:pt x="1933956" y="1524"/>
                  </a:lnTo>
                  <a:lnTo>
                    <a:pt x="1933956" y="4571"/>
                  </a:lnTo>
                  <a:lnTo>
                    <a:pt x="1932432" y="6096"/>
                  </a:lnTo>
                  <a:close/>
                </a:path>
                <a:path w="3386454" h="6350">
                  <a:moveTo>
                    <a:pt x="2086356" y="6096"/>
                  </a:moveTo>
                  <a:lnTo>
                    <a:pt x="1987296" y="6096"/>
                  </a:lnTo>
                  <a:lnTo>
                    <a:pt x="1985772" y="4571"/>
                  </a:lnTo>
                  <a:lnTo>
                    <a:pt x="1985772" y="1524"/>
                  </a:lnTo>
                  <a:lnTo>
                    <a:pt x="1987296" y="0"/>
                  </a:lnTo>
                  <a:lnTo>
                    <a:pt x="2086356" y="0"/>
                  </a:lnTo>
                  <a:lnTo>
                    <a:pt x="2087880" y="1524"/>
                  </a:lnTo>
                  <a:lnTo>
                    <a:pt x="2087880" y="4571"/>
                  </a:lnTo>
                  <a:lnTo>
                    <a:pt x="2086356" y="6096"/>
                  </a:lnTo>
                  <a:close/>
                </a:path>
                <a:path w="3386454" h="6350">
                  <a:moveTo>
                    <a:pt x="2238756" y="6096"/>
                  </a:moveTo>
                  <a:lnTo>
                    <a:pt x="2139696" y="6096"/>
                  </a:lnTo>
                  <a:lnTo>
                    <a:pt x="2138172" y="4571"/>
                  </a:lnTo>
                  <a:lnTo>
                    <a:pt x="2138172" y="1524"/>
                  </a:lnTo>
                  <a:lnTo>
                    <a:pt x="2139696" y="0"/>
                  </a:lnTo>
                  <a:lnTo>
                    <a:pt x="2238756" y="0"/>
                  </a:lnTo>
                  <a:lnTo>
                    <a:pt x="2240280" y="1524"/>
                  </a:lnTo>
                  <a:lnTo>
                    <a:pt x="2240280" y="4571"/>
                  </a:lnTo>
                  <a:lnTo>
                    <a:pt x="2238756" y="6096"/>
                  </a:lnTo>
                  <a:close/>
                </a:path>
                <a:path w="3386454" h="6350">
                  <a:moveTo>
                    <a:pt x="2391156" y="6096"/>
                  </a:moveTo>
                  <a:lnTo>
                    <a:pt x="2292096" y="6096"/>
                  </a:lnTo>
                  <a:lnTo>
                    <a:pt x="2290572" y="4571"/>
                  </a:lnTo>
                  <a:lnTo>
                    <a:pt x="2290572" y="1524"/>
                  </a:lnTo>
                  <a:lnTo>
                    <a:pt x="2292096" y="0"/>
                  </a:lnTo>
                  <a:lnTo>
                    <a:pt x="2391156" y="0"/>
                  </a:lnTo>
                  <a:lnTo>
                    <a:pt x="2392680" y="1524"/>
                  </a:lnTo>
                  <a:lnTo>
                    <a:pt x="2392680" y="4571"/>
                  </a:lnTo>
                  <a:lnTo>
                    <a:pt x="2391156" y="6096"/>
                  </a:lnTo>
                  <a:close/>
                </a:path>
                <a:path w="3386454" h="6350">
                  <a:moveTo>
                    <a:pt x="2543556" y="6096"/>
                  </a:moveTo>
                  <a:lnTo>
                    <a:pt x="2444496" y="6096"/>
                  </a:lnTo>
                  <a:lnTo>
                    <a:pt x="2442972" y="4571"/>
                  </a:lnTo>
                  <a:lnTo>
                    <a:pt x="2442972" y="1524"/>
                  </a:lnTo>
                  <a:lnTo>
                    <a:pt x="2444496" y="0"/>
                  </a:lnTo>
                  <a:lnTo>
                    <a:pt x="2543556" y="0"/>
                  </a:lnTo>
                  <a:lnTo>
                    <a:pt x="2545080" y="1524"/>
                  </a:lnTo>
                  <a:lnTo>
                    <a:pt x="2545080" y="4571"/>
                  </a:lnTo>
                  <a:lnTo>
                    <a:pt x="2543556" y="6096"/>
                  </a:lnTo>
                  <a:close/>
                </a:path>
                <a:path w="3386454" h="6350">
                  <a:moveTo>
                    <a:pt x="2697480" y="6096"/>
                  </a:moveTo>
                  <a:lnTo>
                    <a:pt x="2598420" y="6096"/>
                  </a:lnTo>
                  <a:lnTo>
                    <a:pt x="2596896" y="4571"/>
                  </a:lnTo>
                  <a:lnTo>
                    <a:pt x="2596896" y="1524"/>
                  </a:lnTo>
                  <a:lnTo>
                    <a:pt x="2598420" y="0"/>
                  </a:lnTo>
                  <a:lnTo>
                    <a:pt x="2697480" y="0"/>
                  </a:lnTo>
                  <a:lnTo>
                    <a:pt x="2697480" y="6096"/>
                  </a:lnTo>
                  <a:close/>
                </a:path>
                <a:path w="3386454" h="6350">
                  <a:moveTo>
                    <a:pt x="2849880" y="6096"/>
                  </a:moveTo>
                  <a:lnTo>
                    <a:pt x="2750820" y="6096"/>
                  </a:lnTo>
                  <a:lnTo>
                    <a:pt x="2749296" y="4571"/>
                  </a:lnTo>
                  <a:lnTo>
                    <a:pt x="2749296" y="1524"/>
                  </a:lnTo>
                  <a:lnTo>
                    <a:pt x="2750820" y="0"/>
                  </a:lnTo>
                  <a:lnTo>
                    <a:pt x="2849880" y="0"/>
                  </a:lnTo>
                  <a:lnTo>
                    <a:pt x="2851404" y="1524"/>
                  </a:lnTo>
                  <a:lnTo>
                    <a:pt x="2851404" y="4571"/>
                  </a:lnTo>
                  <a:lnTo>
                    <a:pt x="2849880" y="6096"/>
                  </a:lnTo>
                  <a:close/>
                </a:path>
                <a:path w="3386454" h="6350">
                  <a:moveTo>
                    <a:pt x="3002280" y="6096"/>
                  </a:moveTo>
                  <a:lnTo>
                    <a:pt x="2903220" y="6096"/>
                  </a:lnTo>
                  <a:lnTo>
                    <a:pt x="2901696" y="4571"/>
                  </a:lnTo>
                  <a:lnTo>
                    <a:pt x="2901696" y="1524"/>
                  </a:lnTo>
                  <a:lnTo>
                    <a:pt x="2903220" y="0"/>
                  </a:lnTo>
                  <a:lnTo>
                    <a:pt x="3002280" y="0"/>
                  </a:lnTo>
                  <a:lnTo>
                    <a:pt x="3003804" y="1524"/>
                  </a:lnTo>
                  <a:lnTo>
                    <a:pt x="3003804" y="4571"/>
                  </a:lnTo>
                  <a:lnTo>
                    <a:pt x="3002280" y="6096"/>
                  </a:lnTo>
                  <a:close/>
                </a:path>
                <a:path w="3386454" h="6350">
                  <a:moveTo>
                    <a:pt x="3154680" y="6096"/>
                  </a:moveTo>
                  <a:lnTo>
                    <a:pt x="3055620" y="6096"/>
                  </a:lnTo>
                  <a:lnTo>
                    <a:pt x="3054096" y="4571"/>
                  </a:lnTo>
                  <a:lnTo>
                    <a:pt x="3054096" y="1524"/>
                  </a:lnTo>
                  <a:lnTo>
                    <a:pt x="3055620" y="0"/>
                  </a:lnTo>
                  <a:lnTo>
                    <a:pt x="3154680" y="0"/>
                  </a:lnTo>
                  <a:lnTo>
                    <a:pt x="3156204" y="1524"/>
                  </a:lnTo>
                  <a:lnTo>
                    <a:pt x="3156204" y="4571"/>
                  </a:lnTo>
                  <a:lnTo>
                    <a:pt x="3154680" y="6096"/>
                  </a:lnTo>
                  <a:close/>
                </a:path>
                <a:path w="3386454" h="6350">
                  <a:moveTo>
                    <a:pt x="3307080" y="6096"/>
                  </a:moveTo>
                  <a:lnTo>
                    <a:pt x="3208020" y="6096"/>
                  </a:lnTo>
                  <a:lnTo>
                    <a:pt x="3208020" y="0"/>
                  </a:lnTo>
                  <a:lnTo>
                    <a:pt x="3307080" y="0"/>
                  </a:lnTo>
                  <a:lnTo>
                    <a:pt x="3308604" y="1524"/>
                  </a:lnTo>
                  <a:lnTo>
                    <a:pt x="3308604" y="4571"/>
                  </a:lnTo>
                  <a:lnTo>
                    <a:pt x="3307080" y="6096"/>
                  </a:lnTo>
                  <a:close/>
                </a:path>
                <a:path w="3386454" h="6350">
                  <a:moveTo>
                    <a:pt x="3386328" y="6096"/>
                  </a:moveTo>
                  <a:lnTo>
                    <a:pt x="3361944" y="6096"/>
                  </a:lnTo>
                  <a:lnTo>
                    <a:pt x="3360420" y="4571"/>
                  </a:lnTo>
                  <a:lnTo>
                    <a:pt x="3360420" y="1524"/>
                  </a:lnTo>
                  <a:lnTo>
                    <a:pt x="3361944" y="0"/>
                  </a:lnTo>
                  <a:lnTo>
                    <a:pt x="3386328" y="0"/>
                  </a:lnTo>
                  <a:lnTo>
                    <a:pt x="338632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682739" y="3156203"/>
              <a:ext cx="417830" cy="99060"/>
            </a:xfrm>
            <a:custGeom>
              <a:avLst/>
              <a:gdLst/>
              <a:ahLst/>
              <a:cxnLst/>
              <a:rect l="l" t="t" r="r" b="b"/>
              <a:pathLst>
                <a:path w="417829" h="99060">
                  <a:moveTo>
                    <a:pt x="297180" y="99060"/>
                  </a:moveTo>
                  <a:lnTo>
                    <a:pt x="0" y="99060"/>
                  </a:lnTo>
                  <a:lnTo>
                    <a:pt x="118872" y="0"/>
                  </a:lnTo>
                  <a:lnTo>
                    <a:pt x="417576" y="0"/>
                  </a:lnTo>
                  <a:lnTo>
                    <a:pt x="297180" y="99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682739" y="3156203"/>
              <a:ext cx="417830" cy="99060"/>
            </a:xfrm>
            <a:custGeom>
              <a:avLst/>
              <a:gdLst/>
              <a:ahLst/>
              <a:cxnLst/>
              <a:rect l="l" t="t" r="r" b="b"/>
              <a:pathLst>
                <a:path w="417829" h="99060">
                  <a:moveTo>
                    <a:pt x="297180" y="99060"/>
                  </a:moveTo>
                  <a:lnTo>
                    <a:pt x="417576" y="0"/>
                  </a:lnTo>
                  <a:lnTo>
                    <a:pt x="118872" y="0"/>
                  </a:lnTo>
                  <a:lnTo>
                    <a:pt x="0" y="99060"/>
                  </a:lnTo>
                  <a:lnTo>
                    <a:pt x="297180" y="9906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01611" y="3121151"/>
              <a:ext cx="149860" cy="36830"/>
            </a:xfrm>
            <a:custGeom>
              <a:avLst/>
              <a:gdLst/>
              <a:ahLst/>
              <a:cxnLst/>
              <a:rect l="l" t="t" r="r" b="b"/>
              <a:pathLst>
                <a:path w="149859" h="36830">
                  <a:moveTo>
                    <a:pt x="0" y="36575"/>
                  </a:moveTo>
                  <a:lnTo>
                    <a:pt x="50291" y="0"/>
                  </a:lnTo>
                  <a:lnTo>
                    <a:pt x="149351" y="0"/>
                  </a:lnTo>
                  <a:lnTo>
                    <a:pt x="102107" y="33528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801611" y="3121151"/>
              <a:ext cx="149860" cy="36830"/>
            </a:xfrm>
            <a:custGeom>
              <a:avLst/>
              <a:gdLst/>
              <a:ahLst/>
              <a:cxnLst/>
              <a:rect l="l" t="t" r="r" b="b"/>
              <a:pathLst>
                <a:path w="149859" h="36830">
                  <a:moveTo>
                    <a:pt x="102107" y="33528"/>
                  </a:moveTo>
                  <a:lnTo>
                    <a:pt x="0" y="36575"/>
                  </a:lnTo>
                  <a:lnTo>
                    <a:pt x="50291" y="0"/>
                  </a:lnTo>
                  <a:lnTo>
                    <a:pt x="149351" y="0"/>
                  </a:lnTo>
                  <a:lnTo>
                    <a:pt x="102107" y="3352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743700" y="3349751"/>
              <a:ext cx="417830" cy="129539"/>
            </a:xfrm>
            <a:custGeom>
              <a:avLst/>
              <a:gdLst/>
              <a:ahLst/>
              <a:cxnLst/>
              <a:rect l="l" t="t" r="r" b="b"/>
              <a:pathLst>
                <a:path w="417829" h="129539">
                  <a:moveTo>
                    <a:pt x="298703" y="129540"/>
                  </a:moveTo>
                  <a:lnTo>
                    <a:pt x="0" y="129540"/>
                  </a:lnTo>
                  <a:lnTo>
                    <a:pt x="118871" y="0"/>
                  </a:lnTo>
                  <a:lnTo>
                    <a:pt x="417576" y="0"/>
                  </a:lnTo>
                  <a:lnTo>
                    <a:pt x="298703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743700" y="3349751"/>
              <a:ext cx="417830" cy="129539"/>
            </a:xfrm>
            <a:custGeom>
              <a:avLst/>
              <a:gdLst/>
              <a:ahLst/>
              <a:cxnLst/>
              <a:rect l="l" t="t" r="r" b="b"/>
              <a:pathLst>
                <a:path w="417829" h="129539">
                  <a:moveTo>
                    <a:pt x="298703" y="129540"/>
                  </a:moveTo>
                  <a:lnTo>
                    <a:pt x="417576" y="0"/>
                  </a:lnTo>
                  <a:lnTo>
                    <a:pt x="118871" y="0"/>
                  </a:lnTo>
                  <a:lnTo>
                    <a:pt x="0" y="129540"/>
                  </a:lnTo>
                  <a:lnTo>
                    <a:pt x="298703" y="12954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858000" y="3313175"/>
              <a:ext cx="147955" cy="36830"/>
            </a:xfrm>
            <a:custGeom>
              <a:avLst/>
              <a:gdLst/>
              <a:ahLst/>
              <a:cxnLst/>
              <a:rect l="l" t="t" r="r" b="b"/>
              <a:pathLst>
                <a:path w="147954" h="36829">
                  <a:moveTo>
                    <a:pt x="103632" y="36575"/>
                  </a:moveTo>
                  <a:lnTo>
                    <a:pt x="0" y="36575"/>
                  </a:lnTo>
                  <a:lnTo>
                    <a:pt x="48767" y="0"/>
                  </a:lnTo>
                  <a:lnTo>
                    <a:pt x="147828" y="0"/>
                  </a:lnTo>
                  <a:lnTo>
                    <a:pt x="103632" y="36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858000" y="3313175"/>
              <a:ext cx="147955" cy="36830"/>
            </a:xfrm>
            <a:custGeom>
              <a:avLst/>
              <a:gdLst/>
              <a:ahLst/>
              <a:cxnLst/>
              <a:rect l="l" t="t" r="r" b="b"/>
              <a:pathLst>
                <a:path w="147954" h="36829">
                  <a:moveTo>
                    <a:pt x="103632" y="36575"/>
                  </a:moveTo>
                  <a:lnTo>
                    <a:pt x="0" y="36575"/>
                  </a:lnTo>
                  <a:lnTo>
                    <a:pt x="48767" y="0"/>
                  </a:lnTo>
                  <a:lnTo>
                    <a:pt x="147828" y="0"/>
                  </a:lnTo>
                  <a:lnTo>
                    <a:pt x="103632" y="3657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670803" y="3308603"/>
              <a:ext cx="955675" cy="250190"/>
            </a:xfrm>
            <a:custGeom>
              <a:avLst/>
              <a:gdLst/>
              <a:ahLst/>
              <a:cxnLst/>
              <a:rect l="l" t="t" r="r" b="b"/>
              <a:pathLst>
                <a:path w="955675" h="250189">
                  <a:moveTo>
                    <a:pt x="682751" y="249936"/>
                  </a:moveTo>
                  <a:lnTo>
                    <a:pt x="0" y="249936"/>
                  </a:lnTo>
                  <a:lnTo>
                    <a:pt x="272796" y="0"/>
                  </a:lnTo>
                  <a:lnTo>
                    <a:pt x="955548" y="0"/>
                  </a:lnTo>
                  <a:lnTo>
                    <a:pt x="682751" y="2499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670803" y="3308603"/>
              <a:ext cx="955675" cy="250190"/>
            </a:xfrm>
            <a:custGeom>
              <a:avLst/>
              <a:gdLst/>
              <a:ahLst/>
              <a:cxnLst/>
              <a:rect l="l" t="t" r="r" b="b"/>
              <a:pathLst>
                <a:path w="955675" h="250189">
                  <a:moveTo>
                    <a:pt x="682751" y="249936"/>
                  </a:moveTo>
                  <a:lnTo>
                    <a:pt x="955548" y="0"/>
                  </a:lnTo>
                  <a:lnTo>
                    <a:pt x="272796" y="0"/>
                  </a:lnTo>
                  <a:lnTo>
                    <a:pt x="0" y="249936"/>
                  </a:lnTo>
                  <a:lnTo>
                    <a:pt x="682751" y="24993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940552" y="3265932"/>
              <a:ext cx="157480" cy="43180"/>
            </a:xfrm>
            <a:custGeom>
              <a:avLst/>
              <a:gdLst/>
              <a:ahLst/>
              <a:cxnLst/>
              <a:rect l="l" t="t" r="r" b="b"/>
              <a:pathLst>
                <a:path w="157479" h="43179">
                  <a:moveTo>
                    <a:pt x="0" y="42671"/>
                  </a:moveTo>
                  <a:lnTo>
                    <a:pt x="51816" y="0"/>
                  </a:lnTo>
                  <a:lnTo>
                    <a:pt x="156971" y="0"/>
                  </a:lnTo>
                  <a:lnTo>
                    <a:pt x="103632" y="41148"/>
                  </a:lnTo>
                  <a:lnTo>
                    <a:pt x="0" y="42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40552" y="3265932"/>
              <a:ext cx="157480" cy="43180"/>
            </a:xfrm>
            <a:custGeom>
              <a:avLst/>
              <a:gdLst/>
              <a:ahLst/>
              <a:cxnLst/>
              <a:rect l="l" t="t" r="r" b="b"/>
              <a:pathLst>
                <a:path w="157479" h="43179">
                  <a:moveTo>
                    <a:pt x="103632" y="41148"/>
                  </a:moveTo>
                  <a:lnTo>
                    <a:pt x="0" y="42671"/>
                  </a:lnTo>
                  <a:lnTo>
                    <a:pt x="51816" y="0"/>
                  </a:lnTo>
                  <a:lnTo>
                    <a:pt x="156971" y="0"/>
                  </a:lnTo>
                  <a:lnTo>
                    <a:pt x="103632" y="411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437119" y="3294888"/>
              <a:ext cx="955675" cy="228600"/>
            </a:xfrm>
            <a:custGeom>
              <a:avLst/>
              <a:gdLst/>
              <a:ahLst/>
              <a:cxnLst/>
              <a:rect l="l" t="t" r="r" b="b"/>
              <a:pathLst>
                <a:path w="955675" h="228600">
                  <a:moveTo>
                    <a:pt x="682751" y="228600"/>
                  </a:moveTo>
                  <a:lnTo>
                    <a:pt x="0" y="228600"/>
                  </a:lnTo>
                  <a:lnTo>
                    <a:pt x="272796" y="0"/>
                  </a:lnTo>
                  <a:lnTo>
                    <a:pt x="955548" y="0"/>
                  </a:lnTo>
                  <a:lnTo>
                    <a:pt x="682751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437119" y="3294888"/>
              <a:ext cx="955675" cy="228600"/>
            </a:xfrm>
            <a:custGeom>
              <a:avLst/>
              <a:gdLst/>
              <a:ahLst/>
              <a:cxnLst/>
              <a:rect l="l" t="t" r="r" b="b"/>
              <a:pathLst>
                <a:path w="955675" h="228600">
                  <a:moveTo>
                    <a:pt x="682751" y="228600"/>
                  </a:moveTo>
                  <a:lnTo>
                    <a:pt x="955548" y="0"/>
                  </a:lnTo>
                  <a:lnTo>
                    <a:pt x="272796" y="0"/>
                  </a:lnTo>
                  <a:lnTo>
                    <a:pt x="0" y="228600"/>
                  </a:lnTo>
                  <a:lnTo>
                    <a:pt x="682751" y="228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711440" y="3243072"/>
              <a:ext cx="204470" cy="50800"/>
            </a:xfrm>
            <a:custGeom>
              <a:avLst/>
              <a:gdLst/>
              <a:ahLst/>
              <a:cxnLst/>
              <a:rect l="l" t="t" r="r" b="b"/>
              <a:pathLst>
                <a:path w="204470" h="50800">
                  <a:moveTo>
                    <a:pt x="140208" y="50291"/>
                  </a:moveTo>
                  <a:lnTo>
                    <a:pt x="0" y="50291"/>
                  </a:lnTo>
                  <a:lnTo>
                    <a:pt x="67056" y="0"/>
                  </a:lnTo>
                  <a:lnTo>
                    <a:pt x="204216" y="0"/>
                  </a:lnTo>
                  <a:lnTo>
                    <a:pt x="140208" y="50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711440" y="3243072"/>
              <a:ext cx="204470" cy="50800"/>
            </a:xfrm>
            <a:custGeom>
              <a:avLst/>
              <a:gdLst/>
              <a:ahLst/>
              <a:cxnLst/>
              <a:rect l="l" t="t" r="r" b="b"/>
              <a:pathLst>
                <a:path w="204470" h="50800">
                  <a:moveTo>
                    <a:pt x="140208" y="50291"/>
                  </a:moveTo>
                  <a:lnTo>
                    <a:pt x="0" y="50291"/>
                  </a:lnTo>
                  <a:lnTo>
                    <a:pt x="67056" y="0"/>
                  </a:lnTo>
                  <a:lnTo>
                    <a:pt x="204216" y="0"/>
                  </a:lnTo>
                  <a:lnTo>
                    <a:pt x="140208" y="5029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632447" y="3383279"/>
              <a:ext cx="195580" cy="7620"/>
            </a:xfrm>
            <a:custGeom>
              <a:avLst/>
              <a:gdLst/>
              <a:ahLst/>
              <a:cxnLst/>
              <a:rect l="l" t="t" r="r" b="b"/>
              <a:pathLst>
                <a:path w="195579" h="7620">
                  <a:moveTo>
                    <a:pt x="193548" y="7620"/>
                  </a:moveTo>
                  <a:lnTo>
                    <a:pt x="144780" y="7620"/>
                  </a:lnTo>
                  <a:lnTo>
                    <a:pt x="143256" y="6096"/>
                  </a:lnTo>
                  <a:lnTo>
                    <a:pt x="143256" y="1524"/>
                  </a:lnTo>
                  <a:lnTo>
                    <a:pt x="144780" y="0"/>
                  </a:lnTo>
                  <a:lnTo>
                    <a:pt x="193548" y="0"/>
                  </a:lnTo>
                  <a:lnTo>
                    <a:pt x="195072" y="1524"/>
                  </a:lnTo>
                  <a:lnTo>
                    <a:pt x="195072" y="6096"/>
                  </a:lnTo>
                  <a:lnTo>
                    <a:pt x="193548" y="7620"/>
                  </a:lnTo>
                  <a:close/>
                </a:path>
                <a:path w="195579" h="7620">
                  <a:moveTo>
                    <a:pt x="117348" y="7620"/>
                  </a:moveTo>
                  <a:lnTo>
                    <a:pt x="68580" y="7620"/>
                  </a:lnTo>
                  <a:lnTo>
                    <a:pt x="67056" y="6096"/>
                  </a:lnTo>
                  <a:lnTo>
                    <a:pt x="67056" y="1524"/>
                  </a:lnTo>
                  <a:lnTo>
                    <a:pt x="68580" y="0"/>
                  </a:lnTo>
                  <a:lnTo>
                    <a:pt x="117348" y="0"/>
                  </a:lnTo>
                  <a:lnTo>
                    <a:pt x="118872" y="1524"/>
                  </a:lnTo>
                  <a:lnTo>
                    <a:pt x="118872" y="6096"/>
                  </a:lnTo>
                  <a:lnTo>
                    <a:pt x="117348" y="7620"/>
                  </a:lnTo>
                  <a:close/>
                </a:path>
                <a:path w="195579" h="7620">
                  <a:moveTo>
                    <a:pt x="411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41148" y="0"/>
                  </a:lnTo>
                  <a:lnTo>
                    <a:pt x="41148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635496" y="33588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56387" y="0"/>
                  </a:moveTo>
                  <a:lnTo>
                    <a:pt x="0" y="28955"/>
                  </a:lnTo>
                  <a:lnTo>
                    <a:pt x="56387" y="5638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117080" y="3389376"/>
              <a:ext cx="329565" cy="10795"/>
            </a:xfrm>
            <a:custGeom>
              <a:avLst/>
              <a:gdLst/>
              <a:ahLst/>
              <a:cxnLst/>
              <a:rect l="l" t="t" r="r" b="b"/>
              <a:pathLst>
                <a:path w="329565" h="10795">
                  <a:moveTo>
                    <a:pt x="47244" y="10668"/>
                  </a:moveTo>
                  <a:lnTo>
                    <a:pt x="1524" y="10668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3048" y="4572"/>
                  </a:lnTo>
                  <a:lnTo>
                    <a:pt x="47244" y="3048"/>
                  </a:lnTo>
                  <a:lnTo>
                    <a:pt x="48768" y="3048"/>
                  </a:lnTo>
                  <a:lnTo>
                    <a:pt x="50292" y="4572"/>
                  </a:lnTo>
                  <a:lnTo>
                    <a:pt x="50292" y="9144"/>
                  </a:lnTo>
                  <a:lnTo>
                    <a:pt x="48768" y="9144"/>
                  </a:lnTo>
                  <a:lnTo>
                    <a:pt x="47244" y="10668"/>
                  </a:lnTo>
                  <a:close/>
                </a:path>
                <a:path w="329565" h="10795">
                  <a:moveTo>
                    <a:pt x="124968" y="9144"/>
                  </a:moveTo>
                  <a:lnTo>
                    <a:pt x="77724" y="9144"/>
                  </a:lnTo>
                  <a:lnTo>
                    <a:pt x="76200" y="7620"/>
                  </a:lnTo>
                  <a:lnTo>
                    <a:pt x="76200" y="4572"/>
                  </a:lnTo>
                  <a:lnTo>
                    <a:pt x="77724" y="3048"/>
                  </a:lnTo>
                  <a:lnTo>
                    <a:pt x="126492" y="3048"/>
                  </a:lnTo>
                  <a:lnTo>
                    <a:pt x="126492" y="7620"/>
                  </a:lnTo>
                  <a:lnTo>
                    <a:pt x="124968" y="9144"/>
                  </a:lnTo>
                  <a:close/>
                </a:path>
                <a:path w="329565" h="10795">
                  <a:moveTo>
                    <a:pt x="201167" y="7620"/>
                  </a:moveTo>
                  <a:lnTo>
                    <a:pt x="152400" y="7620"/>
                  </a:lnTo>
                  <a:lnTo>
                    <a:pt x="152400" y="3048"/>
                  </a:lnTo>
                  <a:lnTo>
                    <a:pt x="153924" y="1524"/>
                  </a:lnTo>
                  <a:lnTo>
                    <a:pt x="201167" y="1524"/>
                  </a:lnTo>
                  <a:lnTo>
                    <a:pt x="202691" y="3048"/>
                  </a:lnTo>
                  <a:lnTo>
                    <a:pt x="202691" y="6096"/>
                  </a:lnTo>
                  <a:lnTo>
                    <a:pt x="201167" y="7620"/>
                  </a:lnTo>
                  <a:close/>
                </a:path>
                <a:path w="329565" h="10795">
                  <a:moveTo>
                    <a:pt x="231648" y="7620"/>
                  </a:moveTo>
                  <a:lnTo>
                    <a:pt x="230124" y="7620"/>
                  </a:lnTo>
                  <a:lnTo>
                    <a:pt x="228600" y="6096"/>
                  </a:lnTo>
                  <a:lnTo>
                    <a:pt x="228600" y="1524"/>
                  </a:lnTo>
                  <a:lnTo>
                    <a:pt x="230124" y="0"/>
                  </a:lnTo>
                  <a:lnTo>
                    <a:pt x="277367" y="0"/>
                  </a:lnTo>
                  <a:lnTo>
                    <a:pt x="278891" y="1524"/>
                  </a:lnTo>
                  <a:lnTo>
                    <a:pt x="278891" y="4572"/>
                  </a:lnTo>
                  <a:lnTo>
                    <a:pt x="277367" y="6096"/>
                  </a:lnTo>
                  <a:lnTo>
                    <a:pt x="275843" y="6096"/>
                  </a:lnTo>
                  <a:lnTo>
                    <a:pt x="231648" y="7620"/>
                  </a:lnTo>
                  <a:close/>
                </a:path>
                <a:path w="329565" h="10795">
                  <a:moveTo>
                    <a:pt x="327660" y="6096"/>
                  </a:moveTo>
                  <a:lnTo>
                    <a:pt x="306324" y="6096"/>
                  </a:lnTo>
                  <a:lnTo>
                    <a:pt x="304800" y="4572"/>
                  </a:lnTo>
                  <a:lnTo>
                    <a:pt x="304800" y="1524"/>
                  </a:lnTo>
                  <a:lnTo>
                    <a:pt x="306324" y="0"/>
                  </a:lnTo>
                  <a:lnTo>
                    <a:pt x="329184" y="0"/>
                  </a:lnTo>
                  <a:lnTo>
                    <a:pt x="329184" y="4572"/>
                  </a:lnTo>
                  <a:lnTo>
                    <a:pt x="32766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385303" y="3363467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57912"/>
                  </a:moveTo>
                  <a:lnTo>
                    <a:pt x="57912" y="28956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7059" y="3055238"/>
              <a:ext cx="102679" cy="102489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1923" y="3198875"/>
              <a:ext cx="214502" cy="147828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7606283" y="3357372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5" h="79375">
                  <a:moveTo>
                    <a:pt x="234696" y="79247"/>
                  </a:moveTo>
                  <a:lnTo>
                    <a:pt x="0" y="79247"/>
                  </a:lnTo>
                  <a:lnTo>
                    <a:pt x="94487" y="0"/>
                  </a:lnTo>
                  <a:lnTo>
                    <a:pt x="329183" y="0"/>
                  </a:lnTo>
                  <a:lnTo>
                    <a:pt x="234696" y="79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606283" y="3357372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5" h="79375">
                  <a:moveTo>
                    <a:pt x="234696" y="79247"/>
                  </a:moveTo>
                  <a:lnTo>
                    <a:pt x="329183" y="0"/>
                  </a:lnTo>
                  <a:lnTo>
                    <a:pt x="94487" y="0"/>
                  </a:lnTo>
                  <a:lnTo>
                    <a:pt x="0" y="79247"/>
                  </a:lnTo>
                  <a:lnTo>
                    <a:pt x="234696" y="7924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915655" y="3380232"/>
              <a:ext cx="327660" cy="79375"/>
            </a:xfrm>
            <a:custGeom>
              <a:avLst/>
              <a:gdLst/>
              <a:ahLst/>
              <a:cxnLst/>
              <a:rect l="l" t="t" r="r" b="b"/>
              <a:pathLst>
                <a:path w="327659" h="79375">
                  <a:moveTo>
                    <a:pt x="233172" y="79248"/>
                  </a:moveTo>
                  <a:lnTo>
                    <a:pt x="0" y="79248"/>
                  </a:lnTo>
                  <a:lnTo>
                    <a:pt x="92964" y="0"/>
                  </a:lnTo>
                  <a:lnTo>
                    <a:pt x="327660" y="0"/>
                  </a:lnTo>
                  <a:lnTo>
                    <a:pt x="233172" y="79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915655" y="3380232"/>
              <a:ext cx="327660" cy="79375"/>
            </a:xfrm>
            <a:custGeom>
              <a:avLst/>
              <a:gdLst/>
              <a:ahLst/>
              <a:cxnLst/>
              <a:rect l="l" t="t" r="r" b="b"/>
              <a:pathLst>
                <a:path w="327659" h="79375">
                  <a:moveTo>
                    <a:pt x="233172" y="79248"/>
                  </a:moveTo>
                  <a:lnTo>
                    <a:pt x="327660" y="0"/>
                  </a:lnTo>
                  <a:lnTo>
                    <a:pt x="92964" y="0"/>
                  </a:lnTo>
                  <a:lnTo>
                    <a:pt x="0" y="79248"/>
                  </a:lnTo>
                  <a:lnTo>
                    <a:pt x="233172" y="79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823203" y="3419855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4" h="79375">
                  <a:moveTo>
                    <a:pt x="234696" y="79247"/>
                  </a:moveTo>
                  <a:lnTo>
                    <a:pt x="0" y="79247"/>
                  </a:lnTo>
                  <a:lnTo>
                    <a:pt x="94488" y="0"/>
                  </a:lnTo>
                  <a:lnTo>
                    <a:pt x="329183" y="0"/>
                  </a:lnTo>
                  <a:lnTo>
                    <a:pt x="234696" y="79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823203" y="3419855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4" h="79375">
                  <a:moveTo>
                    <a:pt x="234696" y="79247"/>
                  </a:moveTo>
                  <a:lnTo>
                    <a:pt x="329183" y="0"/>
                  </a:lnTo>
                  <a:lnTo>
                    <a:pt x="94488" y="0"/>
                  </a:lnTo>
                  <a:lnTo>
                    <a:pt x="0" y="79247"/>
                  </a:lnTo>
                  <a:lnTo>
                    <a:pt x="234696" y="7924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184392" y="3349751"/>
              <a:ext cx="329565" cy="81280"/>
            </a:xfrm>
            <a:custGeom>
              <a:avLst/>
              <a:gdLst/>
              <a:ahLst/>
              <a:cxnLst/>
              <a:rect l="l" t="t" r="r" b="b"/>
              <a:pathLst>
                <a:path w="329565" h="81279">
                  <a:moveTo>
                    <a:pt x="234695" y="80772"/>
                  </a:moveTo>
                  <a:lnTo>
                    <a:pt x="0" y="80772"/>
                  </a:lnTo>
                  <a:lnTo>
                    <a:pt x="94487" y="0"/>
                  </a:lnTo>
                  <a:lnTo>
                    <a:pt x="329183" y="0"/>
                  </a:lnTo>
                  <a:lnTo>
                    <a:pt x="234695" y="80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184392" y="3349751"/>
              <a:ext cx="1477010" cy="81280"/>
            </a:xfrm>
            <a:custGeom>
              <a:avLst/>
              <a:gdLst/>
              <a:ahLst/>
              <a:cxnLst/>
              <a:rect l="l" t="t" r="r" b="b"/>
              <a:pathLst>
                <a:path w="1477009" h="81279">
                  <a:moveTo>
                    <a:pt x="234695" y="80772"/>
                  </a:moveTo>
                  <a:lnTo>
                    <a:pt x="329183" y="0"/>
                  </a:lnTo>
                  <a:lnTo>
                    <a:pt x="94487" y="0"/>
                  </a:lnTo>
                  <a:lnTo>
                    <a:pt x="0" y="80772"/>
                  </a:lnTo>
                  <a:lnTo>
                    <a:pt x="234695" y="80772"/>
                  </a:lnTo>
                  <a:close/>
                </a:path>
                <a:path w="1477009" h="81279">
                  <a:moveTo>
                    <a:pt x="1328927" y="44196"/>
                  </a:moveTo>
                  <a:lnTo>
                    <a:pt x="1476755" y="4419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464552" y="3374135"/>
              <a:ext cx="48895" cy="40005"/>
            </a:xfrm>
            <a:custGeom>
              <a:avLst/>
              <a:gdLst/>
              <a:ahLst/>
              <a:cxnLst/>
              <a:rect l="l" t="t" r="r" b="b"/>
              <a:pathLst>
                <a:path w="48895" h="40004">
                  <a:moveTo>
                    <a:pt x="24384" y="39624"/>
                  </a:moveTo>
                  <a:lnTo>
                    <a:pt x="14787" y="38028"/>
                  </a:lnTo>
                  <a:lnTo>
                    <a:pt x="7048" y="33718"/>
                  </a:lnTo>
                  <a:lnTo>
                    <a:pt x="1881" y="27408"/>
                  </a:lnTo>
                  <a:lnTo>
                    <a:pt x="0" y="19812"/>
                  </a:lnTo>
                  <a:lnTo>
                    <a:pt x="1881" y="11572"/>
                  </a:lnTo>
                  <a:lnTo>
                    <a:pt x="7048" y="5334"/>
                  </a:lnTo>
                  <a:lnTo>
                    <a:pt x="14787" y="1381"/>
                  </a:lnTo>
                  <a:lnTo>
                    <a:pt x="24384" y="0"/>
                  </a:lnTo>
                  <a:lnTo>
                    <a:pt x="33980" y="1381"/>
                  </a:lnTo>
                  <a:lnTo>
                    <a:pt x="41719" y="5334"/>
                  </a:lnTo>
                  <a:lnTo>
                    <a:pt x="46886" y="11572"/>
                  </a:lnTo>
                  <a:lnTo>
                    <a:pt x="48768" y="19812"/>
                  </a:lnTo>
                  <a:lnTo>
                    <a:pt x="46886" y="27408"/>
                  </a:lnTo>
                  <a:lnTo>
                    <a:pt x="41719" y="33718"/>
                  </a:lnTo>
                  <a:lnTo>
                    <a:pt x="33980" y="38028"/>
                  </a:lnTo>
                  <a:lnTo>
                    <a:pt x="24384" y="3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464552" y="3374135"/>
              <a:ext cx="48895" cy="40005"/>
            </a:xfrm>
            <a:custGeom>
              <a:avLst/>
              <a:gdLst/>
              <a:ahLst/>
              <a:cxnLst/>
              <a:rect l="l" t="t" r="r" b="b"/>
              <a:pathLst>
                <a:path w="48895" h="40004">
                  <a:moveTo>
                    <a:pt x="24383" y="0"/>
                  </a:moveTo>
                  <a:lnTo>
                    <a:pt x="14787" y="1381"/>
                  </a:lnTo>
                  <a:lnTo>
                    <a:pt x="7048" y="5334"/>
                  </a:lnTo>
                  <a:lnTo>
                    <a:pt x="1881" y="11572"/>
                  </a:lnTo>
                  <a:lnTo>
                    <a:pt x="0" y="19812"/>
                  </a:lnTo>
                  <a:lnTo>
                    <a:pt x="1881" y="27408"/>
                  </a:lnTo>
                  <a:lnTo>
                    <a:pt x="7048" y="33718"/>
                  </a:lnTo>
                  <a:lnTo>
                    <a:pt x="14787" y="38028"/>
                  </a:lnTo>
                  <a:lnTo>
                    <a:pt x="24383" y="39624"/>
                  </a:lnTo>
                  <a:lnTo>
                    <a:pt x="33980" y="38028"/>
                  </a:lnTo>
                  <a:lnTo>
                    <a:pt x="41719" y="33718"/>
                  </a:lnTo>
                  <a:lnTo>
                    <a:pt x="46886" y="27408"/>
                  </a:lnTo>
                  <a:lnTo>
                    <a:pt x="48767" y="19812"/>
                  </a:lnTo>
                  <a:lnTo>
                    <a:pt x="46886" y="11572"/>
                  </a:lnTo>
                  <a:lnTo>
                    <a:pt x="41719" y="5334"/>
                  </a:lnTo>
                  <a:lnTo>
                    <a:pt x="33980" y="1381"/>
                  </a:lnTo>
                  <a:lnTo>
                    <a:pt x="24383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021323" y="3381756"/>
              <a:ext cx="1953895" cy="38100"/>
            </a:xfrm>
            <a:custGeom>
              <a:avLst/>
              <a:gdLst/>
              <a:ahLst/>
              <a:cxnLst/>
              <a:rect l="l" t="t" r="r" b="b"/>
              <a:pathLst>
                <a:path w="1953895" h="38100">
                  <a:moveTo>
                    <a:pt x="1863852" y="19811"/>
                  </a:moveTo>
                  <a:lnTo>
                    <a:pt x="1953768" y="19811"/>
                  </a:lnTo>
                </a:path>
                <a:path w="1953895" h="38100">
                  <a:moveTo>
                    <a:pt x="213360" y="0"/>
                  </a:moveTo>
                  <a:lnTo>
                    <a:pt x="54864" y="0"/>
                  </a:lnTo>
                  <a:lnTo>
                    <a:pt x="0" y="38100"/>
                  </a:lnTo>
                </a:path>
                <a:path w="1953895" h="38100">
                  <a:moveTo>
                    <a:pt x="571500" y="6095"/>
                  </a:moveTo>
                  <a:lnTo>
                    <a:pt x="452628" y="609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592823" y="336803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19812" y="39624"/>
                  </a:moveTo>
                  <a:lnTo>
                    <a:pt x="12215" y="38028"/>
                  </a:lnTo>
                  <a:lnTo>
                    <a:pt x="5905" y="33718"/>
                  </a:lnTo>
                  <a:lnTo>
                    <a:pt x="1595" y="27408"/>
                  </a:lnTo>
                  <a:lnTo>
                    <a:pt x="0" y="19812"/>
                  </a:lnTo>
                  <a:lnTo>
                    <a:pt x="1595" y="12215"/>
                  </a:lnTo>
                  <a:lnTo>
                    <a:pt x="5905" y="5905"/>
                  </a:lnTo>
                  <a:lnTo>
                    <a:pt x="12215" y="1595"/>
                  </a:lnTo>
                  <a:lnTo>
                    <a:pt x="19812" y="0"/>
                  </a:lnTo>
                  <a:lnTo>
                    <a:pt x="27408" y="1595"/>
                  </a:lnTo>
                  <a:lnTo>
                    <a:pt x="33718" y="5905"/>
                  </a:lnTo>
                  <a:lnTo>
                    <a:pt x="38028" y="12215"/>
                  </a:lnTo>
                  <a:lnTo>
                    <a:pt x="39624" y="19812"/>
                  </a:lnTo>
                  <a:lnTo>
                    <a:pt x="38028" y="27408"/>
                  </a:lnTo>
                  <a:lnTo>
                    <a:pt x="33718" y="33718"/>
                  </a:lnTo>
                  <a:lnTo>
                    <a:pt x="27408" y="38028"/>
                  </a:lnTo>
                  <a:lnTo>
                    <a:pt x="19812" y="39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592823" y="336803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19811" y="0"/>
                  </a:moveTo>
                  <a:lnTo>
                    <a:pt x="27408" y="1595"/>
                  </a:lnTo>
                  <a:lnTo>
                    <a:pt x="33718" y="5905"/>
                  </a:lnTo>
                  <a:lnTo>
                    <a:pt x="38028" y="12215"/>
                  </a:lnTo>
                  <a:lnTo>
                    <a:pt x="39623" y="19812"/>
                  </a:lnTo>
                  <a:lnTo>
                    <a:pt x="38028" y="27408"/>
                  </a:lnTo>
                  <a:lnTo>
                    <a:pt x="33718" y="33718"/>
                  </a:lnTo>
                  <a:lnTo>
                    <a:pt x="27408" y="38028"/>
                  </a:lnTo>
                  <a:lnTo>
                    <a:pt x="19811" y="39624"/>
                  </a:lnTo>
                  <a:lnTo>
                    <a:pt x="12215" y="38028"/>
                  </a:lnTo>
                  <a:lnTo>
                    <a:pt x="5905" y="33718"/>
                  </a:lnTo>
                  <a:lnTo>
                    <a:pt x="1595" y="27408"/>
                  </a:lnTo>
                  <a:lnTo>
                    <a:pt x="0" y="19812"/>
                  </a:lnTo>
                  <a:lnTo>
                    <a:pt x="1595" y="12215"/>
                  </a:lnTo>
                  <a:lnTo>
                    <a:pt x="5905" y="5905"/>
                  </a:lnTo>
                  <a:lnTo>
                    <a:pt x="12215" y="1595"/>
                  </a:lnTo>
                  <a:lnTo>
                    <a:pt x="1981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661660" y="3430523"/>
              <a:ext cx="2356485" cy="342900"/>
            </a:xfrm>
            <a:custGeom>
              <a:avLst/>
              <a:gdLst/>
              <a:ahLst/>
              <a:cxnLst/>
              <a:rect l="l" t="t" r="r" b="b"/>
              <a:pathLst>
                <a:path w="2356484" h="342900">
                  <a:moveTo>
                    <a:pt x="824483" y="240791"/>
                  </a:moveTo>
                  <a:lnTo>
                    <a:pt x="699516" y="67056"/>
                  </a:lnTo>
                </a:path>
                <a:path w="2356484" h="342900">
                  <a:moveTo>
                    <a:pt x="701039" y="68579"/>
                  </a:moveTo>
                  <a:lnTo>
                    <a:pt x="693419" y="21335"/>
                  </a:lnTo>
                  <a:lnTo>
                    <a:pt x="650747" y="0"/>
                  </a:lnTo>
                  <a:lnTo>
                    <a:pt x="658367" y="47243"/>
                  </a:lnTo>
                  <a:lnTo>
                    <a:pt x="701039" y="68579"/>
                  </a:lnTo>
                  <a:close/>
                </a:path>
                <a:path w="2356484" h="342900">
                  <a:moveTo>
                    <a:pt x="0" y="243840"/>
                  </a:moveTo>
                  <a:lnTo>
                    <a:pt x="182879" y="120395"/>
                  </a:lnTo>
                </a:path>
                <a:path w="2356484" h="342900">
                  <a:moveTo>
                    <a:pt x="179832" y="121919"/>
                  </a:moveTo>
                  <a:lnTo>
                    <a:pt x="227075" y="115824"/>
                  </a:lnTo>
                  <a:lnTo>
                    <a:pt x="251459" y="74675"/>
                  </a:lnTo>
                  <a:lnTo>
                    <a:pt x="204216" y="80772"/>
                  </a:lnTo>
                  <a:lnTo>
                    <a:pt x="179832" y="121919"/>
                  </a:lnTo>
                  <a:close/>
                </a:path>
                <a:path w="2356484" h="342900">
                  <a:moveTo>
                    <a:pt x="2191511" y="342900"/>
                  </a:moveTo>
                  <a:lnTo>
                    <a:pt x="2316479" y="108203"/>
                  </a:lnTo>
                </a:path>
                <a:path w="2356484" h="342900">
                  <a:moveTo>
                    <a:pt x="2316479" y="109727"/>
                  </a:moveTo>
                  <a:lnTo>
                    <a:pt x="2354579" y="82295"/>
                  </a:lnTo>
                  <a:lnTo>
                    <a:pt x="2356103" y="33527"/>
                  </a:lnTo>
                  <a:lnTo>
                    <a:pt x="2316479" y="62483"/>
                  </a:lnTo>
                  <a:lnTo>
                    <a:pt x="2316479" y="109727"/>
                  </a:lnTo>
                  <a:close/>
                </a:path>
                <a:path w="2356484" h="342900">
                  <a:moveTo>
                    <a:pt x="1792223" y="243840"/>
                  </a:moveTo>
                  <a:lnTo>
                    <a:pt x="1994916" y="73151"/>
                  </a:lnTo>
                </a:path>
                <a:path w="2356484" h="342900">
                  <a:moveTo>
                    <a:pt x="1991867" y="74675"/>
                  </a:moveTo>
                  <a:lnTo>
                    <a:pt x="2039111" y="64008"/>
                  </a:lnTo>
                  <a:lnTo>
                    <a:pt x="2057400" y="19811"/>
                  </a:lnTo>
                  <a:lnTo>
                    <a:pt x="2011679" y="30479"/>
                  </a:lnTo>
                  <a:lnTo>
                    <a:pt x="1991867" y="746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188707" y="2985515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5" h="79375">
                  <a:moveTo>
                    <a:pt x="234696" y="79248"/>
                  </a:moveTo>
                  <a:lnTo>
                    <a:pt x="0" y="79248"/>
                  </a:lnTo>
                  <a:lnTo>
                    <a:pt x="94488" y="0"/>
                  </a:lnTo>
                  <a:lnTo>
                    <a:pt x="329184" y="0"/>
                  </a:lnTo>
                  <a:lnTo>
                    <a:pt x="234696" y="79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7188707" y="2985515"/>
              <a:ext cx="329565" cy="79375"/>
            </a:xfrm>
            <a:custGeom>
              <a:avLst/>
              <a:gdLst/>
              <a:ahLst/>
              <a:cxnLst/>
              <a:rect l="l" t="t" r="r" b="b"/>
              <a:pathLst>
                <a:path w="329565" h="79375">
                  <a:moveTo>
                    <a:pt x="234696" y="79248"/>
                  </a:moveTo>
                  <a:lnTo>
                    <a:pt x="329184" y="0"/>
                  </a:lnTo>
                  <a:lnTo>
                    <a:pt x="94488" y="0"/>
                  </a:lnTo>
                  <a:lnTo>
                    <a:pt x="0" y="79248"/>
                  </a:lnTo>
                  <a:lnTo>
                    <a:pt x="234696" y="792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5264" y="3019044"/>
              <a:ext cx="173736" cy="64007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6976871" y="2897124"/>
              <a:ext cx="292735" cy="102235"/>
            </a:xfrm>
            <a:custGeom>
              <a:avLst/>
              <a:gdLst/>
              <a:ahLst/>
              <a:cxnLst/>
              <a:rect l="l" t="t" r="r" b="b"/>
              <a:pathLst>
                <a:path w="292734" h="102235">
                  <a:moveTo>
                    <a:pt x="0" y="0"/>
                  </a:moveTo>
                  <a:lnTo>
                    <a:pt x="292608" y="10210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146292" y="1947671"/>
              <a:ext cx="467995" cy="1361440"/>
            </a:xfrm>
            <a:custGeom>
              <a:avLst/>
              <a:gdLst/>
              <a:ahLst/>
              <a:cxnLst/>
              <a:rect l="l" t="t" r="r" b="b"/>
              <a:pathLst>
                <a:path w="467995" h="1361439">
                  <a:moveTo>
                    <a:pt x="79235" y="1257312"/>
                  </a:moveTo>
                  <a:lnTo>
                    <a:pt x="1524" y="1229880"/>
                  </a:lnTo>
                  <a:lnTo>
                    <a:pt x="0" y="1360932"/>
                  </a:lnTo>
                  <a:lnTo>
                    <a:pt x="79235" y="1257312"/>
                  </a:lnTo>
                  <a:close/>
                </a:path>
                <a:path w="467995" h="1361439">
                  <a:moveTo>
                    <a:pt x="100571" y="1094244"/>
                  </a:moveTo>
                  <a:lnTo>
                    <a:pt x="97523" y="1089672"/>
                  </a:lnTo>
                  <a:lnTo>
                    <a:pt x="88379" y="1086624"/>
                  </a:lnTo>
                  <a:lnTo>
                    <a:pt x="82283" y="1088148"/>
                  </a:lnTo>
                  <a:lnTo>
                    <a:pt x="80759" y="1094244"/>
                  </a:lnTo>
                  <a:lnTo>
                    <a:pt x="38087" y="1220736"/>
                  </a:lnTo>
                  <a:lnTo>
                    <a:pt x="36563" y="1225296"/>
                  </a:lnTo>
                  <a:lnTo>
                    <a:pt x="39611" y="1229880"/>
                  </a:lnTo>
                  <a:lnTo>
                    <a:pt x="44183" y="1232928"/>
                  </a:lnTo>
                  <a:lnTo>
                    <a:pt x="48755" y="1234452"/>
                  </a:lnTo>
                  <a:lnTo>
                    <a:pt x="54851" y="1231392"/>
                  </a:lnTo>
                  <a:lnTo>
                    <a:pt x="56375" y="1226832"/>
                  </a:lnTo>
                  <a:lnTo>
                    <a:pt x="99047" y="1100340"/>
                  </a:lnTo>
                  <a:lnTo>
                    <a:pt x="100571" y="1094244"/>
                  </a:lnTo>
                  <a:close/>
                </a:path>
                <a:path w="467995" h="1361439">
                  <a:moveTo>
                    <a:pt x="173723" y="877836"/>
                  </a:moveTo>
                  <a:lnTo>
                    <a:pt x="172199" y="871740"/>
                  </a:lnTo>
                  <a:lnTo>
                    <a:pt x="166103" y="870204"/>
                  </a:lnTo>
                  <a:lnTo>
                    <a:pt x="161531" y="868692"/>
                  </a:lnTo>
                  <a:lnTo>
                    <a:pt x="156959" y="871740"/>
                  </a:lnTo>
                  <a:lnTo>
                    <a:pt x="153911" y="876300"/>
                  </a:lnTo>
                  <a:lnTo>
                    <a:pt x="111239" y="1002792"/>
                  </a:lnTo>
                  <a:lnTo>
                    <a:pt x="109715" y="1007376"/>
                  </a:lnTo>
                  <a:lnTo>
                    <a:pt x="112763" y="1013472"/>
                  </a:lnTo>
                  <a:lnTo>
                    <a:pt x="121907" y="1016520"/>
                  </a:lnTo>
                  <a:lnTo>
                    <a:pt x="128003" y="1014996"/>
                  </a:lnTo>
                  <a:lnTo>
                    <a:pt x="129527" y="1008900"/>
                  </a:lnTo>
                  <a:lnTo>
                    <a:pt x="172199" y="882396"/>
                  </a:lnTo>
                  <a:lnTo>
                    <a:pt x="173723" y="877836"/>
                  </a:lnTo>
                  <a:close/>
                </a:path>
                <a:path w="467995" h="1361439">
                  <a:moveTo>
                    <a:pt x="248399" y="659892"/>
                  </a:moveTo>
                  <a:lnTo>
                    <a:pt x="245351" y="655332"/>
                  </a:lnTo>
                  <a:lnTo>
                    <a:pt x="240779" y="653796"/>
                  </a:lnTo>
                  <a:lnTo>
                    <a:pt x="234683" y="652284"/>
                  </a:lnTo>
                  <a:lnTo>
                    <a:pt x="230111" y="653796"/>
                  </a:lnTo>
                  <a:lnTo>
                    <a:pt x="228587" y="659892"/>
                  </a:lnTo>
                  <a:lnTo>
                    <a:pt x="185915" y="786396"/>
                  </a:lnTo>
                  <a:lnTo>
                    <a:pt x="182867" y="790956"/>
                  </a:lnTo>
                  <a:lnTo>
                    <a:pt x="185915" y="797052"/>
                  </a:lnTo>
                  <a:lnTo>
                    <a:pt x="190487" y="798588"/>
                  </a:lnTo>
                  <a:lnTo>
                    <a:pt x="196583" y="800100"/>
                  </a:lnTo>
                  <a:lnTo>
                    <a:pt x="201155" y="797052"/>
                  </a:lnTo>
                  <a:lnTo>
                    <a:pt x="202679" y="792492"/>
                  </a:lnTo>
                  <a:lnTo>
                    <a:pt x="246875" y="666000"/>
                  </a:lnTo>
                  <a:lnTo>
                    <a:pt x="248399" y="659892"/>
                  </a:lnTo>
                  <a:close/>
                </a:path>
                <a:path w="467995" h="1361439">
                  <a:moveTo>
                    <a:pt x="321551" y="443484"/>
                  </a:moveTo>
                  <a:lnTo>
                    <a:pt x="318503" y="437388"/>
                  </a:lnTo>
                  <a:lnTo>
                    <a:pt x="309359" y="434340"/>
                  </a:lnTo>
                  <a:lnTo>
                    <a:pt x="303263" y="437388"/>
                  </a:lnTo>
                  <a:lnTo>
                    <a:pt x="301739" y="441960"/>
                  </a:lnTo>
                  <a:lnTo>
                    <a:pt x="259067" y="568464"/>
                  </a:lnTo>
                  <a:lnTo>
                    <a:pt x="257543" y="574560"/>
                  </a:lnTo>
                  <a:lnTo>
                    <a:pt x="259067" y="579132"/>
                  </a:lnTo>
                  <a:lnTo>
                    <a:pt x="265163" y="580644"/>
                  </a:lnTo>
                  <a:lnTo>
                    <a:pt x="269735" y="582168"/>
                  </a:lnTo>
                  <a:lnTo>
                    <a:pt x="274307" y="580644"/>
                  </a:lnTo>
                  <a:lnTo>
                    <a:pt x="277355" y="574560"/>
                  </a:lnTo>
                  <a:lnTo>
                    <a:pt x="320027" y="448056"/>
                  </a:lnTo>
                  <a:lnTo>
                    <a:pt x="321551" y="443484"/>
                  </a:lnTo>
                  <a:close/>
                </a:path>
                <a:path w="467995" h="1361439">
                  <a:moveTo>
                    <a:pt x="394703" y="227076"/>
                  </a:moveTo>
                  <a:lnTo>
                    <a:pt x="391655" y="220980"/>
                  </a:lnTo>
                  <a:lnTo>
                    <a:pt x="382511" y="217932"/>
                  </a:lnTo>
                  <a:lnTo>
                    <a:pt x="376415" y="220980"/>
                  </a:lnTo>
                  <a:lnTo>
                    <a:pt x="374891" y="225552"/>
                  </a:lnTo>
                  <a:lnTo>
                    <a:pt x="332219" y="352044"/>
                  </a:lnTo>
                  <a:lnTo>
                    <a:pt x="330695" y="356616"/>
                  </a:lnTo>
                  <a:lnTo>
                    <a:pt x="333743" y="362712"/>
                  </a:lnTo>
                  <a:lnTo>
                    <a:pt x="342887" y="365760"/>
                  </a:lnTo>
                  <a:lnTo>
                    <a:pt x="348983" y="362712"/>
                  </a:lnTo>
                  <a:lnTo>
                    <a:pt x="350507" y="358140"/>
                  </a:lnTo>
                  <a:lnTo>
                    <a:pt x="393179" y="231648"/>
                  </a:lnTo>
                  <a:lnTo>
                    <a:pt x="394703" y="227076"/>
                  </a:lnTo>
                  <a:close/>
                </a:path>
                <a:path w="467995" h="1361439">
                  <a:moveTo>
                    <a:pt x="467855" y="9144"/>
                  </a:moveTo>
                  <a:lnTo>
                    <a:pt x="466331" y="4572"/>
                  </a:lnTo>
                  <a:lnTo>
                    <a:pt x="460235" y="3048"/>
                  </a:lnTo>
                  <a:lnTo>
                    <a:pt x="455663" y="0"/>
                  </a:lnTo>
                  <a:lnTo>
                    <a:pt x="449567" y="3048"/>
                  </a:lnTo>
                  <a:lnTo>
                    <a:pt x="403847" y="140208"/>
                  </a:lnTo>
                  <a:lnTo>
                    <a:pt x="406895" y="144780"/>
                  </a:lnTo>
                  <a:lnTo>
                    <a:pt x="411467" y="146304"/>
                  </a:lnTo>
                  <a:lnTo>
                    <a:pt x="416039" y="149352"/>
                  </a:lnTo>
                  <a:lnTo>
                    <a:pt x="422135" y="146304"/>
                  </a:lnTo>
                  <a:lnTo>
                    <a:pt x="467855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0300" y="2302763"/>
              <a:ext cx="330707" cy="661416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6213335" y="1964448"/>
              <a:ext cx="986155" cy="1922145"/>
            </a:xfrm>
            <a:custGeom>
              <a:avLst/>
              <a:gdLst/>
              <a:ahLst/>
              <a:cxnLst/>
              <a:rect l="l" t="t" r="r" b="b"/>
              <a:pathLst>
                <a:path w="986154" h="1922145">
                  <a:moveTo>
                    <a:pt x="48768" y="1723644"/>
                  </a:moveTo>
                  <a:lnTo>
                    <a:pt x="18288" y="1592580"/>
                  </a:lnTo>
                  <a:lnTo>
                    <a:pt x="18288" y="1588008"/>
                  </a:lnTo>
                  <a:lnTo>
                    <a:pt x="12192" y="1584960"/>
                  </a:lnTo>
                  <a:lnTo>
                    <a:pt x="7620" y="1584960"/>
                  </a:lnTo>
                  <a:lnTo>
                    <a:pt x="3048" y="1586484"/>
                  </a:lnTo>
                  <a:lnTo>
                    <a:pt x="0" y="1591056"/>
                  </a:lnTo>
                  <a:lnTo>
                    <a:pt x="0" y="1597152"/>
                  </a:lnTo>
                  <a:lnTo>
                    <a:pt x="28956" y="1726692"/>
                  </a:lnTo>
                  <a:lnTo>
                    <a:pt x="30480" y="1732788"/>
                  </a:lnTo>
                  <a:lnTo>
                    <a:pt x="35052" y="1735836"/>
                  </a:lnTo>
                  <a:lnTo>
                    <a:pt x="41148" y="1734312"/>
                  </a:lnTo>
                  <a:lnTo>
                    <a:pt x="45720" y="1732788"/>
                  </a:lnTo>
                  <a:lnTo>
                    <a:pt x="48768" y="1728216"/>
                  </a:lnTo>
                  <a:lnTo>
                    <a:pt x="48768" y="1723644"/>
                  </a:lnTo>
                  <a:close/>
                </a:path>
                <a:path w="986154" h="1922145">
                  <a:moveTo>
                    <a:pt x="92087" y="1921751"/>
                  </a:moveTo>
                  <a:lnTo>
                    <a:pt x="68580" y="1816608"/>
                  </a:lnTo>
                  <a:lnTo>
                    <a:pt x="67056" y="1810512"/>
                  </a:lnTo>
                  <a:lnTo>
                    <a:pt x="62484" y="1807464"/>
                  </a:lnTo>
                  <a:lnTo>
                    <a:pt x="57912" y="1808988"/>
                  </a:lnTo>
                  <a:lnTo>
                    <a:pt x="51816" y="1810512"/>
                  </a:lnTo>
                  <a:lnTo>
                    <a:pt x="48768" y="1815084"/>
                  </a:lnTo>
                  <a:lnTo>
                    <a:pt x="50292" y="1821180"/>
                  </a:lnTo>
                  <a:lnTo>
                    <a:pt x="72783" y="1921751"/>
                  </a:lnTo>
                  <a:lnTo>
                    <a:pt x="92087" y="1921751"/>
                  </a:lnTo>
                  <a:close/>
                </a:path>
                <a:path w="986154" h="1922145">
                  <a:moveTo>
                    <a:pt x="601980" y="129540"/>
                  </a:moveTo>
                  <a:lnTo>
                    <a:pt x="600456" y="124968"/>
                  </a:lnTo>
                  <a:lnTo>
                    <a:pt x="537972" y="6096"/>
                  </a:lnTo>
                  <a:lnTo>
                    <a:pt x="534924" y="1524"/>
                  </a:lnTo>
                  <a:lnTo>
                    <a:pt x="528828" y="0"/>
                  </a:lnTo>
                  <a:lnTo>
                    <a:pt x="524256" y="3048"/>
                  </a:lnTo>
                  <a:lnTo>
                    <a:pt x="519684" y="4572"/>
                  </a:lnTo>
                  <a:lnTo>
                    <a:pt x="518160" y="10668"/>
                  </a:lnTo>
                  <a:lnTo>
                    <a:pt x="521208" y="15240"/>
                  </a:lnTo>
                  <a:lnTo>
                    <a:pt x="583692" y="134112"/>
                  </a:lnTo>
                  <a:lnTo>
                    <a:pt x="585216" y="138684"/>
                  </a:lnTo>
                  <a:lnTo>
                    <a:pt x="591312" y="140208"/>
                  </a:lnTo>
                  <a:lnTo>
                    <a:pt x="595884" y="137160"/>
                  </a:lnTo>
                  <a:lnTo>
                    <a:pt x="600456" y="135636"/>
                  </a:lnTo>
                  <a:lnTo>
                    <a:pt x="601980" y="129540"/>
                  </a:lnTo>
                  <a:close/>
                </a:path>
                <a:path w="986154" h="1922145">
                  <a:moveTo>
                    <a:pt x="708660" y="332232"/>
                  </a:moveTo>
                  <a:lnTo>
                    <a:pt x="707136" y="327660"/>
                  </a:lnTo>
                  <a:lnTo>
                    <a:pt x="644652" y="208788"/>
                  </a:lnTo>
                  <a:lnTo>
                    <a:pt x="641604" y="204216"/>
                  </a:lnTo>
                  <a:lnTo>
                    <a:pt x="635508" y="202692"/>
                  </a:lnTo>
                  <a:lnTo>
                    <a:pt x="630936" y="205740"/>
                  </a:lnTo>
                  <a:lnTo>
                    <a:pt x="626364" y="207264"/>
                  </a:lnTo>
                  <a:lnTo>
                    <a:pt x="624840" y="213360"/>
                  </a:lnTo>
                  <a:lnTo>
                    <a:pt x="627888" y="217932"/>
                  </a:lnTo>
                  <a:lnTo>
                    <a:pt x="690372" y="336804"/>
                  </a:lnTo>
                  <a:lnTo>
                    <a:pt x="691896" y="341376"/>
                  </a:lnTo>
                  <a:lnTo>
                    <a:pt x="697992" y="342900"/>
                  </a:lnTo>
                  <a:lnTo>
                    <a:pt x="702564" y="339852"/>
                  </a:lnTo>
                  <a:lnTo>
                    <a:pt x="707136" y="338328"/>
                  </a:lnTo>
                  <a:lnTo>
                    <a:pt x="708660" y="332232"/>
                  </a:lnTo>
                  <a:close/>
                </a:path>
                <a:path w="986154" h="1922145">
                  <a:moveTo>
                    <a:pt x="815340" y="534924"/>
                  </a:moveTo>
                  <a:lnTo>
                    <a:pt x="813816" y="530352"/>
                  </a:lnTo>
                  <a:lnTo>
                    <a:pt x="751332" y="411480"/>
                  </a:lnTo>
                  <a:lnTo>
                    <a:pt x="748284" y="406908"/>
                  </a:lnTo>
                  <a:lnTo>
                    <a:pt x="742188" y="405384"/>
                  </a:lnTo>
                  <a:lnTo>
                    <a:pt x="737616" y="408432"/>
                  </a:lnTo>
                  <a:lnTo>
                    <a:pt x="733044" y="409956"/>
                  </a:lnTo>
                  <a:lnTo>
                    <a:pt x="731520" y="416052"/>
                  </a:lnTo>
                  <a:lnTo>
                    <a:pt x="734568" y="420624"/>
                  </a:lnTo>
                  <a:lnTo>
                    <a:pt x="797052" y="539496"/>
                  </a:lnTo>
                  <a:lnTo>
                    <a:pt x="798576" y="544068"/>
                  </a:lnTo>
                  <a:lnTo>
                    <a:pt x="804672" y="545592"/>
                  </a:lnTo>
                  <a:lnTo>
                    <a:pt x="809244" y="542544"/>
                  </a:lnTo>
                  <a:lnTo>
                    <a:pt x="813816" y="541020"/>
                  </a:lnTo>
                  <a:lnTo>
                    <a:pt x="815340" y="534924"/>
                  </a:lnTo>
                  <a:close/>
                </a:path>
                <a:path w="986154" h="1922145">
                  <a:moveTo>
                    <a:pt x="922020" y="737616"/>
                  </a:moveTo>
                  <a:lnTo>
                    <a:pt x="920496" y="733044"/>
                  </a:lnTo>
                  <a:lnTo>
                    <a:pt x="858012" y="614172"/>
                  </a:lnTo>
                  <a:lnTo>
                    <a:pt x="854964" y="609600"/>
                  </a:lnTo>
                  <a:lnTo>
                    <a:pt x="850392" y="608076"/>
                  </a:lnTo>
                  <a:lnTo>
                    <a:pt x="844296" y="611124"/>
                  </a:lnTo>
                  <a:lnTo>
                    <a:pt x="839724" y="612648"/>
                  </a:lnTo>
                  <a:lnTo>
                    <a:pt x="838200" y="618744"/>
                  </a:lnTo>
                  <a:lnTo>
                    <a:pt x="841248" y="623316"/>
                  </a:lnTo>
                  <a:lnTo>
                    <a:pt x="903732" y="742188"/>
                  </a:lnTo>
                  <a:lnTo>
                    <a:pt x="905256" y="746760"/>
                  </a:lnTo>
                  <a:lnTo>
                    <a:pt x="911352" y="748284"/>
                  </a:lnTo>
                  <a:lnTo>
                    <a:pt x="915924" y="745236"/>
                  </a:lnTo>
                  <a:lnTo>
                    <a:pt x="920496" y="743712"/>
                  </a:lnTo>
                  <a:lnTo>
                    <a:pt x="922020" y="737616"/>
                  </a:lnTo>
                  <a:close/>
                </a:path>
                <a:path w="986154" h="1922145">
                  <a:moveTo>
                    <a:pt x="986040" y="879335"/>
                  </a:moveTo>
                  <a:lnTo>
                    <a:pt x="964692" y="751319"/>
                  </a:lnTo>
                  <a:lnTo>
                    <a:pt x="891540" y="789419"/>
                  </a:lnTo>
                  <a:lnTo>
                    <a:pt x="986040" y="879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6761988" y="2090927"/>
              <a:ext cx="417830" cy="638810"/>
            </a:xfrm>
            <a:custGeom>
              <a:avLst/>
              <a:gdLst/>
              <a:ahLst/>
              <a:cxnLst/>
              <a:rect l="l" t="t" r="r" b="b"/>
              <a:pathLst>
                <a:path w="417829" h="638810">
                  <a:moveTo>
                    <a:pt x="304800" y="638555"/>
                  </a:moveTo>
                  <a:lnTo>
                    <a:pt x="0" y="59435"/>
                  </a:lnTo>
                  <a:lnTo>
                    <a:pt x="112776" y="0"/>
                  </a:lnTo>
                  <a:lnTo>
                    <a:pt x="417576" y="579120"/>
                  </a:lnTo>
                  <a:lnTo>
                    <a:pt x="304800" y="6385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9420" y="2124455"/>
              <a:ext cx="353567" cy="571499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7357873" y="2894075"/>
              <a:ext cx="18415" cy="992505"/>
            </a:xfrm>
            <a:custGeom>
              <a:avLst/>
              <a:gdLst/>
              <a:ahLst/>
              <a:cxnLst/>
              <a:rect l="l" t="t" r="r" b="b"/>
              <a:pathLst>
                <a:path w="18415" h="992504">
                  <a:moveTo>
                    <a:pt x="13715" y="152400"/>
                  </a:moveTo>
                  <a:lnTo>
                    <a:pt x="3047" y="152400"/>
                  </a:lnTo>
                  <a:lnTo>
                    <a:pt x="0" y="149352"/>
                  </a:lnTo>
                  <a:lnTo>
                    <a:pt x="0" y="4570"/>
                  </a:lnTo>
                  <a:lnTo>
                    <a:pt x="3047" y="0"/>
                  </a:lnTo>
                  <a:lnTo>
                    <a:pt x="13715" y="0"/>
                  </a:lnTo>
                  <a:lnTo>
                    <a:pt x="18285" y="4570"/>
                  </a:lnTo>
                  <a:lnTo>
                    <a:pt x="18285" y="149352"/>
                  </a:lnTo>
                  <a:lnTo>
                    <a:pt x="13715" y="152400"/>
                  </a:lnTo>
                  <a:close/>
                </a:path>
                <a:path w="18415" h="992504">
                  <a:moveTo>
                    <a:pt x="13715" y="382524"/>
                  </a:moveTo>
                  <a:lnTo>
                    <a:pt x="3047" y="382524"/>
                  </a:lnTo>
                  <a:lnTo>
                    <a:pt x="0" y="377953"/>
                  </a:lnTo>
                  <a:lnTo>
                    <a:pt x="0" y="233170"/>
                  </a:lnTo>
                  <a:lnTo>
                    <a:pt x="3047" y="228600"/>
                  </a:lnTo>
                  <a:lnTo>
                    <a:pt x="13715" y="228600"/>
                  </a:lnTo>
                  <a:lnTo>
                    <a:pt x="18285" y="233170"/>
                  </a:lnTo>
                  <a:lnTo>
                    <a:pt x="18285" y="377953"/>
                  </a:lnTo>
                  <a:lnTo>
                    <a:pt x="13715" y="382524"/>
                  </a:lnTo>
                  <a:close/>
                </a:path>
                <a:path w="18415" h="992504">
                  <a:moveTo>
                    <a:pt x="13715" y="611124"/>
                  </a:moveTo>
                  <a:lnTo>
                    <a:pt x="3047" y="611124"/>
                  </a:lnTo>
                  <a:lnTo>
                    <a:pt x="0" y="606553"/>
                  </a:lnTo>
                  <a:lnTo>
                    <a:pt x="0" y="463294"/>
                  </a:lnTo>
                  <a:lnTo>
                    <a:pt x="3047" y="458724"/>
                  </a:lnTo>
                  <a:lnTo>
                    <a:pt x="13715" y="458724"/>
                  </a:lnTo>
                  <a:lnTo>
                    <a:pt x="18285" y="463294"/>
                  </a:lnTo>
                  <a:lnTo>
                    <a:pt x="18285" y="606553"/>
                  </a:lnTo>
                  <a:lnTo>
                    <a:pt x="13715" y="611124"/>
                  </a:lnTo>
                  <a:close/>
                </a:path>
                <a:path w="18415" h="992504">
                  <a:moveTo>
                    <a:pt x="13715" y="839723"/>
                  </a:moveTo>
                  <a:lnTo>
                    <a:pt x="3047" y="839723"/>
                  </a:lnTo>
                  <a:lnTo>
                    <a:pt x="0" y="836676"/>
                  </a:lnTo>
                  <a:lnTo>
                    <a:pt x="0" y="691894"/>
                  </a:lnTo>
                  <a:lnTo>
                    <a:pt x="3047" y="687323"/>
                  </a:lnTo>
                  <a:lnTo>
                    <a:pt x="13715" y="687323"/>
                  </a:lnTo>
                  <a:lnTo>
                    <a:pt x="18285" y="691894"/>
                  </a:lnTo>
                  <a:lnTo>
                    <a:pt x="18285" y="836676"/>
                  </a:lnTo>
                  <a:lnTo>
                    <a:pt x="13715" y="839723"/>
                  </a:lnTo>
                  <a:close/>
                </a:path>
                <a:path w="18415" h="992504">
                  <a:moveTo>
                    <a:pt x="18287" y="992123"/>
                  </a:moveTo>
                  <a:lnTo>
                    <a:pt x="0" y="992123"/>
                  </a:lnTo>
                  <a:lnTo>
                    <a:pt x="0" y="920495"/>
                  </a:lnTo>
                  <a:lnTo>
                    <a:pt x="3047" y="917448"/>
                  </a:lnTo>
                  <a:lnTo>
                    <a:pt x="13715" y="917448"/>
                  </a:lnTo>
                  <a:lnTo>
                    <a:pt x="18285" y="920495"/>
                  </a:lnTo>
                  <a:lnTo>
                    <a:pt x="18287" y="992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3007" y="3361943"/>
              <a:ext cx="128016" cy="347472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4311396" y="2395728"/>
              <a:ext cx="350520" cy="1477010"/>
            </a:xfrm>
            <a:custGeom>
              <a:avLst/>
              <a:gdLst/>
              <a:ahLst/>
              <a:cxnLst/>
              <a:rect l="l" t="t" r="r" b="b"/>
              <a:pathLst>
                <a:path w="350520" h="1477010">
                  <a:moveTo>
                    <a:pt x="10667" y="1476755"/>
                  </a:moveTo>
                  <a:lnTo>
                    <a:pt x="0" y="1469136"/>
                  </a:lnTo>
                  <a:lnTo>
                    <a:pt x="10667" y="1452372"/>
                  </a:lnTo>
                  <a:lnTo>
                    <a:pt x="27431" y="1426463"/>
                  </a:lnTo>
                  <a:lnTo>
                    <a:pt x="38100" y="1432560"/>
                  </a:lnTo>
                  <a:lnTo>
                    <a:pt x="21335" y="1459991"/>
                  </a:lnTo>
                  <a:lnTo>
                    <a:pt x="10667" y="1476755"/>
                  </a:lnTo>
                  <a:close/>
                </a:path>
                <a:path w="350520" h="1477010">
                  <a:moveTo>
                    <a:pt x="57911" y="1400555"/>
                  </a:moveTo>
                  <a:lnTo>
                    <a:pt x="45719" y="1394460"/>
                  </a:lnTo>
                  <a:lnTo>
                    <a:pt x="47243" y="1392936"/>
                  </a:lnTo>
                  <a:lnTo>
                    <a:pt x="64007" y="1362455"/>
                  </a:lnTo>
                  <a:lnTo>
                    <a:pt x="71627" y="1350263"/>
                  </a:lnTo>
                  <a:lnTo>
                    <a:pt x="82295" y="1356360"/>
                  </a:lnTo>
                  <a:lnTo>
                    <a:pt x="76200" y="1368552"/>
                  </a:lnTo>
                  <a:lnTo>
                    <a:pt x="57911" y="1399031"/>
                  </a:lnTo>
                  <a:lnTo>
                    <a:pt x="57911" y="1400555"/>
                  </a:lnTo>
                  <a:close/>
                </a:path>
                <a:path w="350520" h="1477010">
                  <a:moveTo>
                    <a:pt x="99059" y="1321307"/>
                  </a:moveTo>
                  <a:lnTo>
                    <a:pt x="88391" y="1316736"/>
                  </a:lnTo>
                  <a:lnTo>
                    <a:pt x="94487" y="1303020"/>
                  </a:lnTo>
                  <a:lnTo>
                    <a:pt x="108203" y="1274063"/>
                  </a:lnTo>
                  <a:lnTo>
                    <a:pt x="109727" y="1271015"/>
                  </a:lnTo>
                  <a:lnTo>
                    <a:pt x="120395" y="1275588"/>
                  </a:lnTo>
                  <a:lnTo>
                    <a:pt x="118871" y="1278636"/>
                  </a:lnTo>
                  <a:lnTo>
                    <a:pt x="106679" y="1309115"/>
                  </a:lnTo>
                  <a:lnTo>
                    <a:pt x="99059" y="1321307"/>
                  </a:lnTo>
                  <a:close/>
                </a:path>
                <a:path w="350520" h="1477010">
                  <a:moveTo>
                    <a:pt x="135635" y="1239012"/>
                  </a:moveTo>
                  <a:lnTo>
                    <a:pt x="123443" y="1235963"/>
                  </a:lnTo>
                  <a:lnTo>
                    <a:pt x="131063" y="1214628"/>
                  </a:lnTo>
                  <a:lnTo>
                    <a:pt x="140207" y="1187196"/>
                  </a:lnTo>
                  <a:lnTo>
                    <a:pt x="152400" y="1191768"/>
                  </a:lnTo>
                  <a:lnTo>
                    <a:pt x="143255" y="1219199"/>
                  </a:lnTo>
                  <a:lnTo>
                    <a:pt x="135635" y="1239012"/>
                  </a:lnTo>
                  <a:close/>
                </a:path>
                <a:path w="350520" h="1477010">
                  <a:moveTo>
                    <a:pt x="163067" y="1153668"/>
                  </a:moveTo>
                  <a:lnTo>
                    <a:pt x="149351" y="1152144"/>
                  </a:lnTo>
                  <a:lnTo>
                    <a:pt x="155447" y="1124712"/>
                  </a:lnTo>
                  <a:lnTo>
                    <a:pt x="160019" y="1101852"/>
                  </a:lnTo>
                  <a:lnTo>
                    <a:pt x="172211" y="1103375"/>
                  </a:lnTo>
                  <a:lnTo>
                    <a:pt x="167639" y="1127760"/>
                  </a:lnTo>
                  <a:lnTo>
                    <a:pt x="163067" y="1153668"/>
                  </a:lnTo>
                  <a:close/>
                </a:path>
                <a:path w="350520" h="1477010">
                  <a:moveTo>
                    <a:pt x="176783" y="1065275"/>
                  </a:moveTo>
                  <a:lnTo>
                    <a:pt x="164591" y="1065275"/>
                  </a:lnTo>
                  <a:lnTo>
                    <a:pt x="167639" y="1034796"/>
                  </a:lnTo>
                  <a:lnTo>
                    <a:pt x="167639" y="1014983"/>
                  </a:lnTo>
                  <a:lnTo>
                    <a:pt x="181355" y="1014983"/>
                  </a:lnTo>
                  <a:lnTo>
                    <a:pt x="179831" y="1034796"/>
                  </a:lnTo>
                  <a:lnTo>
                    <a:pt x="176783" y="1065275"/>
                  </a:lnTo>
                  <a:close/>
                </a:path>
                <a:path w="350520" h="1477010">
                  <a:moveTo>
                    <a:pt x="181355" y="976883"/>
                  </a:moveTo>
                  <a:lnTo>
                    <a:pt x="169163" y="976883"/>
                  </a:lnTo>
                  <a:lnTo>
                    <a:pt x="169163" y="973836"/>
                  </a:lnTo>
                  <a:lnTo>
                    <a:pt x="167639" y="944879"/>
                  </a:lnTo>
                  <a:lnTo>
                    <a:pt x="167639" y="926591"/>
                  </a:lnTo>
                  <a:lnTo>
                    <a:pt x="179831" y="925068"/>
                  </a:lnTo>
                  <a:lnTo>
                    <a:pt x="181355" y="943355"/>
                  </a:lnTo>
                  <a:lnTo>
                    <a:pt x="181355" y="976883"/>
                  </a:lnTo>
                  <a:close/>
                </a:path>
                <a:path w="350520" h="1477010">
                  <a:moveTo>
                    <a:pt x="164591" y="888491"/>
                  </a:moveTo>
                  <a:lnTo>
                    <a:pt x="164591" y="885444"/>
                  </a:lnTo>
                  <a:lnTo>
                    <a:pt x="161543" y="856488"/>
                  </a:lnTo>
                  <a:lnTo>
                    <a:pt x="158495" y="838199"/>
                  </a:lnTo>
                  <a:lnTo>
                    <a:pt x="172211" y="836675"/>
                  </a:lnTo>
                  <a:lnTo>
                    <a:pt x="173735" y="854963"/>
                  </a:lnTo>
                  <a:lnTo>
                    <a:pt x="176783" y="883920"/>
                  </a:lnTo>
                  <a:lnTo>
                    <a:pt x="176783" y="886968"/>
                  </a:lnTo>
                  <a:lnTo>
                    <a:pt x="164591" y="888491"/>
                  </a:lnTo>
                  <a:close/>
                </a:path>
                <a:path w="350520" h="1477010">
                  <a:moveTo>
                    <a:pt x="153923" y="800099"/>
                  </a:moveTo>
                  <a:lnTo>
                    <a:pt x="149351" y="771144"/>
                  </a:lnTo>
                  <a:lnTo>
                    <a:pt x="146303" y="749807"/>
                  </a:lnTo>
                  <a:lnTo>
                    <a:pt x="158495" y="748283"/>
                  </a:lnTo>
                  <a:lnTo>
                    <a:pt x="161543" y="769620"/>
                  </a:lnTo>
                  <a:lnTo>
                    <a:pt x="166115" y="798575"/>
                  </a:lnTo>
                  <a:lnTo>
                    <a:pt x="153923" y="800099"/>
                  </a:lnTo>
                  <a:close/>
                </a:path>
                <a:path w="350520" h="1477010">
                  <a:moveTo>
                    <a:pt x="140207" y="713231"/>
                  </a:moveTo>
                  <a:lnTo>
                    <a:pt x="135635" y="691896"/>
                  </a:lnTo>
                  <a:lnTo>
                    <a:pt x="128015" y="665988"/>
                  </a:lnTo>
                  <a:lnTo>
                    <a:pt x="128015" y="664463"/>
                  </a:lnTo>
                  <a:lnTo>
                    <a:pt x="140207" y="659891"/>
                  </a:lnTo>
                  <a:lnTo>
                    <a:pt x="140207" y="661415"/>
                  </a:lnTo>
                  <a:lnTo>
                    <a:pt x="147827" y="688847"/>
                  </a:lnTo>
                  <a:lnTo>
                    <a:pt x="152400" y="710183"/>
                  </a:lnTo>
                  <a:lnTo>
                    <a:pt x="140207" y="713231"/>
                  </a:lnTo>
                  <a:close/>
                </a:path>
                <a:path w="350520" h="1477010">
                  <a:moveTo>
                    <a:pt x="115823" y="629412"/>
                  </a:moveTo>
                  <a:lnTo>
                    <a:pt x="109727" y="614171"/>
                  </a:lnTo>
                  <a:lnTo>
                    <a:pt x="99059" y="588263"/>
                  </a:lnTo>
                  <a:lnTo>
                    <a:pt x="96011" y="582168"/>
                  </a:lnTo>
                  <a:lnTo>
                    <a:pt x="106679" y="577596"/>
                  </a:lnTo>
                  <a:lnTo>
                    <a:pt x="109727" y="583691"/>
                  </a:lnTo>
                  <a:lnTo>
                    <a:pt x="121919" y="609599"/>
                  </a:lnTo>
                  <a:lnTo>
                    <a:pt x="126491" y="624839"/>
                  </a:lnTo>
                  <a:lnTo>
                    <a:pt x="115823" y="629412"/>
                  </a:lnTo>
                  <a:close/>
                </a:path>
                <a:path w="350520" h="1477010">
                  <a:moveTo>
                    <a:pt x="79247" y="548639"/>
                  </a:moveTo>
                  <a:lnTo>
                    <a:pt x="62483" y="515112"/>
                  </a:lnTo>
                  <a:lnTo>
                    <a:pt x="57911" y="502920"/>
                  </a:lnTo>
                  <a:lnTo>
                    <a:pt x="68579" y="496823"/>
                  </a:lnTo>
                  <a:lnTo>
                    <a:pt x="91439" y="542544"/>
                  </a:lnTo>
                  <a:lnTo>
                    <a:pt x="79247" y="548639"/>
                  </a:lnTo>
                  <a:close/>
                </a:path>
                <a:path w="350520" h="1477010">
                  <a:moveTo>
                    <a:pt x="41147" y="467868"/>
                  </a:moveTo>
                  <a:lnTo>
                    <a:pt x="39623" y="466344"/>
                  </a:lnTo>
                  <a:lnTo>
                    <a:pt x="21335" y="420623"/>
                  </a:lnTo>
                  <a:lnTo>
                    <a:pt x="19811" y="420623"/>
                  </a:lnTo>
                  <a:lnTo>
                    <a:pt x="32003" y="416052"/>
                  </a:lnTo>
                  <a:lnTo>
                    <a:pt x="41147" y="438912"/>
                  </a:lnTo>
                  <a:lnTo>
                    <a:pt x="51815" y="461771"/>
                  </a:lnTo>
                  <a:lnTo>
                    <a:pt x="41147" y="467868"/>
                  </a:lnTo>
                  <a:close/>
                </a:path>
                <a:path w="350520" h="1477010">
                  <a:moveTo>
                    <a:pt x="9143" y="384047"/>
                  </a:moveTo>
                  <a:lnTo>
                    <a:pt x="6095" y="377952"/>
                  </a:lnTo>
                  <a:lnTo>
                    <a:pt x="1523" y="345947"/>
                  </a:lnTo>
                  <a:lnTo>
                    <a:pt x="1523" y="332231"/>
                  </a:lnTo>
                  <a:lnTo>
                    <a:pt x="13715" y="332231"/>
                  </a:lnTo>
                  <a:lnTo>
                    <a:pt x="13715" y="344423"/>
                  </a:lnTo>
                  <a:lnTo>
                    <a:pt x="15239" y="355091"/>
                  </a:lnTo>
                  <a:lnTo>
                    <a:pt x="15457" y="355091"/>
                  </a:lnTo>
                  <a:lnTo>
                    <a:pt x="18287" y="374904"/>
                  </a:lnTo>
                  <a:lnTo>
                    <a:pt x="18897" y="374904"/>
                  </a:lnTo>
                  <a:lnTo>
                    <a:pt x="21335" y="380999"/>
                  </a:lnTo>
                  <a:lnTo>
                    <a:pt x="9143" y="384047"/>
                  </a:lnTo>
                  <a:close/>
                </a:path>
                <a:path w="350520" h="1477010">
                  <a:moveTo>
                    <a:pt x="15457" y="355091"/>
                  </a:moveTo>
                  <a:lnTo>
                    <a:pt x="15239" y="355091"/>
                  </a:lnTo>
                  <a:lnTo>
                    <a:pt x="15239" y="353568"/>
                  </a:lnTo>
                  <a:lnTo>
                    <a:pt x="15457" y="355091"/>
                  </a:lnTo>
                  <a:close/>
                </a:path>
                <a:path w="350520" h="1477010">
                  <a:moveTo>
                    <a:pt x="18897" y="374904"/>
                  </a:moveTo>
                  <a:lnTo>
                    <a:pt x="18287" y="374904"/>
                  </a:lnTo>
                  <a:lnTo>
                    <a:pt x="18287" y="373379"/>
                  </a:lnTo>
                  <a:lnTo>
                    <a:pt x="18897" y="374904"/>
                  </a:lnTo>
                  <a:close/>
                </a:path>
                <a:path w="350520" h="1477010">
                  <a:moveTo>
                    <a:pt x="16763" y="295655"/>
                  </a:moveTo>
                  <a:lnTo>
                    <a:pt x="4571" y="292607"/>
                  </a:lnTo>
                  <a:lnTo>
                    <a:pt x="7619" y="277368"/>
                  </a:lnTo>
                  <a:lnTo>
                    <a:pt x="12191" y="259079"/>
                  </a:lnTo>
                  <a:lnTo>
                    <a:pt x="18287" y="243839"/>
                  </a:lnTo>
                  <a:lnTo>
                    <a:pt x="30479" y="246887"/>
                  </a:lnTo>
                  <a:lnTo>
                    <a:pt x="24383" y="262128"/>
                  </a:lnTo>
                  <a:lnTo>
                    <a:pt x="19811" y="280415"/>
                  </a:lnTo>
                  <a:lnTo>
                    <a:pt x="16763" y="295655"/>
                  </a:lnTo>
                  <a:close/>
                </a:path>
                <a:path w="350520" h="1477010">
                  <a:moveTo>
                    <a:pt x="45719" y="213360"/>
                  </a:moveTo>
                  <a:lnTo>
                    <a:pt x="33527" y="207263"/>
                  </a:lnTo>
                  <a:lnTo>
                    <a:pt x="33527" y="205739"/>
                  </a:lnTo>
                  <a:lnTo>
                    <a:pt x="42671" y="190499"/>
                  </a:lnTo>
                  <a:lnTo>
                    <a:pt x="53339" y="175260"/>
                  </a:lnTo>
                  <a:lnTo>
                    <a:pt x="60959" y="163068"/>
                  </a:lnTo>
                  <a:lnTo>
                    <a:pt x="71627" y="170687"/>
                  </a:lnTo>
                  <a:lnTo>
                    <a:pt x="64007" y="181355"/>
                  </a:lnTo>
                  <a:lnTo>
                    <a:pt x="45719" y="211836"/>
                  </a:lnTo>
                  <a:lnTo>
                    <a:pt x="45719" y="213360"/>
                  </a:lnTo>
                  <a:close/>
                </a:path>
                <a:path w="350520" h="1477010">
                  <a:moveTo>
                    <a:pt x="94487" y="141731"/>
                  </a:moveTo>
                  <a:lnTo>
                    <a:pt x="85343" y="132587"/>
                  </a:lnTo>
                  <a:lnTo>
                    <a:pt x="96011" y="120396"/>
                  </a:lnTo>
                  <a:lnTo>
                    <a:pt x="108203" y="109728"/>
                  </a:lnTo>
                  <a:lnTo>
                    <a:pt x="121919" y="96012"/>
                  </a:lnTo>
                  <a:lnTo>
                    <a:pt x="129539" y="106679"/>
                  </a:lnTo>
                  <a:lnTo>
                    <a:pt x="118871" y="117347"/>
                  </a:lnTo>
                  <a:lnTo>
                    <a:pt x="117347" y="117347"/>
                  </a:lnTo>
                  <a:lnTo>
                    <a:pt x="105155" y="129539"/>
                  </a:lnTo>
                  <a:lnTo>
                    <a:pt x="106679" y="129539"/>
                  </a:lnTo>
                  <a:lnTo>
                    <a:pt x="96011" y="140207"/>
                  </a:lnTo>
                  <a:lnTo>
                    <a:pt x="94487" y="140207"/>
                  </a:lnTo>
                  <a:lnTo>
                    <a:pt x="94487" y="141731"/>
                  </a:lnTo>
                  <a:close/>
                </a:path>
                <a:path w="350520" h="1477010">
                  <a:moveTo>
                    <a:pt x="117347" y="118871"/>
                  </a:moveTo>
                  <a:lnTo>
                    <a:pt x="117347" y="117347"/>
                  </a:lnTo>
                  <a:lnTo>
                    <a:pt x="118871" y="117347"/>
                  </a:lnTo>
                  <a:lnTo>
                    <a:pt x="117347" y="118871"/>
                  </a:lnTo>
                  <a:close/>
                </a:path>
                <a:path w="350520" h="1477010">
                  <a:moveTo>
                    <a:pt x="94487" y="141731"/>
                  </a:moveTo>
                  <a:lnTo>
                    <a:pt x="94487" y="140207"/>
                  </a:lnTo>
                  <a:lnTo>
                    <a:pt x="96011" y="140207"/>
                  </a:lnTo>
                  <a:lnTo>
                    <a:pt x="94487" y="141731"/>
                  </a:lnTo>
                  <a:close/>
                </a:path>
                <a:path w="350520" h="1477010">
                  <a:moveTo>
                    <a:pt x="160019" y="85344"/>
                  </a:moveTo>
                  <a:lnTo>
                    <a:pt x="153923" y="74675"/>
                  </a:lnTo>
                  <a:lnTo>
                    <a:pt x="153923" y="73152"/>
                  </a:lnTo>
                  <a:lnTo>
                    <a:pt x="166115" y="67055"/>
                  </a:lnTo>
                  <a:lnTo>
                    <a:pt x="178307" y="62483"/>
                  </a:lnTo>
                  <a:lnTo>
                    <a:pt x="192023" y="57912"/>
                  </a:lnTo>
                  <a:lnTo>
                    <a:pt x="202691" y="54863"/>
                  </a:lnTo>
                  <a:lnTo>
                    <a:pt x="205739" y="67055"/>
                  </a:lnTo>
                  <a:lnTo>
                    <a:pt x="195071" y="70104"/>
                  </a:lnTo>
                  <a:lnTo>
                    <a:pt x="170687" y="79247"/>
                  </a:lnTo>
                  <a:lnTo>
                    <a:pt x="172211" y="79247"/>
                  </a:lnTo>
                  <a:lnTo>
                    <a:pt x="160019" y="85344"/>
                  </a:lnTo>
                  <a:close/>
                </a:path>
                <a:path w="350520" h="1477010">
                  <a:moveTo>
                    <a:pt x="325264" y="55299"/>
                  </a:moveTo>
                  <a:lnTo>
                    <a:pt x="260603" y="12191"/>
                  </a:lnTo>
                  <a:lnTo>
                    <a:pt x="257555" y="10667"/>
                  </a:lnTo>
                  <a:lnTo>
                    <a:pt x="257555" y="6096"/>
                  </a:lnTo>
                  <a:lnTo>
                    <a:pt x="260603" y="0"/>
                  </a:lnTo>
                  <a:lnTo>
                    <a:pt x="265175" y="0"/>
                  </a:lnTo>
                  <a:lnTo>
                    <a:pt x="268223" y="1523"/>
                  </a:lnTo>
                  <a:lnTo>
                    <a:pt x="339090" y="48768"/>
                  </a:lnTo>
                  <a:lnTo>
                    <a:pt x="330707" y="48768"/>
                  </a:lnTo>
                  <a:lnTo>
                    <a:pt x="330199" y="52831"/>
                  </a:lnTo>
                  <a:lnTo>
                    <a:pt x="325264" y="55299"/>
                  </a:lnTo>
                  <a:close/>
                </a:path>
                <a:path w="350520" h="1477010">
                  <a:moveTo>
                    <a:pt x="242315" y="62483"/>
                  </a:moveTo>
                  <a:lnTo>
                    <a:pt x="240791" y="48768"/>
                  </a:lnTo>
                  <a:lnTo>
                    <a:pt x="246887" y="48768"/>
                  </a:lnTo>
                  <a:lnTo>
                    <a:pt x="262127" y="47244"/>
                  </a:lnTo>
                  <a:lnTo>
                    <a:pt x="292607" y="47244"/>
                  </a:lnTo>
                  <a:lnTo>
                    <a:pt x="292607" y="59436"/>
                  </a:lnTo>
                  <a:lnTo>
                    <a:pt x="291083" y="59436"/>
                  </a:lnTo>
                  <a:lnTo>
                    <a:pt x="262127" y="60960"/>
                  </a:lnTo>
                  <a:lnTo>
                    <a:pt x="248411" y="60960"/>
                  </a:lnTo>
                  <a:lnTo>
                    <a:pt x="242315" y="62483"/>
                  </a:lnTo>
                  <a:close/>
                </a:path>
                <a:path w="350520" h="1477010">
                  <a:moveTo>
                    <a:pt x="330199" y="52831"/>
                  </a:moveTo>
                  <a:lnTo>
                    <a:pt x="330707" y="48768"/>
                  </a:lnTo>
                  <a:lnTo>
                    <a:pt x="338327" y="48768"/>
                  </a:lnTo>
                  <a:lnTo>
                    <a:pt x="338158" y="50291"/>
                  </a:lnTo>
                  <a:lnTo>
                    <a:pt x="335279" y="50291"/>
                  </a:lnTo>
                  <a:lnTo>
                    <a:pt x="330199" y="52831"/>
                  </a:lnTo>
                  <a:close/>
                </a:path>
                <a:path w="350520" h="1477010">
                  <a:moveTo>
                    <a:pt x="338734" y="62483"/>
                  </a:moveTo>
                  <a:lnTo>
                    <a:pt x="336803" y="62483"/>
                  </a:lnTo>
                  <a:lnTo>
                    <a:pt x="338327" y="48768"/>
                  </a:lnTo>
                  <a:lnTo>
                    <a:pt x="339090" y="48768"/>
                  </a:lnTo>
                  <a:lnTo>
                    <a:pt x="350519" y="56387"/>
                  </a:lnTo>
                  <a:lnTo>
                    <a:pt x="338734" y="62483"/>
                  </a:lnTo>
                  <a:close/>
                </a:path>
                <a:path w="350520" h="1477010">
                  <a:moveTo>
                    <a:pt x="333755" y="60960"/>
                  </a:moveTo>
                  <a:lnTo>
                    <a:pt x="329535" y="58146"/>
                  </a:lnTo>
                  <a:lnTo>
                    <a:pt x="330199" y="52831"/>
                  </a:lnTo>
                  <a:lnTo>
                    <a:pt x="335279" y="50291"/>
                  </a:lnTo>
                  <a:lnTo>
                    <a:pt x="333755" y="60960"/>
                  </a:lnTo>
                  <a:close/>
                </a:path>
                <a:path w="350520" h="1477010">
                  <a:moveTo>
                    <a:pt x="336973" y="60960"/>
                  </a:moveTo>
                  <a:lnTo>
                    <a:pt x="333755" y="60960"/>
                  </a:lnTo>
                  <a:lnTo>
                    <a:pt x="335279" y="50291"/>
                  </a:lnTo>
                  <a:lnTo>
                    <a:pt x="338158" y="50291"/>
                  </a:lnTo>
                  <a:lnTo>
                    <a:pt x="336973" y="60960"/>
                  </a:lnTo>
                  <a:close/>
                </a:path>
                <a:path w="350520" h="1477010">
                  <a:moveTo>
                    <a:pt x="329535" y="58146"/>
                  </a:moveTo>
                  <a:lnTo>
                    <a:pt x="325264" y="55299"/>
                  </a:lnTo>
                  <a:lnTo>
                    <a:pt x="330199" y="52831"/>
                  </a:lnTo>
                  <a:lnTo>
                    <a:pt x="329535" y="58146"/>
                  </a:lnTo>
                  <a:close/>
                </a:path>
                <a:path w="350520" h="1477010">
                  <a:moveTo>
                    <a:pt x="259079" y="103631"/>
                  </a:moveTo>
                  <a:lnTo>
                    <a:pt x="254507" y="102107"/>
                  </a:lnTo>
                  <a:lnTo>
                    <a:pt x="251459" y="96012"/>
                  </a:lnTo>
                  <a:lnTo>
                    <a:pt x="252983" y="91439"/>
                  </a:lnTo>
                  <a:lnTo>
                    <a:pt x="325264" y="55299"/>
                  </a:lnTo>
                  <a:lnTo>
                    <a:pt x="329535" y="58146"/>
                  </a:lnTo>
                  <a:lnTo>
                    <a:pt x="329183" y="60960"/>
                  </a:lnTo>
                  <a:lnTo>
                    <a:pt x="336803" y="62483"/>
                  </a:lnTo>
                  <a:lnTo>
                    <a:pt x="338734" y="62483"/>
                  </a:lnTo>
                  <a:lnTo>
                    <a:pt x="262127" y="102107"/>
                  </a:lnTo>
                  <a:lnTo>
                    <a:pt x="259079" y="103631"/>
                  </a:lnTo>
                  <a:close/>
                </a:path>
                <a:path w="350520" h="1477010">
                  <a:moveTo>
                    <a:pt x="336803" y="62483"/>
                  </a:moveTo>
                  <a:lnTo>
                    <a:pt x="329183" y="60960"/>
                  </a:lnTo>
                  <a:lnTo>
                    <a:pt x="329535" y="58146"/>
                  </a:lnTo>
                  <a:lnTo>
                    <a:pt x="333755" y="60960"/>
                  </a:lnTo>
                  <a:lnTo>
                    <a:pt x="336973" y="60960"/>
                  </a:lnTo>
                  <a:lnTo>
                    <a:pt x="336803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 descr=""/>
          <p:cNvSpPr txBox="1"/>
          <p:nvPr/>
        </p:nvSpPr>
        <p:spPr>
          <a:xfrm>
            <a:off x="1157755" y="3460480"/>
            <a:ext cx="303974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29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Application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1614944" y="3984728"/>
            <a:ext cx="213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5555"/>
              <a:buChar char="■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designs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157755" y="4502860"/>
            <a:ext cx="2332355" cy="824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29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1939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designs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157755" y="5545352"/>
            <a:ext cx="3582035" cy="824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29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Technology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1939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Infrastructure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hardware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4008120" y="3883025"/>
            <a:ext cx="5412105" cy="2809240"/>
            <a:chOff x="4008120" y="3883025"/>
            <a:chExt cx="5412105" cy="2809240"/>
          </a:xfrm>
        </p:grpSpPr>
        <p:sp>
          <p:nvSpPr>
            <p:cNvPr id="106" name="object 106" descr=""/>
            <p:cNvSpPr/>
            <p:nvPr/>
          </p:nvSpPr>
          <p:spPr>
            <a:xfrm>
              <a:off x="4008107" y="3886199"/>
              <a:ext cx="1732914" cy="2101850"/>
            </a:xfrm>
            <a:custGeom>
              <a:avLst/>
              <a:gdLst/>
              <a:ahLst/>
              <a:cxnLst/>
              <a:rect l="l" t="t" r="r" b="b"/>
              <a:pathLst>
                <a:path w="1732914" h="2101850">
                  <a:moveTo>
                    <a:pt x="1301496" y="775728"/>
                  </a:moveTo>
                  <a:lnTo>
                    <a:pt x="1289710" y="769632"/>
                  </a:lnTo>
                  <a:lnTo>
                    <a:pt x="1213104" y="730008"/>
                  </a:lnTo>
                  <a:lnTo>
                    <a:pt x="1210056" y="728484"/>
                  </a:lnTo>
                  <a:lnTo>
                    <a:pt x="1207008" y="730008"/>
                  </a:lnTo>
                  <a:lnTo>
                    <a:pt x="1205484" y="733056"/>
                  </a:lnTo>
                  <a:lnTo>
                    <a:pt x="1202436" y="736104"/>
                  </a:lnTo>
                  <a:lnTo>
                    <a:pt x="1203960" y="739152"/>
                  </a:lnTo>
                  <a:lnTo>
                    <a:pt x="1207008" y="740676"/>
                  </a:lnTo>
                  <a:lnTo>
                    <a:pt x="1264932" y="770737"/>
                  </a:lnTo>
                  <a:lnTo>
                    <a:pt x="1225296" y="772680"/>
                  </a:lnTo>
                  <a:lnTo>
                    <a:pt x="1152144" y="777252"/>
                  </a:lnTo>
                  <a:lnTo>
                    <a:pt x="1077468" y="783348"/>
                  </a:lnTo>
                  <a:lnTo>
                    <a:pt x="1040892" y="787920"/>
                  </a:lnTo>
                  <a:lnTo>
                    <a:pt x="1005840" y="790968"/>
                  </a:lnTo>
                  <a:lnTo>
                    <a:pt x="900684" y="809256"/>
                  </a:lnTo>
                  <a:lnTo>
                    <a:pt x="833628" y="826020"/>
                  </a:lnTo>
                  <a:lnTo>
                    <a:pt x="771144" y="845832"/>
                  </a:lnTo>
                  <a:lnTo>
                    <a:pt x="710184" y="871740"/>
                  </a:lnTo>
                  <a:lnTo>
                    <a:pt x="653796" y="902220"/>
                  </a:lnTo>
                  <a:lnTo>
                    <a:pt x="601980" y="934224"/>
                  </a:lnTo>
                  <a:lnTo>
                    <a:pt x="527304" y="992136"/>
                  </a:lnTo>
                  <a:lnTo>
                    <a:pt x="480060" y="1033284"/>
                  </a:lnTo>
                  <a:lnTo>
                    <a:pt x="434340" y="1079004"/>
                  </a:lnTo>
                  <a:lnTo>
                    <a:pt x="390144" y="1126248"/>
                  </a:lnTo>
                  <a:lnTo>
                    <a:pt x="321564" y="1203972"/>
                  </a:lnTo>
                  <a:lnTo>
                    <a:pt x="275844" y="1261884"/>
                  </a:lnTo>
                  <a:lnTo>
                    <a:pt x="254508" y="1292364"/>
                  </a:lnTo>
                  <a:lnTo>
                    <a:pt x="231648" y="1322844"/>
                  </a:lnTo>
                  <a:lnTo>
                    <a:pt x="188976" y="1386852"/>
                  </a:lnTo>
                  <a:lnTo>
                    <a:pt x="124968" y="1487436"/>
                  </a:lnTo>
                  <a:lnTo>
                    <a:pt x="91655" y="1542161"/>
                  </a:lnTo>
                  <a:lnTo>
                    <a:pt x="91440" y="1542288"/>
                  </a:lnTo>
                  <a:lnTo>
                    <a:pt x="80772" y="1552956"/>
                  </a:lnTo>
                  <a:lnTo>
                    <a:pt x="76200" y="1559052"/>
                  </a:lnTo>
                  <a:lnTo>
                    <a:pt x="79857" y="1561680"/>
                  </a:lnTo>
                  <a:lnTo>
                    <a:pt x="41148" y="1627644"/>
                  </a:lnTo>
                  <a:lnTo>
                    <a:pt x="0" y="1699272"/>
                  </a:lnTo>
                  <a:lnTo>
                    <a:pt x="10668" y="1705368"/>
                  </a:lnTo>
                  <a:lnTo>
                    <a:pt x="51816" y="1633740"/>
                  </a:lnTo>
                  <a:lnTo>
                    <a:pt x="94488" y="1563636"/>
                  </a:lnTo>
                  <a:lnTo>
                    <a:pt x="101460" y="1551762"/>
                  </a:lnTo>
                  <a:lnTo>
                    <a:pt x="108204" y="1548384"/>
                  </a:lnTo>
                  <a:lnTo>
                    <a:pt x="112776" y="1546860"/>
                  </a:lnTo>
                  <a:lnTo>
                    <a:pt x="118872" y="1545336"/>
                  </a:lnTo>
                  <a:lnTo>
                    <a:pt x="124968" y="1545336"/>
                  </a:lnTo>
                  <a:lnTo>
                    <a:pt x="131064" y="1543812"/>
                  </a:lnTo>
                  <a:lnTo>
                    <a:pt x="198120" y="1543812"/>
                  </a:lnTo>
                  <a:lnTo>
                    <a:pt x="213360" y="1545336"/>
                  </a:lnTo>
                  <a:lnTo>
                    <a:pt x="230124" y="1545336"/>
                  </a:lnTo>
                  <a:lnTo>
                    <a:pt x="248412" y="1546860"/>
                  </a:lnTo>
                  <a:lnTo>
                    <a:pt x="265176" y="1546860"/>
                  </a:lnTo>
                  <a:lnTo>
                    <a:pt x="303276" y="1549908"/>
                  </a:lnTo>
                  <a:lnTo>
                    <a:pt x="358140" y="1559052"/>
                  </a:lnTo>
                  <a:lnTo>
                    <a:pt x="376428" y="1563624"/>
                  </a:lnTo>
                  <a:lnTo>
                    <a:pt x="393192" y="1568196"/>
                  </a:lnTo>
                  <a:lnTo>
                    <a:pt x="391668" y="1568196"/>
                  </a:lnTo>
                  <a:lnTo>
                    <a:pt x="408432" y="1574292"/>
                  </a:lnTo>
                  <a:lnTo>
                    <a:pt x="406908" y="1574292"/>
                  </a:lnTo>
                  <a:lnTo>
                    <a:pt x="422148" y="1581912"/>
                  </a:lnTo>
                  <a:lnTo>
                    <a:pt x="422148" y="1580388"/>
                  </a:lnTo>
                  <a:lnTo>
                    <a:pt x="435864" y="1589532"/>
                  </a:lnTo>
                  <a:lnTo>
                    <a:pt x="434340" y="1588008"/>
                  </a:lnTo>
                  <a:lnTo>
                    <a:pt x="446532" y="1598676"/>
                  </a:lnTo>
                  <a:lnTo>
                    <a:pt x="446532" y="1597152"/>
                  </a:lnTo>
                  <a:lnTo>
                    <a:pt x="458724" y="1607820"/>
                  </a:lnTo>
                  <a:lnTo>
                    <a:pt x="457200" y="1607820"/>
                  </a:lnTo>
                  <a:lnTo>
                    <a:pt x="467868" y="1618488"/>
                  </a:lnTo>
                  <a:lnTo>
                    <a:pt x="478536" y="1632204"/>
                  </a:lnTo>
                  <a:lnTo>
                    <a:pt x="478536" y="1630680"/>
                  </a:lnTo>
                  <a:lnTo>
                    <a:pt x="489204" y="1644396"/>
                  </a:lnTo>
                  <a:lnTo>
                    <a:pt x="507492" y="1671828"/>
                  </a:lnTo>
                  <a:lnTo>
                    <a:pt x="527304" y="1700784"/>
                  </a:lnTo>
                  <a:lnTo>
                    <a:pt x="537972" y="1714500"/>
                  </a:lnTo>
                  <a:lnTo>
                    <a:pt x="548640" y="1729740"/>
                  </a:lnTo>
                  <a:lnTo>
                    <a:pt x="585216" y="1770888"/>
                  </a:lnTo>
                  <a:lnTo>
                    <a:pt x="627888" y="1807464"/>
                  </a:lnTo>
                  <a:lnTo>
                    <a:pt x="658368" y="1831848"/>
                  </a:lnTo>
                  <a:lnTo>
                    <a:pt x="691896" y="1854708"/>
                  </a:lnTo>
                  <a:lnTo>
                    <a:pt x="725424" y="1879092"/>
                  </a:lnTo>
                  <a:lnTo>
                    <a:pt x="760476" y="1900428"/>
                  </a:lnTo>
                  <a:lnTo>
                    <a:pt x="798576" y="1921764"/>
                  </a:lnTo>
                  <a:lnTo>
                    <a:pt x="838200" y="1943100"/>
                  </a:lnTo>
                  <a:lnTo>
                    <a:pt x="879348" y="1962912"/>
                  </a:lnTo>
                  <a:lnTo>
                    <a:pt x="923544" y="1979676"/>
                  </a:lnTo>
                  <a:lnTo>
                    <a:pt x="969264" y="1996440"/>
                  </a:lnTo>
                  <a:lnTo>
                    <a:pt x="1016508" y="2011680"/>
                  </a:lnTo>
                  <a:lnTo>
                    <a:pt x="1117092" y="2039112"/>
                  </a:lnTo>
                  <a:lnTo>
                    <a:pt x="1168908" y="2051304"/>
                  </a:lnTo>
                  <a:lnTo>
                    <a:pt x="1222248" y="2065020"/>
                  </a:lnTo>
                  <a:lnTo>
                    <a:pt x="1239291" y="2068957"/>
                  </a:lnTo>
                  <a:lnTo>
                    <a:pt x="1178052" y="2087880"/>
                  </a:lnTo>
                  <a:lnTo>
                    <a:pt x="1173480" y="2089404"/>
                  </a:lnTo>
                  <a:lnTo>
                    <a:pt x="1171956" y="2092452"/>
                  </a:lnTo>
                  <a:lnTo>
                    <a:pt x="1173480" y="2095500"/>
                  </a:lnTo>
                  <a:lnTo>
                    <a:pt x="1173480" y="2098548"/>
                  </a:lnTo>
                  <a:lnTo>
                    <a:pt x="1178052" y="2101596"/>
                  </a:lnTo>
                  <a:lnTo>
                    <a:pt x="1181100" y="2100072"/>
                  </a:lnTo>
                  <a:lnTo>
                    <a:pt x="1265643" y="2074164"/>
                  </a:lnTo>
                  <a:lnTo>
                    <a:pt x="1275588" y="2071116"/>
                  </a:lnTo>
                  <a:lnTo>
                    <a:pt x="1203960" y="2002536"/>
                  </a:lnTo>
                  <a:lnTo>
                    <a:pt x="1200912" y="1999488"/>
                  </a:lnTo>
                  <a:lnTo>
                    <a:pt x="1194816" y="2002536"/>
                  </a:lnTo>
                  <a:lnTo>
                    <a:pt x="1193292" y="2005584"/>
                  </a:lnTo>
                  <a:lnTo>
                    <a:pt x="1193292" y="2010156"/>
                  </a:lnTo>
                  <a:lnTo>
                    <a:pt x="1194816" y="2011680"/>
                  </a:lnTo>
                  <a:lnTo>
                    <a:pt x="1242364" y="2056968"/>
                  </a:lnTo>
                  <a:lnTo>
                    <a:pt x="1223772" y="2052828"/>
                  </a:lnTo>
                  <a:lnTo>
                    <a:pt x="1171956" y="2039112"/>
                  </a:lnTo>
                  <a:lnTo>
                    <a:pt x="1120140" y="2026920"/>
                  </a:lnTo>
                  <a:lnTo>
                    <a:pt x="1021080" y="1999488"/>
                  </a:lnTo>
                  <a:lnTo>
                    <a:pt x="973836" y="1984248"/>
                  </a:lnTo>
                  <a:lnTo>
                    <a:pt x="932281" y="1969008"/>
                  </a:lnTo>
                  <a:lnTo>
                    <a:pt x="928116" y="1967484"/>
                  </a:lnTo>
                  <a:lnTo>
                    <a:pt x="928116" y="1969008"/>
                  </a:lnTo>
                  <a:lnTo>
                    <a:pt x="905256" y="1959864"/>
                  </a:lnTo>
                  <a:lnTo>
                    <a:pt x="906780" y="1959864"/>
                  </a:lnTo>
                  <a:lnTo>
                    <a:pt x="883920" y="1950720"/>
                  </a:lnTo>
                  <a:lnTo>
                    <a:pt x="885444" y="1950720"/>
                  </a:lnTo>
                  <a:lnTo>
                    <a:pt x="844296" y="1932432"/>
                  </a:lnTo>
                  <a:lnTo>
                    <a:pt x="804672" y="1911096"/>
                  </a:lnTo>
                  <a:lnTo>
                    <a:pt x="731520" y="1868424"/>
                  </a:lnTo>
                  <a:lnTo>
                    <a:pt x="733044" y="1868424"/>
                  </a:lnTo>
                  <a:lnTo>
                    <a:pt x="700189" y="1845564"/>
                  </a:lnTo>
                  <a:lnTo>
                    <a:pt x="697992" y="1844040"/>
                  </a:lnTo>
                  <a:lnTo>
                    <a:pt x="697992" y="1845564"/>
                  </a:lnTo>
                  <a:lnTo>
                    <a:pt x="665988" y="1821180"/>
                  </a:lnTo>
                  <a:lnTo>
                    <a:pt x="635508" y="1798320"/>
                  </a:lnTo>
                  <a:lnTo>
                    <a:pt x="592836" y="1761744"/>
                  </a:lnTo>
                  <a:lnTo>
                    <a:pt x="568452" y="1735836"/>
                  </a:lnTo>
                  <a:lnTo>
                    <a:pt x="569976" y="1735836"/>
                  </a:lnTo>
                  <a:lnTo>
                    <a:pt x="557784" y="1722120"/>
                  </a:lnTo>
                  <a:lnTo>
                    <a:pt x="547116" y="1708404"/>
                  </a:lnTo>
                  <a:lnTo>
                    <a:pt x="548640" y="1708404"/>
                  </a:lnTo>
                  <a:lnTo>
                    <a:pt x="537972" y="1693164"/>
                  </a:lnTo>
                  <a:lnTo>
                    <a:pt x="518160" y="1664208"/>
                  </a:lnTo>
                  <a:lnTo>
                    <a:pt x="498348" y="1636776"/>
                  </a:lnTo>
                  <a:lnTo>
                    <a:pt x="494284" y="1630680"/>
                  </a:lnTo>
                  <a:lnTo>
                    <a:pt x="489204" y="1623060"/>
                  </a:lnTo>
                  <a:lnTo>
                    <a:pt x="486537" y="1620012"/>
                  </a:lnTo>
                  <a:lnTo>
                    <a:pt x="478536" y="1610868"/>
                  </a:lnTo>
                  <a:lnTo>
                    <a:pt x="466344" y="1598676"/>
                  </a:lnTo>
                  <a:lnTo>
                    <a:pt x="464604" y="1597152"/>
                  </a:lnTo>
                  <a:lnTo>
                    <a:pt x="454152" y="1588008"/>
                  </a:lnTo>
                  <a:lnTo>
                    <a:pt x="443992" y="1580388"/>
                  </a:lnTo>
                  <a:lnTo>
                    <a:pt x="441960" y="1578864"/>
                  </a:lnTo>
                  <a:lnTo>
                    <a:pt x="396240" y="1556004"/>
                  </a:lnTo>
                  <a:lnTo>
                    <a:pt x="342900" y="1543812"/>
                  </a:lnTo>
                  <a:lnTo>
                    <a:pt x="323088" y="1540764"/>
                  </a:lnTo>
                  <a:lnTo>
                    <a:pt x="304800" y="1537716"/>
                  </a:lnTo>
                  <a:lnTo>
                    <a:pt x="248412" y="1533144"/>
                  </a:lnTo>
                  <a:lnTo>
                    <a:pt x="230124" y="1533144"/>
                  </a:lnTo>
                  <a:lnTo>
                    <a:pt x="213360" y="1531620"/>
                  </a:lnTo>
                  <a:lnTo>
                    <a:pt x="131064" y="1531620"/>
                  </a:lnTo>
                  <a:lnTo>
                    <a:pt x="123444" y="1533144"/>
                  </a:lnTo>
                  <a:lnTo>
                    <a:pt x="115824" y="1533144"/>
                  </a:lnTo>
                  <a:lnTo>
                    <a:pt x="135636" y="1493532"/>
                  </a:lnTo>
                  <a:lnTo>
                    <a:pt x="199644" y="1392948"/>
                  </a:lnTo>
                  <a:lnTo>
                    <a:pt x="220980" y="1360944"/>
                  </a:lnTo>
                  <a:lnTo>
                    <a:pt x="242316" y="1330464"/>
                  </a:lnTo>
                  <a:lnTo>
                    <a:pt x="263652" y="1298460"/>
                  </a:lnTo>
                  <a:lnTo>
                    <a:pt x="286512" y="1269504"/>
                  </a:lnTo>
                  <a:lnTo>
                    <a:pt x="307848" y="1240548"/>
                  </a:lnTo>
                  <a:lnTo>
                    <a:pt x="353568" y="1185684"/>
                  </a:lnTo>
                  <a:lnTo>
                    <a:pt x="376428" y="1159776"/>
                  </a:lnTo>
                  <a:lnTo>
                    <a:pt x="422148" y="1111008"/>
                  </a:lnTo>
                  <a:lnTo>
                    <a:pt x="443484" y="1086624"/>
                  </a:lnTo>
                  <a:lnTo>
                    <a:pt x="443484" y="1088148"/>
                  </a:lnTo>
                  <a:lnTo>
                    <a:pt x="445008" y="1086624"/>
                  </a:lnTo>
                  <a:lnTo>
                    <a:pt x="489204" y="1042428"/>
                  </a:lnTo>
                  <a:lnTo>
                    <a:pt x="512064" y="1021092"/>
                  </a:lnTo>
                  <a:lnTo>
                    <a:pt x="536448" y="1001280"/>
                  </a:lnTo>
                  <a:lnTo>
                    <a:pt x="559308" y="981468"/>
                  </a:lnTo>
                  <a:lnTo>
                    <a:pt x="583692" y="963180"/>
                  </a:lnTo>
                  <a:lnTo>
                    <a:pt x="609600" y="944892"/>
                  </a:lnTo>
                  <a:lnTo>
                    <a:pt x="633984" y="928128"/>
                  </a:lnTo>
                  <a:lnTo>
                    <a:pt x="661416" y="912888"/>
                  </a:lnTo>
                  <a:lnTo>
                    <a:pt x="687324" y="897648"/>
                  </a:lnTo>
                  <a:lnTo>
                    <a:pt x="745236" y="870216"/>
                  </a:lnTo>
                  <a:lnTo>
                    <a:pt x="775716" y="858024"/>
                  </a:lnTo>
                  <a:lnTo>
                    <a:pt x="774192" y="858024"/>
                  </a:lnTo>
                  <a:lnTo>
                    <a:pt x="870204" y="829068"/>
                  </a:lnTo>
                  <a:lnTo>
                    <a:pt x="972312" y="809256"/>
                  </a:lnTo>
                  <a:lnTo>
                    <a:pt x="1078992" y="795540"/>
                  </a:lnTo>
                  <a:lnTo>
                    <a:pt x="1152144" y="789444"/>
                  </a:lnTo>
                  <a:lnTo>
                    <a:pt x="1226820" y="784872"/>
                  </a:lnTo>
                  <a:lnTo>
                    <a:pt x="1266494" y="782929"/>
                  </a:lnTo>
                  <a:lnTo>
                    <a:pt x="1211580" y="818400"/>
                  </a:lnTo>
                  <a:lnTo>
                    <a:pt x="1208532" y="821448"/>
                  </a:lnTo>
                  <a:lnTo>
                    <a:pt x="1207008" y="824496"/>
                  </a:lnTo>
                  <a:lnTo>
                    <a:pt x="1210056" y="827544"/>
                  </a:lnTo>
                  <a:lnTo>
                    <a:pt x="1211580" y="830592"/>
                  </a:lnTo>
                  <a:lnTo>
                    <a:pt x="1214628" y="832116"/>
                  </a:lnTo>
                  <a:lnTo>
                    <a:pt x="1217676" y="829068"/>
                  </a:lnTo>
                  <a:lnTo>
                    <a:pt x="1301496" y="775728"/>
                  </a:lnTo>
                  <a:close/>
                </a:path>
                <a:path w="1732914" h="2101850">
                  <a:moveTo>
                    <a:pt x="1732800" y="381000"/>
                  </a:moveTo>
                  <a:lnTo>
                    <a:pt x="1650504" y="326136"/>
                  </a:lnTo>
                  <a:lnTo>
                    <a:pt x="1647456" y="324612"/>
                  </a:lnTo>
                  <a:lnTo>
                    <a:pt x="1644408" y="326136"/>
                  </a:lnTo>
                  <a:lnTo>
                    <a:pt x="1639836" y="330708"/>
                  </a:lnTo>
                  <a:lnTo>
                    <a:pt x="1641360" y="335280"/>
                  </a:lnTo>
                  <a:lnTo>
                    <a:pt x="1642884" y="336804"/>
                  </a:lnTo>
                  <a:lnTo>
                    <a:pt x="1699615" y="373862"/>
                  </a:lnTo>
                  <a:lnTo>
                    <a:pt x="1690128" y="373380"/>
                  </a:lnTo>
                  <a:lnTo>
                    <a:pt x="1668792" y="371856"/>
                  </a:lnTo>
                  <a:lnTo>
                    <a:pt x="1601736" y="362712"/>
                  </a:lnTo>
                  <a:lnTo>
                    <a:pt x="1603260" y="362712"/>
                  </a:lnTo>
                  <a:lnTo>
                    <a:pt x="1578876" y="358140"/>
                  </a:lnTo>
                  <a:lnTo>
                    <a:pt x="1580400" y="358140"/>
                  </a:lnTo>
                  <a:lnTo>
                    <a:pt x="1531632" y="345948"/>
                  </a:lnTo>
                  <a:lnTo>
                    <a:pt x="1510042" y="338328"/>
                  </a:lnTo>
                  <a:lnTo>
                    <a:pt x="1505724" y="336804"/>
                  </a:lnTo>
                  <a:lnTo>
                    <a:pt x="1505724" y="338328"/>
                  </a:lnTo>
                  <a:lnTo>
                    <a:pt x="1479816" y="327660"/>
                  </a:lnTo>
                  <a:lnTo>
                    <a:pt x="1452384" y="315468"/>
                  </a:lnTo>
                  <a:lnTo>
                    <a:pt x="1423428" y="303276"/>
                  </a:lnTo>
                  <a:lnTo>
                    <a:pt x="1394472" y="286512"/>
                  </a:lnTo>
                  <a:lnTo>
                    <a:pt x="1377708" y="278892"/>
                  </a:lnTo>
                  <a:lnTo>
                    <a:pt x="1379232" y="278892"/>
                  </a:lnTo>
                  <a:lnTo>
                    <a:pt x="1362468" y="269748"/>
                  </a:lnTo>
                  <a:lnTo>
                    <a:pt x="1347228" y="259080"/>
                  </a:lnTo>
                  <a:lnTo>
                    <a:pt x="1330464" y="249936"/>
                  </a:lnTo>
                  <a:lnTo>
                    <a:pt x="1312176" y="237744"/>
                  </a:lnTo>
                  <a:lnTo>
                    <a:pt x="1313700" y="237744"/>
                  </a:lnTo>
                  <a:lnTo>
                    <a:pt x="1295412" y="225552"/>
                  </a:lnTo>
                  <a:lnTo>
                    <a:pt x="1277124" y="211836"/>
                  </a:lnTo>
                  <a:lnTo>
                    <a:pt x="1257312" y="198120"/>
                  </a:lnTo>
                  <a:lnTo>
                    <a:pt x="1237500" y="182880"/>
                  </a:lnTo>
                  <a:lnTo>
                    <a:pt x="1217688" y="166116"/>
                  </a:lnTo>
                  <a:lnTo>
                    <a:pt x="1196352" y="149352"/>
                  </a:lnTo>
                  <a:lnTo>
                    <a:pt x="1175016" y="131064"/>
                  </a:lnTo>
                  <a:lnTo>
                    <a:pt x="1152156" y="112776"/>
                  </a:lnTo>
                  <a:lnTo>
                    <a:pt x="1085100" y="54864"/>
                  </a:lnTo>
                  <a:lnTo>
                    <a:pt x="1024140" y="0"/>
                  </a:lnTo>
                  <a:lnTo>
                    <a:pt x="1003757" y="0"/>
                  </a:lnTo>
                  <a:lnTo>
                    <a:pt x="1077480" y="64008"/>
                  </a:lnTo>
                  <a:lnTo>
                    <a:pt x="1121676" y="103632"/>
                  </a:lnTo>
                  <a:lnTo>
                    <a:pt x="1144536" y="121920"/>
                  </a:lnTo>
                  <a:lnTo>
                    <a:pt x="1165872" y="141732"/>
                  </a:lnTo>
                  <a:lnTo>
                    <a:pt x="1188732" y="158496"/>
                  </a:lnTo>
                  <a:lnTo>
                    <a:pt x="1229880" y="192024"/>
                  </a:lnTo>
                  <a:lnTo>
                    <a:pt x="1269504" y="222504"/>
                  </a:lnTo>
                  <a:lnTo>
                    <a:pt x="1306080" y="248412"/>
                  </a:lnTo>
                  <a:lnTo>
                    <a:pt x="1322844" y="260604"/>
                  </a:lnTo>
                  <a:lnTo>
                    <a:pt x="1339608" y="271272"/>
                  </a:lnTo>
                  <a:lnTo>
                    <a:pt x="1356372" y="280416"/>
                  </a:lnTo>
                  <a:lnTo>
                    <a:pt x="1371612" y="289560"/>
                  </a:lnTo>
                  <a:lnTo>
                    <a:pt x="1418856" y="313944"/>
                  </a:lnTo>
                  <a:lnTo>
                    <a:pt x="1475244" y="339852"/>
                  </a:lnTo>
                  <a:lnTo>
                    <a:pt x="1527060" y="358140"/>
                  </a:lnTo>
                  <a:lnTo>
                    <a:pt x="1552968" y="364236"/>
                  </a:lnTo>
                  <a:lnTo>
                    <a:pt x="1577352" y="370332"/>
                  </a:lnTo>
                  <a:lnTo>
                    <a:pt x="1623072" y="379476"/>
                  </a:lnTo>
                  <a:lnTo>
                    <a:pt x="1645932" y="381000"/>
                  </a:lnTo>
                  <a:lnTo>
                    <a:pt x="1667268" y="384048"/>
                  </a:lnTo>
                  <a:lnTo>
                    <a:pt x="1690128" y="385572"/>
                  </a:lnTo>
                  <a:lnTo>
                    <a:pt x="1695665" y="385851"/>
                  </a:lnTo>
                  <a:lnTo>
                    <a:pt x="1635264" y="416052"/>
                  </a:lnTo>
                  <a:lnTo>
                    <a:pt x="1635264" y="420624"/>
                  </a:lnTo>
                  <a:lnTo>
                    <a:pt x="1638312" y="426720"/>
                  </a:lnTo>
                  <a:lnTo>
                    <a:pt x="1641360" y="428244"/>
                  </a:lnTo>
                  <a:lnTo>
                    <a:pt x="1644408" y="426720"/>
                  </a:lnTo>
                  <a:lnTo>
                    <a:pt x="1721015" y="387096"/>
                  </a:lnTo>
                  <a:lnTo>
                    <a:pt x="17328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4978907" y="4486656"/>
              <a:ext cx="4006850" cy="462280"/>
            </a:xfrm>
            <a:custGeom>
              <a:avLst/>
              <a:gdLst/>
              <a:ahLst/>
              <a:cxnLst/>
              <a:rect l="l" t="t" r="r" b="b"/>
              <a:pathLst>
                <a:path w="4006850" h="462279">
                  <a:moveTo>
                    <a:pt x="3598164" y="461772"/>
                  </a:moveTo>
                  <a:lnTo>
                    <a:pt x="0" y="461772"/>
                  </a:lnTo>
                  <a:lnTo>
                    <a:pt x="620268" y="0"/>
                  </a:lnTo>
                  <a:lnTo>
                    <a:pt x="4006596" y="0"/>
                  </a:lnTo>
                  <a:lnTo>
                    <a:pt x="3598164" y="461772"/>
                  </a:lnTo>
                  <a:close/>
                </a:path>
              </a:pathLst>
            </a:custGeom>
            <a:solidFill>
              <a:srgbClr val="80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4978907" y="4486656"/>
              <a:ext cx="4006850" cy="462280"/>
            </a:xfrm>
            <a:custGeom>
              <a:avLst/>
              <a:gdLst/>
              <a:ahLst/>
              <a:cxnLst/>
              <a:rect l="l" t="t" r="r" b="b"/>
              <a:pathLst>
                <a:path w="4006850" h="462279">
                  <a:moveTo>
                    <a:pt x="620268" y="0"/>
                  </a:moveTo>
                  <a:lnTo>
                    <a:pt x="0" y="461772"/>
                  </a:lnTo>
                  <a:lnTo>
                    <a:pt x="3598164" y="461772"/>
                  </a:lnTo>
                  <a:lnTo>
                    <a:pt x="4006596" y="0"/>
                  </a:lnTo>
                  <a:lnTo>
                    <a:pt x="620268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605272" y="4088892"/>
              <a:ext cx="3790315" cy="394970"/>
            </a:xfrm>
            <a:custGeom>
              <a:avLst/>
              <a:gdLst/>
              <a:ahLst/>
              <a:cxnLst/>
              <a:rect l="l" t="t" r="r" b="b"/>
              <a:pathLst>
                <a:path w="3790315" h="394970">
                  <a:moveTo>
                    <a:pt x="3386328" y="394716"/>
                  </a:moveTo>
                  <a:lnTo>
                    <a:pt x="0" y="394716"/>
                  </a:lnTo>
                  <a:lnTo>
                    <a:pt x="525780" y="0"/>
                  </a:lnTo>
                  <a:lnTo>
                    <a:pt x="3790188" y="1524"/>
                  </a:lnTo>
                  <a:lnTo>
                    <a:pt x="3386328" y="394716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605272" y="4088892"/>
              <a:ext cx="3790315" cy="394970"/>
            </a:xfrm>
            <a:custGeom>
              <a:avLst/>
              <a:gdLst/>
              <a:ahLst/>
              <a:cxnLst/>
              <a:rect l="l" t="t" r="r" b="b"/>
              <a:pathLst>
                <a:path w="3790315" h="394970">
                  <a:moveTo>
                    <a:pt x="525780" y="0"/>
                  </a:moveTo>
                  <a:lnTo>
                    <a:pt x="0" y="394716"/>
                  </a:lnTo>
                  <a:lnTo>
                    <a:pt x="3386328" y="394716"/>
                  </a:lnTo>
                  <a:lnTo>
                    <a:pt x="3790188" y="1524"/>
                  </a:lnTo>
                  <a:lnTo>
                    <a:pt x="52578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451604" y="4943855"/>
              <a:ext cx="4136390" cy="408940"/>
            </a:xfrm>
            <a:custGeom>
              <a:avLst/>
              <a:gdLst/>
              <a:ahLst/>
              <a:cxnLst/>
              <a:rect l="l" t="t" r="r" b="b"/>
              <a:pathLst>
                <a:path w="4136390" h="408939">
                  <a:moveTo>
                    <a:pt x="3738372" y="408432"/>
                  </a:moveTo>
                  <a:lnTo>
                    <a:pt x="0" y="408432"/>
                  </a:lnTo>
                  <a:lnTo>
                    <a:pt x="530351" y="0"/>
                  </a:lnTo>
                  <a:lnTo>
                    <a:pt x="4136135" y="0"/>
                  </a:lnTo>
                  <a:lnTo>
                    <a:pt x="3738372" y="408432"/>
                  </a:lnTo>
                  <a:close/>
                </a:path>
              </a:pathLst>
            </a:custGeom>
            <a:solidFill>
              <a:srgbClr val="8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4451604" y="4943855"/>
              <a:ext cx="4136390" cy="408940"/>
            </a:xfrm>
            <a:custGeom>
              <a:avLst/>
              <a:gdLst/>
              <a:ahLst/>
              <a:cxnLst/>
              <a:rect l="l" t="t" r="r" b="b"/>
              <a:pathLst>
                <a:path w="4136390" h="408939">
                  <a:moveTo>
                    <a:pt x="530351" y="0"/>
                  </a:moveTo>
                  <a:lnTo>
                    <a:pt x="0" y="408432"/>
                  </a:lnTo>
                  <a:lnTo>
                    <a:pt x="3738372" y="408432"/>
                  </a:lnTo>
                  <a:lnTo>
                    <a:pt x="4136135" y="0"/>
                  </a:lnTo>
                  <a:lnTo>
                    <a:pt x="530351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4474464" y="3886200"/>
              <a:ext cx="3744595" cy="113030"/>
            </a:xfrm>
            <a:custGeom>
              <a:avLst/>
              <a:gdLst/>
              <a:ahLst/>
              <a:cxnLst/>
              <a:rect l="l" t="t" r="r" b="b"/>
              <a:pathLst>
                <a:path w="3744595" h="113029">
                  <a:moveTo>
                    <a:pt x="3634739" y="112776"/>
                  </a:moveTo>
                  <a:lnTo>
                    <a:pt x="0" y="112776"/>
                  </a:lnTo>
                  <a:lnTo>
                    <a:pt x="135920" y="0"/>
                  </a:lnTo>
                  <a:lnTo>
                    <a:pt x="3744570" y="0"/>
                  </a:lnTo>
                  <a:lnTo>
                    <a:pt x="3634739" y="112776"/>
                  </a:lnTo>
                  <a:close/>
                </a:path>
              </a:pathLst>
            </a:custGeom>
            <a:solidFill>
              <a:srgbClr val="8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4474464" y="3886200"/>
              <a:ext cx="3744595" cy="113030"/>
            </a:xfrm>
            <a:custGeom>
              <a:avLst/>
              <a:gdLst/>
              <a:ahLst/>
              <a:cxnLst/>
              <a:rect l="l" t="t" r="r" b="b"/>
              <a:pathLst>
                <a:path w="3744595" h="113029">
                  <a:moveTo>
                    <a:pt x="135920" y="0"/>
                  </a:moveTo>
                  <a:lnTo>
                    <a:pt x="0" y="112776"/>
                  </a:lnTo>
                  <a:lnTo>
                    <a:pt x="3634739" y="112776"/>
                  </a:lnTo>
                  <a:lnTo>
                    <a:pt x="374457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4486656" y="5416296"/>
              <a:ext cx="4930140" cy="1272540"/>
            </a:xfrm>
            <a:custGeom>
              <a:avLst/>
              <a:gdLst/>
              <a:ahLst/>
              <a:cxnLst/>
              <a:rect l="l" t="t" r="r" b="b"/>
              <a:pathLst>
                <a:path w="4930140" h="1272540">
                  <a:moveTo>
                    <a:pt x="3659124" y="1272539"/>
                  </a:moveTo>
                  <a:lnTo>
                    <a:pt x="0" y="1272539"/>
                  </a:lnTo>
                  <a:lnTo>
                    <a:pt x="1671827" y="0"/>
                  </a:lnTo>
                  <a:lnTo>
                    <a:pt x="4930140" y="0"/>
                  </a:lnTo>
                  <a:lnTo>
                    <a:pt x="4930140" y="3044"/>
                  </a:lnTo>
                  <a:lnTo>
                    <a:pt x="3659124" y="1272539"/>
                  </a:lnTo>
                  <a:close/>
                </a:path>
              </a:pathLst>
            </a:custGeom>
            <a:solidFill>
              <a:srgbClr val="80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4486656" y="5416296"/>
              <a:ext cx="4930140" cy="1272540"/>
            </a:xfrm>
            <a:custGeom>
              <a:avLst/>
              <a:gdLst/>
              <a:ahLst/>
              <a:cxnLst/>
              <a:rect l="l" t="t" r="r" b="b"/>
              <a:pathLst>
                <a:path w="4930140" h="1272540">
                  <a:moveTo>
                    <a:pt x="1671827" y="0"/>
                  </a:moveTo>
                  <a:lnTo>
                    <a:pt x="0" y="1272539"/>
                  </a:lnTo>
                  <a:lnTo>
                    <a:pt x="3659124" y="1272539"/>
                  </a:lnTo>
                  <a:lnTo>
                    <a:pt x="4930140" y="3044"/>
                  </a:lnTo>
                </a:path>
                <a:path w="4930140" h="1272540">
                  <a:moveTo>
                    <a:pt x="4930140" y="0"/>
                  </a:moveTo>
                  <a:lnTo>
                    <a:pt x="1671827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4971275" y="4940808"/>
              <a:ext cx="4029710" cy="1359535"/>
            </a:xfrm>
            <a:custGeom>
              <a:avLst/>
              <a:gdLst/>
              <a:ahLst/>
              <a:cxnLst/>
              <a:rect l="l" t="t" r="r" b="b"/>
              <a:pathLst>
                <a:path w="4029709" h="1359535">
                  <a:moveTo>
                    <a:pt x="102120" y="1353324"/>
                  </a:moveTo>
                  <a:lnTo>
                    <a:pt x="0" y="1353324"/>
                  </a:lnTo>
                  <a:lnTo>
                    <a:pt x="0" y="1357896"/>
                  </a:lnTo>
                  <a:lnTo>
                    <a:pt x="1536" y="1359420"/>
                  </a:lnTo>
                  <a:lnTo>
                    <a:pt x="100584" y="1359420"/>
                  </a:lnTo>
                  <a:lnTo>
                    <a:pt x="102120" y="1357896"/>
                  </a:lnTo>
                  <a:lnTo>
                    <a:pt x="102120" y="1353324"/>
                  </a:lnTo>
                  <a:close/>
                </a:path>
                <a:path w="4029709" h="1359535">
                  <a:moveTo>
                    <a:pt x="102120" y="1536"/>
                  </a:moveTo>
                  <a:lnTo>
                    <a:pt x="100584" y="0"/>
                  </a:lnTo>
                  <a:lnTo>
                    <a:pt x="1536" y="0"/>
                  </a:lnTo>
                  <a:lnTo>
                    <a:pt x="0" y="1536"/>
                  </a:lnTo>
                  <a:lnTo>
                    <a:pt x="0" y="4584"/>
                  </a:lnTo>
                  <a:lnTo>
                    <a:pt x="1536" y="6108"/>
                  </a:lnTo>
                  <a:lnTo>
                    <a:pt x="100584" y="6108"/>
                  </a:lnTo>
                  <a:lnTo>
                    <a:pt x="102120" y="4584"/>
                  </a:lnTo>
                  <a:lnTo>
                    <a:pt x="102120" y="1536"/>
                  </a:lnTo>
                  <a:close/>
                </a:path>
                <a:path w="4029709" h="1359535">
                  <a:moveTo>
                    <a:pt x="254520" y="1353324"/>
                  </a:moveTo>
                  <a:lnTo>
                    <a:pt x="153936" y="1353324"/>
                  </a:lnTo>
                  <a:lnTo>
                    <a:pt x="153936" y="1357896"/>
                  </a:lnTo>
                  <a:lnTo>
                    <a:pt x="155460" y="1359420"/>
                  </a:lnTo>
                  <a:lnTo>
                    <a:pt x="254520" y="1359420"/>
                  </a:lnTo>
                  <a:lnTo>
                    <a:pt x="254520" y="1353324"/>
                  </a:lnTo>
                  <a:close/>
                </a:path>
                <a:path w="4029709" h="1359535">
                  <a:moveTo>
                    <a:pt x="254520" y="0"/>
                  </a:moveTo>
                  <a:lnTo>
                    <a:pt x="155460" y="0"/>
                  </a:lnTo>
                  <a:lnTo>
                    <a:pt x="153936" y="1536"/>
                  </a:lnTo>
                  <a:lnTo>
                    <a:pt x="153936" y="4584"/>
                  </a:lnTo>
                  <a:lnTo>
                    <a:pt x="155460" y="6108"/>
                  </a:lnTo>
                  <a:lnTo>
                    <a:pt x="254520" y="6108"/>
                  </a:lnTo>
                  <a:lnTo>
                    <a:pt x="254520" y="0"/>
                  </a:lnTo>
                  <a:close/>
                </a:path>
                <a:path w="4029709" h="1359535">
                  <a:moveTo>
                    <a:pt x="408444" y="1353324"/>
                  </a:moveTo>
                  <a:lnTo>
                    <a:pt x="306336" y="1353324"/>
                  </a:lnTo>
                  <a:lnTo>
                    <a:pt x="306336" y="1357896"/>
                  </a:lnTo>
                  <a:lnTo>
                    <a:pt x="307860" y="1359420"/>
                  </a:lnTo>
                  <a:lnTo>
                    <a:pt x="406920" y="1359420"/>
                  </a:lnTo>
                  <a:lnTo>
                    <a:pt x="408444" y="1357896"/>
                  </a:lnTo>
                  <a:lnTo>
                    <a:pt x="408444" y="1353324"/>
                  </a:lnTo>
                  <a:close/>
                </a:path>
                <a:path w="4029709" h="1359535">
                  <a:moveTo>
                    <a:pt x="408444" y="1536"/>
                  </a:moveTo>
                  <a:lnTo>
                    <a:pt x="406920" y="0"/>
                  </a:lnTo>
                  <a:lnTo>
                    <a:pt x="307860" y="0"/>
                  </a:lnTo>
                  <a:lnTo>
                    <a:pt x="306336" y="1536"/>
                  </a:lnTo>
                  <a:lnTo>
                    <a:pt x="306336" y="4584"/>
                  </a:lnTo>
                  <a:lnTo>
                    <a:pt x="307860" y="6108"/>
                  </a:lnTo>
                  <a:lnTo>
                    <a:pt x="406920" y="6108"/>
                  </a:lnTo>
                  <a:lnTo>
                    <a:pt x="408444" y="4584"/>
                  </a:lnTo>
                  <a:lnTo>
                    <a:pt x="408444" y="1536"/>
                  </a:lnTo>
                  <a:close/>
                </a:path>
                <a:path w="4029709" h="1359535">
                  <a:moveTo>
                    <a:pt x="560844" y="1353324"/>
                  </a:moveTo>
                  <a:lnTo>
                    <a:pt x="458736" y="1353324"/>
                  </a:lnTo>
                  <a:lnTo>
                    <a:pt x="458736" y="1357896"/>
                  </a:lnTo>
                  <a:lnTo>
                    <a:pt x="460260" y="1359420"/>
                  </a:lnTo>
                  <a:lnTo>
                    <a:pt x="559320" y="1359420"/>
                  </a:lnTo>
                  <a:lnTo>
                    <a:pt x="560844" y="1357896"/>
                  </a:lnTo>
                  <a:lnTo>
                    <a:pt x="560844" y="1353324"/>
                  </a:lnTo>
                  <a:close/>
                </a:path>
                <a:path w="4029709" h="1359535">
                  <a:moveTo>
                    <a:pt x="560844" y="1536"/>
                  </a:moveTo>
                  <a:lnTo>
                    <a:pt x="559320" y="0"/>
                  </a:lnTo>
                  <a:lnTo>
                    <a:pt x="460260" y="0"/>
                  </a:lnTo>
                  <a:lnTo>
                    <a:pt x="458736" y="1536"/>
                  </a:lnTo>
                  <a:lnTo>
                    <a:pt x="458736" y="4584"/>
                  </a:lnTo>
                  <a:lnTo>
                    <a:pt x="460260" y="6108"/>
                  </a:lnTo>
                  <a:lnTo>
                    <a:pt x="559320" y="6108"/>
                  </a:lnTo>
                  <a:lnTo>
                    <a:pt x="560844" y="4584"/>
                  </a:lnTo>
                  <a:lnTo>
                    <a:pt x="560844" y="1536"/>
                  </a:lnTo>
                  <a:close/>
                </a:path>
                <a:path w="4029709" h="1359535">
                  <a:moveTo>
                    <a:pt x="713244" y="1353324"/>
                  </a:moveTo>
                  <a:lnTo>
                    <a:pt x="611136" y="1353324"/>
                  </a:lnTo>
                  <a:lnTo>
                    <a:pt x="611136" y="1357896"/>
                  </a:lnTo>
                  <a:lnTo>
                    <a:pt x="612660" y="1359420"/>
                  </a:lnTo>
                  <a:lnTo>
                    <a:pt x="711720" y="1359420"/>
                  </a:lnTo>
                  <a:lnTo>
                    <a:pt x="713244" y="1357896"/>
                  </a:lnTo>
                  <a:lnTo>
                    <a:pt x="713244" y="1353324"/>
                  </a:lnTo>
                  <a:close/>
                </a:path>
                <a:path w="4029709" h="1359535">
                  <a:moveTo>
                    <a:pt x="713244" y="1536"/>
                  </a:moveTo>
                  <a:lnTo>
                    <a:pt x="711720" y="0"/>
                  </a:lnTo>
                  <a:lnTo>
                    <a:pt x="612660" y="0"/>
                  </a:lnTo>
                  <a:lnTo>
                    <a:pt x="611136" y="1536"/>
                  </a:lnTo>
                  <a:lnTo>
                    <a:pt x="611136" y="4584"/>
                  </a:lnTo>
                  <a:lnTo>
                    <a:pt x="612660" y="6108"/>
                  </a:lnTo>
                  <a:lnTo>
                    <a:pt x="711720" y="6108"/>
                  </a:lnTo>
                  <a:lnTo>
                    <a:pt x="713244" y="4584"/>
                  </a:lnTo>
                  <a:lnTo>
                    <a:pt x="713244" y="1536"/>
                  </a:lnTo>
                  <a:close/>
                </a:path>
                <a:path w="4029709" h="1359535">
                  <a:moveTo>
                    <a:pt x="762012" y="864120"/>
                  </a:moveTo>
                  <a:lnTo>
                    <a:pt x="760488" y="862596"/>
                  </a:lnTo>
                  <a:lnTo>
                    <a:pt x="661428" y="862596"/>
                  </a:lnTo>
                  <a:lnTo>
                    <a:pt x="659904" y="864120"/>
                  </a:lnTo>
                  <a:lnTo>
                    <a:pt x="659904" y="868692"/>
                  </a:lnTo>
                  <a:lnTo>
                    <a:pt x="760488" y="868692"/>
                  </a:lnTo>
                  <a:lnTo>
                    <a:pt x="762012" y="867168"/>
                  </a:lnTo>
                  <a:lnTo>
                    <a:pt x="762012" y="864120"/>
                  </a:lnTo>
                  <a:close/>
                </a:path>
                <a:path w="4029709" h="1359535">
                  <a:moveTo>
                    <a:pt x="865644" y="1353324"/>
                  </a:moveTo>
                  <a:lnTo>
                    <a:pt x="765060" y="1353324"/>
                  </a:lnTo>
                  <a:lnTo>
                    <a:pt x="765060" y="1359420"/>
                  </a:lnTo>
                  <a:lnTo>
                    <a:pt x="864120" y="1359420"/>
                  </a:lnTo>
                  <a:lnTo>
                    <a:pt x="865644" y="1357896"/>
                  </a:lnTo>
                  <a:lnTo>
                    <a:pt x="865644" y="1353324"/>
                  </a:lnTo>
                  <a:close/>
                </a:path>
                <a:path w="4029709" h="1359535">
                  <a:moveTo>
                    <a:pt x="865644" y="1536"/>
                  </a:moveTo>
                  <a:lnTo>
                    <a:pt x="864120" y="0"/>
                  </a:lnTo>
                  <a:lnTo>
                    <a:pt x="765060" y="0"/>
                  </a:lnTo>
                  <a:lnTo>
                    <a:pt x="765060" y="6108"/>
                  </a:lnTo>
                  <a:lnTo>
                    <a:pt x="864120" y="6108"/>
                  </a:lnTo>
                  <a:lnTo>
                    <a:pt x="865644" y="4584"/>
                  </a:lnTo>
                  <a:lnTo>
                    <a:pt x="865644" y="1536"/>
                  </a:lnTo>
                  <a:close/>
                </a:path>
                <a:path w="4029709" h="1359535">
                  <a:moveTo>
                    <a:pt x="914412" y="864120"/>
                  </a:moveTo>
                  <a:lnTo>
                    <a:pt x="912888" y="862596"/>
                  </a:lnTo>
                  <a:lnTo>
                    <a:pt x="813828" y="862596"/>
                  </a:lnTo>
                  <a:lnTo>
                    <a:pt x="812304" y="864120"/>
                  </a:lnTo>
                  <a:lnTo>
                    <a:pt x="812304" y="867168"/>
                  </a:lnTo>
                  <a:lnTo>
                    <a:pt x="813828" y="868692"/>
                  </a:lnTo>
                  <a:lnTo>
                    <a:pt x="912888" y="868692"/>
                  </a:lnTo>
                  <a:lnTo>
                    <a:pt x="914412" y="867168"/>
                  </a:lnTo>
                  <a:lnTo>
                    <a:pt x="914412" y="864120"/>
                  </a:lnTo>
                  <a:close/>
                </a:path>
                <a:path w="4029709" h="1359535">
                  <a:moveTo>
                    <a:pt x="1019568" y="1353324"/>
                  </a:moveTo>
                  <a:lnTo>
                    <a:pt x="917460" y="1353324"/>
                  </a:lnTo>
                  <a:lnTo>
                    <a:pt x="917460" y="1357896"/>
                  </a:lnTo>
                  <a:lnTo>
                    <a:pt x="918984" y="1359420"/>
                  </a:lnTo>
                  <a:lnTo>
                    <a:pt x="1018044" y="1359420"/>
                  </a:lnTo>
                  <a:lnTo>
                    <a:pt x="1019568" y="1357896"/>
                  </a:lnTo>
                  <a:lnTo>
                    <a:pt x="1019568" y="1353324"/>
                  </a:lnTo>
                  <a:close/>
                </a:path>
                <a:path w="4029709" h="1359535">
                  <a:moveTo>
                    <a:pt x="1019568" y="1536"/>
                  </a:moveTo>
                  <a:lnTo>
                    <a:pt x="1018044" y="0"/>
                  </a:lnTo>
                  <a:lnTo>
                    <a:pt x="918984" y="0"/>
                  </a:lnTo>
                  <a:lnTo>
                    <a:pt x="917460" y="1536"/>
                  </a:lnTo>
                  <a:lnTo>
                    <a:pt x="917460" y="4584"/>
                  </a:lnTo>
                  <a:lnTo>
                    <a:pt x="918984" y="6108"/>
                  </a:lnTo>
                  <a:lnTo>
                    <a:pt x="1018044" y="6108"/>
                  </a:lnTo>
                  <a:lnTo>
                    <a:pt x="1019568" y="4584"/>
                  </a:lnTo>
                  <a:lnTo>
                    <a:pt x="1019568" y="1536"/>
                  </a:lnTo>
                  <a:close/>
                </a:path>
                <a:path w="4029709" h="1359535">
                  <a:moveTo>
                    <a:pt x="1068336" y="864120"/>
                  </a:moveTo>
                  <a:lnTo>
                    <a:pt x="1066812" y="862596"/>
                  </a:lnTo>
                  <a:lnTo>
                    <a:pt x="967752" y="862596"/>
                  </a:lnTo>
                  <a:lnTo>
                    <a:pt x="966228" y="864120"/>
                  </a:lnTo>
                  <a:lnTo>
                    <a:pt x="966228" y="867168"/>
                  </a:lnTo>
                  <a:lnTo>
                    <a:pt x="967752" y="868692"/>
                  </a:lnTo>
                  <a:lnTo>
                    <a:pt x="1066812" y="868692"/>
                  </a:lnTo>
                  <a:lnTo>
                    <a:pt x="1068336" y="867168"/>
                  </a:lnTo>
                  <a:lnTo>
                    <a:pt x="1068336" y="864120"/>
                  </a:lnTo>
                  <a:close/>
                </a:path>
                <a:path w="4029709" h="1359535">
                  <a:moveTo>
                    <a:pt x="1171968" y="1353324"/>
                  </a:moveTo>
                  <a:lnTo>
                    <a:pt x="1069860" y="1353324"/>
                  </a:lnTo>
                  <a:lnTo>
                    <a:pt x="1069860" y="1357896"/>
                  </a:lnTo>
                  <a:lnTo>
                    <a:pt x="1071384" y="1359420"/>
                  </a:lnTo>
                  <a:lnTo>
                    <a:pt x="1170444" y="1359420"/>
                  </a:lnTo>
                  <a:lnTo>
                    <a:pt x="1171968" y="1357896"/>
                  </a:lnTo>
                  <a:lnTo>
                    <a:pt x="1171968" y="1353324"/>
                  </a:lnTo>
                  <a:close/>
                </a:path>
                <a:path w="4029709" h="1359535">
                  <a:moveTo>
                    <a:pt x="1171968" y="1536"/>
                  </a:moveTo>
                  <a:lnTo>
                    <a:pt x="1170444" y="0"/>
                  </a:lnTo>
                  <a:lnTo>
                    <a:pt x="1071384" y="0"/>
                  </a:lnTo>
                  <a:lnTo>
                    <a:pt x="1069860" y="1536"/>
                  </a:lnTo>
                  <a:lnTo>
                    <a:pt x="1069860" y="4584"/>
                  </a:lnTo>
                  <a:lnTo>
                    <a:pt x="1071384" y="6108"/>
                  </a:lnTo>
                  <a:lnTo>
                    <a:pt x="1170444" y="6108"/>
                  </a:lnTo>
                  <a:lnTo>
                    <a:pt x="1171968" y="4584"/>
                  </a:lnTo>
                  <a:lnTo>
                    <a:pt x="1171968" y="1536"/>
                  </a:lnTo>
                  <a:close/>
                </a:path>
                <a:path w="4029709" h="1359535">
                  <a:moveTo>
                    <a:pt x="1220736" y="864120"/>
                  </a:moveTo>
                  <a:lnTo>
                    <a:pt x="1219212" y="862596"/>
                  </a:lnTo>
                  <a:lnTo>
                    <a:pt x="1120152" y="862596"/>
                  </a:lnTo>
                  <a:lnTo>
                    <a:pt x="1118628" y="864120"/>
                  </a:lnTo>
                  <a:lnTo>
                    <a:pt x="1118628" y="867168"/>
                  </a:lnTo>
                  <a:lnTo>
                    <a:pt x="1120152" y="868692"/>
                  </a:lnTo>
                  <a:lnTo>
                    <a:pt x="1219212" y="868692"/>
                  </a:lnTo>
                  <a:lnTo>
                    <a:pt x="1220736" y="867168"/>
                  </a:lnTo>
                  <a:lnTo>
                    <a:pt x="1220736" y="864120"/>
                  </a:lnTo>
                  <a:close/>
                </a:path>
                <a:path w="4029709" h="1359535">
                  <a:moveTo>
                    <a:pt x="1324368" y="1353324"/>
                  </a:moveTo>
                  <a:lnTo>
                    <a:pt x="1222260" y="1353324"/>
                  </a:lnTo>
                  <a:lnTo>
                    <a:pt x="1222260" y="1357896"/>
                  </a:lnTo>
                  <a:lnTo>
                    <a:pt x="1223784" y="1359420"/>
                  </a:lnTo>
                  <a:lnTo>
                    <a:pt x="1322844" y="1359420"/>
                  </a:lnTo>
                  <a:lnTo>
                    <a:pt x="1324368" y="1357896"/>
                  </a:lnTo>
                  <a:lnTo>
                    <a:pt x="1324368" y="1353324"/>
                  </a:lnTo>
                  <a:close/>
                </a:path>
                <a:path w="4029709" h="1359535">
                  <a:moveTo>
                    <a:pt x="1324368" y="1536"/>
                  </a:moveTo>
                  <a:lnTo>
                    <a:pt x="1322844" y="0"/>
                  </a:lnTo>
                  <a:lnTo>
                    <a:pt x="1223784" y="0"/>
                  </a:lnTo>
                  <a:lnTo>
                    <a:pt x="1222260" y="1536"/>
                  </a:lnTo>
                  <a:lnTo>
                    <a:pt x="1222260" y="4584"/>
                  </a:lnTo>
                  <a:lnTo>
                    <a:pt x="1223784" y="6108"/>
                  </a:lnTo>
                  <a:lnTo>
                    <a:pt x="1322844" y="6108"/>
                  </a:lnTo>
                  <a:lnTo>
                    <a:pt x="1324368" y="4584"/>
                  </a:lnTo>
                  <a:lnTo>
                    <a:pt x="1324368" y="1536"/>
                  </a:lnTo>
                  <a:close/>
                </a:path>
                <a:path w="4029709" h="1359535">
                  <a:moveTo>
                    <a:pt x="1373136" y="864120"/>
                  </a:moveTo>
                  <a:lnTo>
                    <a:pt x="1371612" y="862596"/>
                  </a:lnTo>
                  <a:lnTo>
                    <a:pt x="1272552" y="862596"/>
                  </a:lnTo>
                  <a:lnTo>
                    <a:pt x="1271028" y="864120"/>
                  </a:lnTo>
                  <a:lnTo>
                    <a:pt x="1271028" y="867168"/>
                  </a:lnTo>
                  <a:lnTo>
                    <a:pt x="1272552" y="868692"/>
                  </a:lnTo>
                  <a:lnTo>
                    <a:pt x="1371612" y="868692"/>
                  </a:lnTo>
                  <a:lnTo>
                    <a:pt x="1373136" y="867168"/>
                  </a:lnTo>
                  <a:lnTo>
                    <a:pt x="1373136" y="864120"/>
                  </a:lnTo>
                  <a:close/>
                </a:path>
                <a:path w="4029709" h="1359535">
                  <a:moveTo>
                    <a:pt x="1476768" y="1353324"/>
                  </a:moveTo>
                  <a:lnTo>
                    <a:pt x="1374660" y="1353324"/>
                  </a:lnTo>
                  <a:lnTo>
                    <a:pt x="1374660" y="1357896"/>
                  </a:lnTo>
                  <a:lnTo>
                    <a:pt x="1376184" y="1359420"/>
                  </a:lnTo>
                  <a:lnTo>
                    <a:pt x="1475244" y="1359420"/>
                  </a:lnTo>
                  <a:lnTo>
                    <a:pt x="1476768" y="1357896"/>
                  </a:lnTo>
                  <a:lnTo>
                    <a:pt x="1476768" y="1353324"/>
                  </a:lnTo>
                  <a:close/>
                </a:path>
                <a:path w="4029709" h="1359535">
                  <a:moveTo>
                    <a:pt x="1476768" y="1536"/>
                  </a:moveTo>
                  <a:lnTo>
                    <a:pt x="1475244" y="0"/>
                  </a:lnTo>
                  <a:lnTo>
                    <a:pt x="1376184" y="0"/>
                  </a:lnTo>
                  <a:lnTo>
                    <a:pt x="1374660" y="1536"/>
                  </a:lnTo>
                  <a:lnTo>
                    <a:pt x="1374660" y="4584"/>
                  </a:lnTo>
                  <a:lnTo>
                    <a:pt x="1376184" y="6108"/>
                  </a:lnTo>
                  <a:lnTo>
                    <a:pt x="1475244" y="6108"/>
                  </a:lnTo>
                  <a:lnTo>
                    <a:pt x="1476768" y="4584"/>
                  </a:lnTo>
                  <a:lnTo>
                    <a:pt x="1476768" y="1536"/>
                  </a:lnTo>
                  <a:close/>
                </a:path>
                <a:path w="4029709" h="1359535">
                  <a:moveTo>
                    <a:pt x="1525536" y="862596"/>
                  </a:moveTo>
                  <a:lnTo>
                    <a:pt x="1524012" y="861072"/>
                  </a:lnTo>
                  <a:lnTo>
                    <a:pt x="1522488" y="861072"/>
                  </a:lnTo>
                  <a:lnTo>
                    <a:pt x="1426476" y="862596"/>
                  </a:lnTo>
                  <a:lnTo>
                    <a:pt x="1423428" y="862596"/>
                  </a:lnTo>
                  <a:lnTo>
                    <a:pt x="1423428" y="867168"/>
                  </a:lnTo>
                  <a:lnTo>
                    <a:pt x="1424952" y="868692"/>
                  </a:lnTo>
                  <a:lnTo>
                    <a:pt x="1524012" y="868692"/>
                  </a:lnTo>
                  <a:lnTo>
                    <a:pt x="1525536" y="867168"/>
                  </a:lnTo>
                  <a:lnTo>
                    <a:pt x="1525536" y="862596"/>
                  </a:lnTo>
                  <a:close/>
                </a:path>
                <a:path w="4029709" h="1359535">
                  <a:moveTo>
                    <a:pt x="1629168" y="1353324"/>
                  </a:moveTo>
                  <a:lnTo>
                    <a:pt x="1528584" y="1353324"/>
                  </a:lnTo>
                  <a:lnTo>
                    <a:pt x="1528584" y="1357896"/>
                  </a:lnTo>
                  <a:lnTo>
                    <a:pt x="1530108" y="1359420"/>
                  </a:lnTo>
                  <a:lnTo>
                    <a:pt x="1629168" y="1359420"/>
                  </a:lnTo>
                  <a:lnTo>
                    <a:pt x="1629168" y="1353324"/>
                  </a:lnTo>
                  <a:close/>
                </a:path>
                <a:path w="4029709" h="1359535">
                  <a:moveTo>
                    <a:pt x="1629168" y="0"/>
                  </a:moveTo>
                  <a:lnTo>
                    <a:pt x="1530108" y="0"/>
                  </a:lnTo>
                  <a:lnTo>
                    <a:pt x="1528584" y="1536"/>
                  </a:lnTo>
                  <a:lnTo>
                    <a:pt x="1528584" y="4584"/>
                  </a:lnTo>
                  <a:lnTo>
                    <a:pt x="1530108" y="6108"/>
                  </a:lnTo>
                  <a:lnTo>
                    <a:pt x="1629168" y="6108"/>
                  </a:lnTo>
                  <a:lnTo>
                    <a:pt x="1629168" y="0"/>
                  </a:lnTo>
                  <a:close/>
                </a:path>
                <a:path w="4029709" h="1359535">
                  <a:moveTo>
                    <a:pt x="1677936" y="862596"/>
                  </a:moveTo>
                  <a:lnTo>
                    <a:pt x="1676412" y="861072"/>
                  </a:lnTo>
                  <a:lnTo>
                    <a:pt x="1577352" y="861072"/>
                  </a:lnTo>
                  <a:lnTo>
                    <a:pt x="1577352" y="868692"/>
                  </a:lnTo>
                  <a:lnTo>
                    <a:pt x="1580400" y="868692"/>
                  </a:lnTo>
                  <a:lnTo>
                    <a:pt x="1674888" y="867168"/>
                  </a:lnTo>
                  <a:lnTo>
                    <a:pt x="1677936" y="867168"/>
                  </a:lnTo>
                  <a:lnTo>
                    <a:pt x="1677936" y="862596"/>
                  </a:lnTo>
                  <a:close/>
                </a:path>
                <a:path w="4029709" h="1359535">
                  <a:moveTo>
                    <a:pt x="1783092" y="1353324"/>
                  </a:moveTo>
                  <a:lnTo>
                    <a:pt x="1680984" y="1353324"/>
                  </a:lnTo>
                  <a:lnTo>
                    <a:pt x="1680984" y="1357896"/>
                  </a:lnTo>
                  <a:lnTo>
                    <a:pt x="1682508" y="1359420"/>
                  </a:lnTo>
                  <a:lnTo>
                    <a:pt x="1781568" y="1359420"/>
                  </a:lnTo>
                  <a:lnTo>
                    <a:pt x="1783092" y="1357896"/>
                  </a:lnTo>
                  <a:lnTo>
                    <a:pt x="1783092" y="1353324"/>
                  </a:lnTo>
                  <a:close/>
                </a:path>
                <a:path w="4029709" h="1359535">
                  <a:moveTo>
                    <a:pt x="1783092" y="1536"/>
                  </a:moveTo>
                  <a:lnTo>
                    <a:pt x="1781568" y="0"/>
                  </a:lnTo>
                  <a:lnTo>
                    <a:pt x="1682508" y="0"/>
                  </a:lnTo>
                  <a:lnTo>
                    <a:pt x="1680984" y="1536"/>
                  </a:lnTo>
                  <a:lnTo>
                    <a:pt x="1680984" y="4584"/>
                  </a:lnTo>
                  <a:lnTo>
                    <a:pt x="1682508" y="6108"/>
                  </a:lnTo>
                  <a:lnTo>
                    <a:pt x="1781568" y="6108"/>
                  </a:lnTo>
                  <a:lnTo>
                    <a:pt x="1783092" y="4584"/>
                  </a:lnTo>
                  <a:lnTo>
                    <a:pt x="1783092" y="1536"/>
                  </a:lnTo>
                  <a:close/>
                </a:path>
                <a:path w="4029709" h="1359535">
                  <a:moveTo>
                    <a:pt x="1831860" y="862596"/>
                  </a:moveTo>
                  <a:lnTo>
                    <a:pt x="1830336" y="861072"/>
                  </a:lnTo>
                  <a:lnTo>
                    <a:pt x="1731276" y="861072"/>
                  </a:lnTo>
                  <a:lnTo>
                    <a:pt x="1729752" y="862596"/>
                  </a:lnTo>
                  <a:lnTo>
                    <a:pt x="1729752" y="865632"/>
                  </a:lnTo>
                  <a:lnTo>
                    <a:pt x="1731276" y="867168"/>
                  </a:lnTo>
                  <a:lnTo>
                    <a:pt x="1830336" y="867168"/>
                  </a:lnTo>
                  <a:lnTo>
                    <a:pt x="1831860" y="865632"/>
                  </a:lnTo>
                  <a:lnTo>
                    <a:pt x="1831860" y="862596"/>
                  </a:lnTo>
                  <a:close/>
                </a:path>
                <a:path w="4029709" h="1359535">
                  <a:moveTo>
                    <a:pt x="1935492" y="1353324"/>
                  </a:moveTo>
                  <a:lnTo>
                    <a:pt x="1833384" y="1353324"/>
                  </a:lnTo>
                  <a:lnTo>
                    <a:pt x="1833384" y="1357896"/>
                  </a:lnTo>
                  <a:lnTo>
                    <a:pt x="1834908" y="1359420"/>
                  </a:lnTo>
                  <a:lnTo>
                    <a:pt x="1933968" y="1359420"/>
                  </a:lnTo>
                  <a:lnTo>
                    <a:pt x="1935492" y="1357896"/>
                  </a:lnTo>
                  <a:lnTo>
                    <a:pt x="1935492" y="1353324"/>
                  </a:lnTo>
                  <a:close/>
                </a:path>
                <a:path w="4029709" h="1359535">
                  <a:moveTo>
                    <a:pt x="1935492" y="1536"/>
                  </a:moveTo>
                  <a:lnTo>
                    <a:pt x="1933968" y="0"/>
                  </a:lnTo>
                  <a:lnTo>
                    <a:pt x="1834908" y="0"/>
                  </a:lnTo>
                  <a:lnTo>
                    <a:pt x="1833384" y="1536"/>
                  </a:lnTo>
                  <a:lnTo>
                    <a:pt x="1833384" y="4584"/>
                  </a:lnTo>
                  <a:lnTo>
                    <a:pt x="1834908" y="6108"/>
                  </a:lnTo>
                  <a:lnTo>
                    <a:pt x="1933968" y="6108"/>
                  </a:lnTo>
                  <a:lnTo>
                    <a:pt x="1935492" y="4584"/>
                  </a:lnTo>
                  <a:lnTo>
                    <a:pt x="1935492" y="1536"/>
                  </a:lnTo>
                  <a:close/>
                </a:path>
                <a:path w="4029709" h="1359535">
                  <a:moveTo>
                    <a:pt x="1984260" y="862596"/>
                  </a:moveTo>
                  <a:lnTo>
                    <a:pt x="1982736" y="861072"/>
                  </a:lnTo>
                  <a:lnTo>
                    <a:pt x="1883676" y="861072"/>
                  </a:lnTo>
                  <a:lnTo>
                    <a:pt x="1882152" y="862596"/>
                  </a:lnTo>
                  <a:lnTo>
                    <a:pt x="1882152" y="865632"/>
                  </a:lnTo>
                  <a:lnTo>
                    <a:pt x="1883676" y="867168"/>
                  </a:lnTo>
                  <a:lnTo>
                    <a:pt x="1982736" y="867168"/>
                  </a:lnTo>
                  <a:lnTo>
                    <a:pt x="1984260" y="865632"/>
                  </a:lnTo>
                  <a:lnTo>
                    <a:pt x="1984260" y="862596"/>
                  </a:lnTo>
                  <a:close/>
                </a:path>
                <a:path w="4029709" h="1359535">
                  <a:moveTo>
                    <a:pt x="2087892" y="1353324"/>
                  </a:moveTo>
                  <a:lnTo>
                    <a:pt x="1985784" y="1353324"/>
                  </a:lnTo>
                  <a:lnTo>
                    <a:pt x="1985784" y="1357896"/>
                  </a:lnTo>
                  <a:lnTo>
                    <a:pt x="1987308" y="1359420"/>
                  </a:lnTo>
                  <a:lnTo>
                    <a:pt x="2086368" y="1359420"/>
                  </a:lnTo>
                  <a:lnTo>
                    <a:pt x="2087892" y="1357896"/>
                  </a:lnTo>
                  <a:lnTo>
                    <a:pt x="2087892" y="1353324"/>
                  </a:lnTo>
                  <a:close/>
                </a:path>
                <a:path w="4029709" h="1359535">
                  <a:moveTo>
                    <a:pt x="2087892" y="1536"/>
                  </a:moveTo>
                  <a:lnTo>
                    <a:pt x="2086368" y="0"/>
                  </a:lnTo>
                  <a:lnTo>
                    <a:pt x="1987308" y="0"/>
                  </a:lnTo>
                  <a:lnTo>
                    <a:pt x="1985784" y="1536"/>
                  </a:lnTo>
                  <a:lnTo>
                    <a:pt x="1985784" y="4584"/>
                  </a:lnTo>
                  <a:lnTo>
                    <a:pt x="1987308" y="6108"/>
                  </a:lnTo>
                  <a:lnTo>
                    <a:pt x="2086368" y="6108"/>
                  </a:lnTo>
                  <a:lnTo>
                    <a:pt x="2087892" y="4584"/>
                  </a:lnTo>
                  <a:lnTo>
                    <a:pt x="2087892" y="1536"/>
                  </a:lnTo>
                  <a:close/>
                </a:path>
                <a:path w="4029709" h="1359535">
                  <a:moveTo>
                    <a:pt x="2136660" y="862596"/>
                  </a:moveTo>
                  <a:lnTo>
                    <a:pt x="2135136" y="861072"/>
                  </a:lnTo>
                  <a:lnTo>
                    <a:pt x="2036076" y="861072"/>
                  </a:lnTo>
                  <a:lnTo>
                    <a:pt x="2034552" y="862596"/>
                  </a:lnTo>
                  <a:lnTo>
                    <a:pt x="2034552" y="865632"/>
                  </a:lnTo>
                  <a:lnTo>
                    <a:pt x="2036076" y="867168"/>
                  </a:lnTo>
                  <a:lnTo>
                    <a:pt x="2135136" y="867168"/>
                  </a:lnTo>
                  <a:lnTo>
                    <a:pt x="2136660" y="865632"/>
                  </a:lnTo>
                  <a:lnTo>
                    <a:pt x="2136660" y="862596"/>
                  </a:lnTo>
                  <a:close/>
                </a:path>
                <a:path w="4029709" h="1359535">
                  <a:moveTo>
                    <a:pt x="2240292" y="1353324"/>
                  </a:moveTo>
                  <a:lnTo>
                    <a:pt x="2138184" y="1353324"/>
                  </a:lnTo>
                  <a:lnTo>
                    <a:pt x="2138184" y="1357896"/>
                  </a:lnTo>
                  <a:lnTo>
                    <a:pt x="2139708" y="1359420"/>
                  </a:lnTo>
                  <a:lnTo>
                    <a:pt x="2238768" y="1359420"/>
                  </a:lnTo>
                  <a:lnTo>
                    <a:pt x="2240292" y="1357896"/>
                  </a:lnTo>
                  <a:lnTo>
                    <a:pt x="2240292" y="1353324"/>
                  </a:lnTo>
                  <a:close/>
                </a:path>
                <a:path w="4029709" h="1359535">
                  <a:moveTo>
                    <a:pt x="2240292" y="1536"/>
                  </a:moveTo>
                  <a:lnTo>
                    <a:pt x="2238768" y="0"/>
                  </a:lnTo>
                  <a:lnTo>
                    <a:pt x="2139708" y="0"/>
                  </a:lnTo>
                  <a:lnTo>
                    <a:pt x="2138184" y="1536"/>
                  </a:lnTo>
                  <a:lnTo>
                    <a:pt x="2138184" y="4584"/>
                  </a:lnTo>
                  <a:lnTo>
                    <a:pt x="2139708" y="6108"/>
                  </a:lnTo>
                  <a:lnTo>
                    <a:pt x="2238768" y="6108"/>
                  </a:lnTo>
                  <a:lnTo>
                    <a:pt x="2240292" y="4584"/>
                  </a:lnTo>
                  <a:lnTo>
                    <a:pt x="2240292" y="1536"/>
                  </a:lnTo>
                  <a:close/>
                </a:path>
                <a:path w="4029709" h="1359535">
                  <a:moveTo>
                    <a:pt x="2289060" y="862596"/>
                  </a:moveTo>
                  <a:lnTo>
                    <a:pt x="2287536" y="861072"/>
                  </a:lnTo>
                  <a:lnTo>
                    <a:pt x="2188476" y="861072"/>
                  </a:lnTo>
                  <a:lnTo>
                    <a:pt x="2186952" y="862596"/>
                  </a:lnTo>
                  <a:lnTo>
                    <a:pt x="2186952" y="865632"/>
                  </a:lnTo>
                  <a:lnTo>
                    <a:pt x="2188476" y="867168"/>
                  </a:lnTo>
                  <a:lnTo>
                    <a:pt x="2287536" y="867168"/>
                  </a:lnTo>
                  <a:lnTo>
                    <a:pt x="2289060" y="865632"/>
                  </a:lnTo>
                  <a:lnTo>
                    <a:pt x="2289060" y="862596"/>
                  </a:lnTo>
                  <a:close/>
                </a:path>
                <a:path w="4029709" h="1359535">
                  <a:moveTo>
                    <a:pt x="2394216" y="1353324"/>
                  </a:moveTo>
                  <a:lnTo>
                    <a:pt x="2292108" y="1353324"/>
                  </a:lnTo>
                  <a:lnTo>
                    <a:pt x="2292108" y="1357896"/>
                  </a:lnTo>
                  <a:lnTo>
                    <a:pt x="2293620" y="1359420"/>
                  </a:lnTo>
                  <a:lnTo>
                    <a:pt x="2392692" y="1359420"/>
                  </a:lnTo>
                  <a:lnTo>
                    <a:pt x="2394216" y="1357896"/>
                  </a:lnTo>
                  <a:lnTo>
                    <a:pt x="2394216" y="1353324"/>
                  </a:lnTo>
                  <a:close/>
                </a:path>
                <a:path w="4029709" h="1359535">
                  <a:moveTo>
                    <a:pt x="2394216" y="1536"/>
                  </a:moveTo>
                  <a:lnTo>
                    <a:pt x="2392692" y="0"/>
                  </a:lnTo>
                  <a:lnTo>
                    <a:pt x="2293620" y="0"/>
                  </a:lnTo>
                  <a:lnTo>
                    <a:pt x="2292108" y="1536"/>
                  </a:lnTo>
                  <a:lnTo>
                    <a:pt x="2292108" y="4584"/>
                  </a:lnTo>
                  <a:lnTo>
                    <a:pt x="2293620" y="6108"/>
                  </a:lnTo>
                  <a:lnTo>
                    <a:pt x="2392692" y="6108"/>
                  </a:lnTo>
                  <a:lnTo>
                    <a:pt x="2394216" y="4584"/>
                  </a:lnTo>
                  <a:lnTo>
                    <a:pt x="2394216" y="1536"/>
                  </a:lnTo>
                  <a:close/>
                </a:path>
                <a:path w="4029709" h="1359535">
                  <a:moveTo>
                    <a:pt x="2441460" y="861072"/>
                  </a:moveTo>
                  <a:lnTo>
                    <a:pt x="2342400" y="861072"/>
                  </a:lnTo>
                  <a:lnTo>
                    <a:pt x="2340876" y="862596"/>
                  </a:lnTo>
                  <a:lnTo>
                    <a:pt x="2340876" y="865632"/>
                  </a:lnTo>
                  <a:lnTo>
                    <a:pt x="2342400" y="867168"/>
                  </a:lnTo>
                  <a:lnTo>
                    <a:pt x="2441460" y="867168"/>
                  </a:lnTo>
                  <a:lnTo>
                    <a:pt x="2441460" y="861072"/>
                  </a:lnTo>
                  <a:close/>
                </a:path>
                <a:path w="4029709" h="1359535">
                  <a:moveTo>
                    <a:pt x="2546616" y="1353324"/>
                  </a:moveTo>
                  <a:lnTo>
                    <a:pt x="2444508" y="1353324"/>
                  </a:lnTo>
                  <a:lnTo>
                    <a:pt x="2444508" y="1357896"/>
                  </a:lnTo>
                  <a:lnTo>
                    <a:pt x="2446020" y="1359420"/>
                  </a:lnTo>
                  <a:lnTo>
                    <a:pt x="2545092" y="1359420"/>
                  </a:lnTo>
                  <a:lnTo>
                    <a:pt x="2546616" y="1357896"/>
                  </a:lnTo>
                  <a:lnTo>
                    <a:pt x="2546616" y="1353324"/>
                  </a:lnTo>
                  <a:close/>
                </a:path>
                <a:path w="4029709" h="1359535">
                  <a:moveTo>
                    <a:pt x="2546616" y="1536"/>
                  </a:moveTo>
                  <a:lnTo>
                    <a:pt x="2545092" y="0"/>
                  </a:lnTo>
                  <a:lnTo>
                    <a:pt x="2446020" y="0"/>
                  </a:lnTo>
                  <a:lnTo>
                    <a:pt x="2444508" y="1536"/>
                  </a:lnTo>
                  <a:lnTo>
                    <a:pt x="2444508" y="4584"/>
                  </a:lnTo>
                  <a:lnTo>
                    <a:pt x="2446020" y="6108"/>
                  </a:lnTo>
                  <a:lnTo>
                    <a:pt x="2545092" y="6108"/>
                  </a:lnTo>
                  <a:lnTo>
                    <a:pt x="2546616" y="4584"/>
                  </a:lnTo>
                  <a:lnTo>
                    <a:pt x="2546616" y="1536"/>
                  </a:lnTo>
                  <a:close/>
                </a:path>
                <a:path w="4029709" h="1359535">
                  <a:moveTo>
                    <a:pt x="2595384" y="861072"/>
                  </a:moveTo>
                  <a:lnTo>
                    <a:pt x="2593860" y="859548"/>
                  </a:lnTo>
                  <a:lnTo>
                    <a:pt x="2592336" y="859548"/>
                  </a:lnTo>
                  <a:lnTo>
                    <a:pt x="2496324" y="861072"/>
                  </a:lnTo>
                  <a:lnTo>
                    <a:pt x="2493276" y="861072"/>
                  </a:lnTo>
                  <a:lnTo>
                    <a:pt x="2493276" y="865632"/>
                  </a:lnTo>
                  <a:lnTo>
                    <a:pt x="2494800" y="867168"/>
                  </a:lnTo>
                  <a:lnTo>
                    <a:pt x="2593860" y="867168"/>
                  </a:lnTo>
                  <a:lnTo>
                    <a:pt x="2595384" y="865632"/>
                  </a:lnTo>
                  <a:lnTo>
                    <a:pt x="2595384" y="861072"/>
                  </a:lnTo>
                  <a:close/>
                </a:path>
                <a:path w="4029709" h="1359535">
                  <a:moveTo>
                    <a:pt x="2699016" y="1353324"/>
                  </a:moveTo>
                  <a:lnTo>
                    <a:pt x="2596908" y="1353324"/>
                  </a:lnTo>
                  <a:lnTo>
                    <a:pt x="2596908" y="1357896"/>
                  </a:lnTo>
                  <a:lnTo>
                    <a:pt x="2598420" y="1359420"/>
                  </a:lnTo>
                  <a:lnTo>
                    <a:pt x="2697492" y="1359420"/>
                  </a:lnTo>
                  <a:lnTo>
                    <a:pt x="2699016" y="1357896"/>
                  </a:lnTo>
                  <a:lnTo>
                    <a:pt x="2699016" y="1353324"/>
                  </a:lnTo>
                  <a:close/>
                </a:path>
                <a:path w="4029709" h="1359535">
                  <a:moveTo>
                    <a:pt x="2699016" y="1536"/>
                  </a:moveTo>
                  <a:lnTo>
                    <a:pt x="2697492" y="0"/>
                  </a:lnTo>
                  <a:lnTo>
                    <a:pt x="2598420" y="0"/>
                  </a:lnTo>
                  <a:lnTo>
                    <a:pt x="2596908" y="1536"/>
                  </a:lnTo>
                  <a:lnTo>
                    <a:pt x="2596908" y="4584"/>
                  </a:lnTo>
                  <a:lnTo>
                    <a:pt x="2598420" y="6108"/>
                  </a:lnTo>
                  <a:lnTo>
                    <a:pt x="2697492" y="6108"/>
                  </a:lnTo>
                  <a:lnTo>
                    <a:pt x="2699016" y="4584"/>
                  </a:lnTo>
                  <a:lnTo>
                    <a:pt x="2699016" y="1536"/>
                  </a:lnTo>
                  <a:close/>
                </a:path>
                <a:path w="4029709" h="1359535">
                  <a:moveTo>
                    <a:pt x="2747784" y="861072"/>
                  </a:moveTo>
                  <a:lnTo>
                    <a:pt x="2746260" y="859548"/>
                  </a:lnTo>
                  <a:lnTo>
                    <a:pt x="2647200" y="859548"/>
                  </a:lnTo>
                  <a:lnTo>
                    <a:pt x="2645676" y="861072"/>
                  </a:lnTo>
                  <a:lnTo>
                    <a:pt x="2645676" y="865632"/>
                  </a:lnTo>
                  <a:lnTo>
                    <a:pt x="2647200" y="867168"/>
                  </a:lnTo>
                  <a:lnTo>
                    <a:pt x="2648724" y="867168"/>
                  </a:lnTo>
                  <a:lnTo>
                    <a:pt x="2744736" y="865632"/>
                  </a:lnTo>
                  <a:lnTo>
                    <a:pt x="2747784" y="865632"/>
                  </a:lnTo>
                  <a:lnTo>
                    <a:pt x="2747784" y="861072"/>
                  </a:lnTo>
                  <a:close/>
                </a:path>
                <a:path w="4029709" h="1359535">
                  <a:moveTo>
                    <a:pt x="2851416" y="1353324"/>
                  </a:moveTo>
                  <a:lnTo>
                    <a:pt x="2749308" y="1353324"/>
                  </a:lnTo>
                  <a:lnTo>
                    <a:pt x="2749308" y="1357896"/>
                  </a:lnTo>
                  <a:lnTo>
                    <a:pt x="2750820" y="1359420"/>
                  </a:lnTo>
                  <a:lnTo>
                    <a:pt x="2849892" y="1359420"/>
                  </a:lnTo>
                  <a:lnTo>
                    <a:pt x="2851416" y="1357896"/>
                  </a:lnTo>
                  <a:lnTo>
                    <a:pt x="2851416" y="1353324"/>
                  </a:lnTo>
                  <a:close/>
                </a:path>
                <a:path w="4029709" h="1359535">
                  <a:moveTo>
                    <a:pt x="2851416" y="1536"/>
                  </a:moveTo>
                  <a:lnTo>
                    <a:pt x="2849892" y="0"/>
                  </a:lnTo>
                  <a:lnTo>
                    <a:pt x="2750820" y="0"/>
                  </a:lnTo>
                  <a:lnTo>
                    <a:pt x="2749308" y="1536"/>
                  </a:lnTo>
                  <a:lnTo>
                    <a:pt x="2749308" y="4584"/>
                  </a:lnTo>
                  <a:lnTo>
                    <a:pt x="2750820" y="6108"/>
                  </a:lnTo>
                  <a:lnTo>
                    <a:pt x="2849892" y="6108"/>
                  </a:lnTo>
                  <a:lnTo>
                    <a:pt x="2851416" y="4584"/>
                  </a:lnTo>
                  <a:lnTo>
                    <a:pt x="2851416" y="1536"/>
                  </a:lnTo>
                  <a:close/>
                </a:path>
                <a:path w="4029709" h="1359535">
                  <a:moveTo>
                    <a:pt x="2900184" y="861072"/>
                  </a:moveTo>
                  <a:lnTo>
                    <a:pt x="2898660" y="859548"/>
                  </a:lnTo>
                  <a:lnTo>
                    <a:pt x="2799600" y="859548"/>
                  </a:lnTo>
                  <a:lnTo>
                    <a:pt x="2798076" y="861072"/>
                  </a:lnTo>
                  <a:lnTo>
                    <a:pt x="2798076" y="864120"/>
                  </a:lnTo>
                  <a:lnTo>
                    <a:pt x="2799600" y="865632"/>
                  </a:lnTo>
                  <a:lnTo>
                    <a:pt x="2898660" y="865632"/>
                  </a:lnTo>
                  <a:lnTo>
                    <a:pt x="2900184" y="864120"/>
                  </a:lnTo>
                  <a:lnTo>
                    <a:pt x="2900184" y="861072"/>
                  </a:lnTo>
                  <a:close/>
                </a:path>
                <a:path w="4029709" h="1359535">
                  <a:moveTo>
                    <a:pt x="3003816" y="1353324"/>
                  </a:moveTo>
                  <a:lnTo>
                    <a:pt x="2903220" y="1353324"/>
                  </a:lnTo>
                  <a:lnTo>
                    <a:pt x="2903220" y="1357896"/>
                  </a:lnTo>
                  <a:lnTo>
                    <a:pt x="2904756" y="1359420"/>
                  </a:lnTo>
                  <a:lnTo>
                    <a:pt x="3002292" y="1359420"/>
                  </a:lnTo>
                  <a:lnTo>
                    <a:pt x="3003816" y="1357896"/>
                  </a:lnTo>
                  <a:lnTo>
                    <a:pt x="3003816" y="1353324"/>
                  </a:lnTo>
                  <a:close/>
                </a:path>
                <a:path w="4029709" h="1359535">
                  <a:moveTo>
                    <a:pt x="3003816" y="1536"/>
                  </a:moveTo>
                  <a:lnTo>
                    <a:pt x="3002292" y="0"/>
                  </a:lnTo>
                  <a:lnTo>
                    <a:pt x="2904756" y="0"/>
                  </a:lnTo>
                  <a:lnTo>
                    <a:pt x="2903220" y="1536"/>
                  </a:lnTo>
                  <a:lnTo>
                    <a:pt x="2903220" y="4584"/>
                  </a:lnTo>
                  <a:lnTo>
                    <a:pt x="2904756" y="6108"/>
                  </a:lnTo>
                  <a:lnTo>
                    <a:pt x="3002292" y="6108"/>
                  </a:lnTo>
                  <a:lnTo>
                    <a:pt x="3003816" y="4584"/>
                  </a:lnTo>
                  <a:lnTo>
                    <a:pt x="3003816" y="1536"/>
                  </a:lnTo>
                  <a:close/>
                </a:path>
                <a:path w="4029709" h="1359535">
                  <a:moveTo>
                    <a:pt x="3052584" y="861072"/>
                  </a:moveTo>
                  <a:lnTo>
                    <a:pt x="3051060" y="859548"/>
                  </a:lnTo>
                  <a:lnTo>
                    <a:pt x="2952000" y="859548"/>
                  </a:lnTo>
                  <a:lnTo>
                    <a:pt x="2952000" y="865632"/>
                  </a:lnTo>
                  <a:lnTo>
                    <a:pt x="3051060" y="865632"/>
                  </a:lnTo>
                  <a:lnTo>
                    <a:pt x="3052584" y="864120"/>
                  </a:lnTo>
                  <a:lnTo>
                    <a:pt x="3052584" y="861072"/>
                  </a:lnTo>
                  <a:close/>
                </a:path>
                <a:path w="4029709" h="1359535">
                  <a:moveTo>
                    <a:pt x="3157740" y="1353324"/>
                  </a:moveTo>
                  <a:lnTo>
                    <a:pt x="3055620" y="1353324"/>
                  </a:lnTo>
                  <a:lnTo>
                    <a:pt x="3055620" y="1357896"/>
                  </a:lnTo>
                  <a:lnTo>
                    <a:pt x="3057156" y="1359420"/>
                  </a:lnTo>
                  <a:lnTo>
                    <a:pt x="3156216" y="1359420"/>
                  </a:lnTo>
                  <a:lnTo>
                    <a:pt x="3157740" y="1357896"/>
                  </a:lnTo>
                  <a:lnTo>
                    <a:pt x="3157740" y="1353324"/>
                  </a:lnTo>
                  <a:close/>
                </a:path>
                <a:path w="4029709" h="1359535">
                  <a:moveTo>
                    <a:pt x="3157740" y="1536"/>
                  </a:moveTo>
                  <a:lnTo>
                    <a:pt x="3156216" y="0"/>
                  </a:lnTo>
                  <a:lnTo>
                    <a:pt x="3057156" y="0"/>
                  </a:lnTo>
                  <a:lnTo>
                    <a:pt x="3055620" y="1536"/>
                  </a:lnTo>
                  <a:lnTo>
                    <a:pt x="3055620" y="4584"/>
                  </a:lnTo>
                  <a:lnTo>
                    <a:pt x="3057156" y="6108"/>
                  </a:lnTo>
                  <a:lnTo>
                    <a:pt x="3156216" y="6108"/>
                  </a:lnTo>
                  <a:lnTo>
                    <a:pt x="3157740" y="4584"/>
                  </a:lnTo>
                  <a:lnTo>
                    <a:pt x="3157740" y="1536"/>
                  </a:lnTo>
                  <a:close/>
                </a:path>
                <a:path w="4029709" h="1359535">
                  <a:moveTo>
                    <a:pt x="3206508" y="861072"/>
                  </a:moveTo>
                  <a:lnTo>
                    <a:pt x="3204984" y="859548"/>
                  </a:lnTo>
                  <a:lnTo>
                    <a:pt x="3105924" y="859548"/>
                  </a:lnTo>
                  <a:lnTo>
                    <a:pt x="3104400" y="861072"/>
                  </a:lnTo>
                  <a:lnTo>
                    <a:pt x="3104400" y="864120"/>
                  </a:lnTo>
                  <a:lnTo>
                    <a:pt x="3105924" y="865632"/>
                  </a:lnTo>
                  <a:lnTo>
                    <a:pt x="3204984" y="865632"/>
                  </a:lnTo>
                  <a:lnTo>
                    <a:pt x="3206508" y="864120"/>
                  </a:lnTo>
                  <a:lnTo>
                    <a:pt x="3206508" y="861072"/>
                  </a:lnTo>
                  <a:close/>
                </a:path>
                <a:path w="4029709" h="1359535">
                  <a:moveTo>
                    <a:pt x="3310140" y="1353324"/>
                  </a:moveTo>
                  <a:lnTo>
                    <a:pt x="3208020" y="1353324"/>
                  </a:lnTo>
                  <a:lnTo>
                    <a:pt x="3208020" y="1357896"/>
                  </a:lnTo>
                  <a:lnTo>
                    <a:pt x="3209556" y="1359420"/>
                  </a:lnTo>
                  <a:lnTo>
                    <a:pt x="3308616" y="1359420"/>
                  </a:lnTo>
                  <a:lnTo>
                    <a:pt x="3310140" y="1357896"/>
                  </a:lnTo>
                  <a:lnTo>
                    <a:pt x="3310140" y="1353324"/>
                  </a:lnTo>
                  <a:close/>
                </a:path>
                <a:path w="4029709" h="1359535">
                  <a:moveTo>
                    <a:pt x="3310140" y="1536"/>
                  </a:moveTo>
                  <a:lnTo>
                    <a:pt x="3308616" y="0"/>
                  </a:lnTo>
                  <a:lnTo>
                    <a:pt x="3209556" y="0"/>
                  </a:lnTo>
                  <a:lnTo>
                    <a:pt x="3208020" y="1536"/>
                  </a:lnTo>
                  <a:lnTo>
                    <a:pt x="3208020" y="4584"/>
                  </a:lnTo>
                  <a:lnTo>
                    <a:pt x="3209556" y="6108"/>
                  </a:lnTo>
                  <a:lnTo>
                    <a:pt x="3308616" y="6108"/>
                  </a:lnTo>
                  <a:lnTo>
                    <a:pt x="3310140" y="4584"/>
                  </a:lnTo>
                  <a:lnTo>
                    <a:pt x="3310140" y="1536"/>
                  </a:lnTo>
                  <a:close/>
                </a:path>
                <a:path w="4029709" h="1359535">
                  <a:moveTo>
                    <a:pt x="3358908" y="861072"/>
                  </a:moveTo>
                  <a:lnTo>
                    <a:pt x="3357384" y="859548"/>
                  </a:lnTo>
                  <a:lnTo>
                    <a:pt x="3258324" y="859548"/>
                  </a:lnTo>
                  <a:lnTo>
                    <a:pt x="3256800" y="861072"/>
                  </a:lnTo>
                  <a:lnTo>
                    <a:pt x="3256800" y="864120"/>
                  </a:lnTo>
                  <a:lnTo>
                    <a:pt x="3258324" y="865632"/>
                  </a:lnTo>
                  <a:lnTo>
                    <a:pt x="3357384" y="865632"/>
                  </a:lnTo>
                  <a:lnTo>
                    <a:pt x="3358908" y="864120"/>
                  </a:lnTo>
                  <a:lnTo>
                    <a:pt x="3358908" y="861072"/>
                  </a:lnTo>
                  <a:close/>
                </a:path>
                <a:path w="4029709" h="1359535">
                  <a:moveTo>
                    <a:pt x="3462540" y="1353324"/>
                  </a:moveTo>
                  <a:lnTo>
                    <a:pt x="3360420" y="1353324"/>
                  </a:lnTo>
                  <a:lnTo>
                    <a:pt x="3360420" y="1357896"/>
                  </a:lnTo>
                  <a:lnTo>
                    <a:pt x="3361956" y="1359420"/>
                  </a:lnTo>
                  <a:lnTo>
                    <a:pt x="3461016" y="1359420"/>
                  </a:lnTo>
                  <a:lnTo>
                    <a:pt x="3462540" y="1357896"/>
                  </a:lnTo>
                  <a:lnTo>
                    <a:pt x="3462540" y="1353324"/>
                  </a:lnTo>
                  <a:close/>
                </a:path>
                <a:path w="4029709" h="1359535">
                  <a:moveTo>
                    <a:pt x="3462540" y="1536"/>
                  </a:moveTo>
                  <a:lnTo>
                    <a:pt x="3461016" y="0"/>
                  </a:lnTo>
                  <a:lnTo>
                    <a:pt x="3361956" y="0"/>
                  </a:lnTo>
                  <a:lnTo>
                    <a:pt x="3360420" y="1536"/>
                  </a:lnTo>
                  <a:lnTo>
                    <a:pt x="3360420" y="4584"/>
                  </a:lnTo>
                  <a:lnTo>
                    <a:pt x="3361956" y="6108"/>
                  </a:lnTo>
                  <a:lnTo>
                    <a:pt x="3461016" y="6108"/>
                  </a:lnTo>
                  <a:lnTo>
                    <a:pt x="3462540" y="4584"/>
                  </a:lnTo>
                  <a:lnTo>
                    <a:pt x="3462540" y="1536"/>
                  </a:lnTo>
                  <a:close/>
                </a:path>
                <a:path w="4029709" h="1359535">
                  <a:moveTo>
                    <a:pt x="3511308" y="859548"/>
                  </a:moveTo>
                  <a:lnTo>
                    <a:pt x="3410724" y="859548"/>
                  </a:lnTo>
                  <a:lnTo>
                    <a:pt x="3409200" y="861072"/>
                  </a:lnTo>
                  <a:lnTo>
                    <a:pt x="3409200" y="864120"/>
                  </a:lnTo>
                  <a:lnTo>
                    <a:pt x="3410724" y="865632"/>
                  </a:lnTo>
                  <a:lnTo>
                    <a:pt x="3509784" y="865632"/>
                  </a:lnTo>
                  <a:lnTo>
                    <a:pt x="3511308" y="864120"/>
                  </a:lnTo>
                  <a:lnTo>
                    <a:pt x="3511308" y="859548"/>
                  </a:lnTo>
                  <a:close/>
                </a:path>
                <a:path w="4029709" h="1359535">
                  <a:moveTo>
                    <a:pt x="3546360" y="1353324"/>
                  </a:moveTo>
                  <a:lnTo>
                    <a:pt x="3512820" y="1353324"/>
                  </a:lnTo>
                  <a:lnTo>
                    <a:pt x="3512820" y="1357896"/>
                  </a:lnTo>
                  <a:lnTo>
                    <a:pt x="3514356" y="1359420"/>
                  </a:lnTo>
                  <a:lnTo>
                    <a:pt x="3544836" y="1359420"/>
                  </a:lnTo>
                  <a:lnTo>
                    <a:pt x="3546360" y="1357896"/>
                  </a:lnTo>
                  <a:lnTo>
                    <a:pt x="3546360" y="1353324"/>
                  </a:lnTo>
                  <a:close/>
                </a:path>
                <a:path w="4029709" h="1359535">
                  <a:moveTo>
                    <a:pt x="3546360" y="1536"/>
                  </a:moveTo>
                  <a:lnTo>
                    <a:pt x="3544836" y="0"/>
                  </a:lnTo>
                  <a:lnTo>
                    <a:pt x="3514356" y="0"/>
                  </a:lnTo>
                  <a:lnTo>
                    <a:pt x="3512820" y="1536"/>
                  </a:lnTo>
                  <a:lnTo>
                    <a:pt x="3512820" y="4584"/>
                  </a:lnTo>
                  <a:lnTo>
                    <a:pt x="3514356" y="6108"/>
                  </a:lnTo>
                  <a:lnTo>
                    <a:pt x="3544836" y="6108"/>
                  </a:lnTo>
                  <a:lnTo>
                    <a:pt x="3546360" y="4584"/>
                  </a:lnTo>
                  <a:lnTo>
                    <a:pt x="3546360" y="1536"/>
                  </a:lnTo>
                  <a:close/>
                </a:path>
                <a:path w="4029709" h="1359535">
                  <a:moveTo>
                    <a:pt x="3663708" y="859548"/>
                  </a:moveTo>
                  <a:lnTo>
                    <a:pt x="3662184" y="858024"/>
                  </a:lnTo>
                  <a:lnTo>
                    <a:pt x="3563124" y="858024"/>
                  </a:lnTo>
                  <a:lnTo>
                    <a:pt x="3561600" y="859548"/>
                  </a:lnTo>
                  <a:lnTo>
                    <a:pt x="3561600" y="864120"/>
                  </a:lnTo>
                  <a:lnTo>
                    <a:pt x="3563124" y="865632"/>
                  </a:lnTo>
                  <a:lnTo>
                    <a:pt x="3662184" y="865632"/>
                  </a:lnTo>
                  <a:lnTo>
                    <a:pt x="3663708" y="864120"/>
                  </a:lnTo>
                  <a:lnTo>
                    <a:pt x="3663708" y="859548"/>
                  </a:lnTo>
                  <a:close/>
                </a:path>
                <a:path w="4029709" h="1359535">
                  <a:moveTo>
                    <a:pt x="3816108" y="859548"/>
                  </a:moveTo>
                  <a:lnTo>
                    <a:pt x="3814584" y="858024"/>
                  </a:lnTo>
                  <a:lnTo>
                    <a:pt x="3717048" y="858024"/>
                  </a:lnTo>
                  <a:lnTo>
                    <a:pt x="3715524" y="859548"/>
                  </a:lnTo>
                  <a:lnTo>
                    <a:pt x="3715524" y="864120"/>
                  </a:lnTo>
                  <a:lnTo>
                    <a:pt x="3717048" y="865632"/>
                  </a:lnTo>
                  <a:lnTo>
                    <a:pt x="3718572" y="865632"/>
                  </a:lnTo>
                  <a:lnTo>
                    <a:pt x="3813060" y="864120"/>
                  </a:lnTo>
                  <a:lnTo>
                    <a:pt x="3814584" y="864120"/>
                  </a:lnTo>
                  <a:lnTo>
                    <a:pt x="3816108" y="862596"/>
                  </a:lnTo>
                  <a:lnTo>
                    <a:pt x="3816108" y="859548"/>
                  </a:lnTo>
                  <a:close/>
                </a:path>
                <a:path w="4029709" h="1359535">
                  <a:moveTo>
                    <a:pt x="3970020" y="859548"/>
                  </a:moveTo>
                  <a:lnTo>
                    <a:pt x="3968508" y="858024"/>
                  </a:lnTo>
                  <a:lnTo>
                    <a:pt x="3869448" y="858024"/>
                  </a:lnTo>
                  <a:lnTo>
                    <a:pt x="3867924" y="859548"/>
                  </a:lnTo>
                  <a:lnTo>
                    <a:pt x="3867924" y="862596"/>
                  </a:lnTo>
                  <a:lnTo>
                    <a:pt x="3869448" y="864120"/>
                  </a:lnTo>
                  <a:lnTo>
                    <a:pt x="3968508" y="864120"/>
                  </a:lnTo>
                  <a:lnTo>
                    <a:pt x="3970020" y="862596"/>
                  </a:lnTo>
                  <a:lnTo>
                    <a:pt x="3970020" y="859548"/>
                  </a:lnTo>
                  <a:close/>
                </a:path>
                <a:path w="4029709" h="1359535">
                  <a:moveTo>
                    <a:pt x="4029468" y="859548"/>
                  </a:moveTo>
                  <a:lnTo>
                    <a:pt x="4027944" y="858024"/>
                  </a:lnTo>
                  <a:lnTo>
                    <a:pt x="4021848" y="858024"/>
                  </a:lnTo>
                  <a:lnTo>
                    <a:pt x="4020324" y="859548"/>
                  </a:lnTo>
                  <a:lnTo>
                    <a:pt x="4020324" y="862596"/>
                  </a:lnTo>
                  <a:lnTo>
                    <a:pt x="4021848" y="864120"/>
                  </a:lnTo>
                  <a:lnTo>
                    <a:pt x="4027944" y="864120"/>
                  </a:lnTo>
                  <a:lnTo>
                    <a:pt x="4029468" y="862596"/>
                  </a:lnTo>
                  <a:lnTo>
                    <a:pt x="4029468" y="859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7568" y="6402324"/>
              <a:ext cx="185928" cy="185927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8812" y="6402324"/>
              <a:ext cx="185928" cy="185927"/>
            </a:xfrm>
            <a:prstGeom prst="rect">
              <a:avLst/>
            </a:prstGeom>
          </p:spPr>
        </p:pic>
      </p:grpSp>
      <p:sp>
        <p:nvSpPr>
          <p:cNvPr id="120" name="object 120" descr=""/>
          <p:cNvSpPr txBox="1"/>
          <p:nvPr/>
        </p:nvSpPr>
        <p:spPr>
          <a:xfrm rot="19260000">
            <a:off x="4693211" y="5114883"/>
            <a:ext cx="274015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Physic</a:t>
            </a:r>
            <a:r>
              <a:rPr dirty="0" baseline="5050" sz="825" spc="-15">
                <a:latin typeface="Arial"/>
                <a:cs typeface="Arial"/>
              </a:rPr>
              <a:t>al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21" name="object 121" descr=""/>
          <p:cNvSpPr txBox="1"/>
          <p:nvPr/>
        </p:nvSpPr>
        <p:spPr>
          <a:xfrm rot="19260000">
            <a:off x="4783688" y="5111154"/>
            <a:ext cx="368749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Data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baseline="5050" sz="825" spc="-15">
                <a:latin typeface="Arial"/>
                <a:cs typeface="Arial"/>
              </a:rPr>
              <a:t>Model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4544095" y="6727989"/>
            <a:ext cx="7689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Arial"/>
                <a:cs typeface="Arial"/>
              </a:rPr>
              <a:t>Platform</a:t>
            </a:r>
            <a:r>
              <a:rPr dirty="0" sz="850" spc="-35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Plane</a:t>
            </a:r>
            <a:endParaRPr sz="850">
              <a:latin typeface="Arial"/>
              <a:cs typeface="Arial"/>
            </a:endParaRPr>
          </a:p>
        </p:txBody>
      </p:sp>
      <p:sp>
        <p:nvSpPr>
          <p:cNvPr id="123" name="object 123" descr=""/>
          <p:cNvSpPr/>
          <p:nvPr/>
        </p:nvSpPr>
        <p:spPr>
          <a:xfrm>
            <a:off x="4558284" y="4053840"/>
            <a:ext cx="666115" cy="127000"/>
          </a:xfrm>
          <a:custGeom>
            <a:avLst/>
            <a:gdLst/>
            <a:ahLst/>
            <a:cxnLst/>
            <a:rect l="l" t="t" r="r" b="b"/>
            <a:pathLst>
              <a:path w="666114" h="127000">
                <a:moveTo>
                  <a:pt x="665987" y="126491"/>
                </a:moveTo>
                <a:lnTo>
                  <a:pt x="0" y="126491"/>
                </a:lnTo>
                <a:lnTo>
                  <a:pt x="0" y="0"/>
                </a:lnTo>
                <a:lnTo>
                  <a:pt x="665987" y="0"/>
                </a:lnTo>
                <a:lnTo>
                  <a:pt x="665987" y="126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 txBox="1"/>
          <p:nvPr/>
        </p:nvSpPr>
        <p:spPr>
          <a:xfrm>
            <a:off x="4545626" y="4028994"/>
            <a:ext cx="69215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Arial"/>
                <a:cs typeface="Arial"/>
              </a:rPr>
              <a:t>Design</a:t>
            </a:r>
            <a:r>
              <a:rPr dirty="0" sz="850" spc="-40" b="1">
                <a:latin typeface="Arial"/>
                <a:cs typeface="Arial"/>
              </a:rPr>
              <a:t> </a:t>
            </a:r>
            <a:r>
              <a:rPr dirty="0" sz="850" spc="-10" b="1">
                <a:latin typeface="Arial"/>
                <a:cs typeface="Arial"/>
              </a:rPr>
              <a:t>Plane</a:t>
            </a:r>
            <a:endParaRPr sz="850">
              <a:latin typeface="Arial"/>
              <a:cs typeface="Arial"/>
            </a:endParaRPr>
          </a:p>
        </p:txBody>
      </p:sp>
      <p:sp>
        <p:nvSpPr>
          <p:cNvPr id="125" name="object 125" descr=""/>
          <p:cNvSpPr/>
          <p:nvPr/>
        </p:nvSpPr>
        <p:spPr>
          <a:xfrm>
            <a:off x="4529327" y="5399532"/>
            <a:ext cx="1096010" cy="128270"/>
          </a:xfrm>
          <a:custGeom>
            <a:avLst/>
            <a:gdLst/>
            <a:ahLst/>
            <a:cxnLst/>
            <a:rect l="l" t="t" r="r" b="b"/>
            <a:pathLst>
              <a:path w="1096010" h="128270">
                <a:moveTo>
                  <a:pt x="1095756" y="128016"/>
                </a:moveTo>
                <a:lnTo>
                  <a:pt x="0" y="128016"/>
                </a:lnTo>
                <a:lnTo>
                  <a:pt x="0" y="0"/>
                </a:lnTo>
                <a:lnTo>
                  <a:pt x="1095756" y="0"/>
                </a:lnTo>
                <a:lnTo>
                  <a:pt x="109575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 txBox="1"/>
          <p:nvPr/>
        </p:nvSpPr>
        <p:spPr>
          <a:xfrm>
            <a:off x="4516651" y="5374682"/>
            <a:ext cx="112077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 b="1">
                <a:latin typeface="Arial"/>
                <a:cs typeface="Arial"/>
              </a:rPr>
              <a:t>Implementation</a:t>
            </a:r>
            <a:r>
              <a:rPr dirty="0" sz="850" spc="70" b="1">
                <a:latin typeface="Arial"/>
                <a:cs typeface="Arial"/>
              </a:rPr>
              <a:t> </a:t>
            </a:r>
            <a:r>
              <a:rPr dirty="0" sz="850" spc="-20" b="1">
                <a:latin typeface="Arial"/>
                <a:cs typeface="Arial"/>
              </a:rPr>
              <a:t>Plane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7" name="object 127" descr=""/>
          <p:cNvGrpSpPr/>
          <p:nvPr/>
        </p:nvGrpSpPr>
        <p:grpSpPr>
          <a:xfrm>
            <a:off x="6762495" y="5444394"/>
            <a:ext cx="1416685" cy="556895"/>
            <a:chOff x="6762495" y="5444394"/>
            <a:chExt cx="1416685" cy="556895"/>
          </a:xfrm>
        </p:grpSpPr>
        <p:pic>
          <p:nvPicPr>
            <p:cNvPr id="128" name="object 1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6886" y="5564790"/>
              <a:ext cx="321754" cy="218122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3738" y="5444394"/>
              <a:ext cx="138874" cy="138874"/>
            </a:xfrm>
            <a:prstGeom prst="rect">
              <a:avLst/>
            </a:prstGeom>
          </p:spPr>
        </p:pic>
        <p:sp>
          <p:nvSpPr>
            <p:cNvPr id="130" name="object 130" descr=""/>
            <p:cNvSpPr/>
            <p:nvPr/>
          </p:nvSpPr>
          <p:spPr>
            <a:xfrm>
              <a:off x="6765035" y="5739384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93548" y="259080"/>
                  </a:moveTo>
                  <a:lnTo>
                    <a:pt x="0" y="259080"/>
                  </a:lnTo>
                  <a:lnTo>
                    <a:pt x="0" y="248412"/>
                  </a:lnTo>
                  <a:lnTo>
                    <a:pt x="32004" y="233172"/>
                  </a:lnTo>
                  <a:lnTo>
                    <a:pt x="32004" y="0"/>
                  </a:lnTo>
                  <a:lnTo>
                    <a:pt x="161543" y="0"/>
                  </a:lnTo>
                  <a:lnTo>
                    <a:pt x="161543" y="233172"/>
                  </a:lnTo>
                  <a:lnTo>
                    <a:pt x="193548" y="248412"/>
                  </a:lnTo>
                  <a:lnTo>
                    <a:pt x="193548" y="259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810755" y="5750052"/>
              <a:ext cx="104139" cy="149860"/>
            </a:xfrm>
            <a:custGeom>
              <a:avLst/>
              <a:gdLst/>
              <a:ahLst/>
              <a:cxnLst/>
              <a:rect l="l" t="t" r="r" b="b"/>
              <a:pathLst>
                <a:path w="104140" h="149860">
                  <a:moveTo>
                    <a:pt x="0" y="0"/>
                  </a:moveTo>
                  <a:lnTo>
                    <a:pt x="103632" y="0"/>
                  </a:lnTo>
                  <a:lnTo>
                    <a:pt x="103632" y="149351"/>
                  </a:lnTo>
                  <a:lnTo>
                    <a:pt x="0" y="149351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765035" y="5739384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0" y="259080"/>
                  </a:moveTo>
                  <a:lnTo>
                    <a:pt x="0" y="248412"/>
                  </a:lnTo>
                  <a:lnTo>
                    <a:pt x="32004" y="233172"/>
                  </a:lnTo>
                  <a:lnTo>
                    <a:pt x="32004" y="0"/>
                  </a:lnTo>
                  <a:lnTo>
                    <a:pt x="161543" y="0"/>
                  </a:lnTo>
                  <a:lnTo>
                    <a:pt x="161543" y="233172"/>
                  </a:lnTo>
                  <a:lnTo>
                    <a:pt x="193548" y="248412"/>
                  </a:lnTo>
                  <a:lnTo>
                    <a:pt x="193548" y="259080"/>
                  </a:lnTo>
                  <a:lnTo>
                    <a:pt x="0" y="25908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797039" y="5792723"/>
              <a:ext cx="129539" cy="205740"/>
            </a:xfrm>
            <a:custGeom>
              <a:avLst/>
              <a:gdLst/>
              <a:ahLst/>
              <a:cxnLst/>
              <a:rect l="l" t="t" r="r" b="b"/>
              <a:pathLst>
                <a:path w="129540" h="205739">
                  <a:moveTo>
                    <a:pt x="0" y="179831"/>
                  </a:moveTo>
                  <a:lnTo>
                    <a:pt x="0" y="205739"/>
                  </a:lnTo>
                </a:path>
                <a:path w="129540" h="205739">
                  <a:moveTo>
                    <a:pt x="129539" y="179831"/>
                  </a:moveTo>
                  <a:lnTo>
                    <a:pt x="129539" y="205739"/>
                  </a:lnTo>
                </a:path>
                <a:path w="129540" h="205739">
                  <a:moveTo>
                    <a:pt x="44195" y="27431"/>
                  </a:moveTo>
                  <a:lnTo>
                    <a:pt x="85344" y="27431"/>
                  </a:lnTo>
                </a:path>
                <a:path w="129540" h="205739">
                  <a:moveTo>
                    <a:pt x="38100" y="0"/>
                  </a:moveTo>
                  <a:lnTo>
                    <a:pt x="9143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810743" y="5817120"/>
              <a:ext cx="102235" cy="165100"/>
            </a:xfrm>
            <a:custGeom>
              <a:avLst/>
              <a:gdLst/>
              <a:ahLst/>
              <a:cxnLst/>
              <a:rect l="l" t="t" r="r" b="b"/>
              <a:pathLst>
                <a:path w="102234" h="165100">
                  <a:moveTo>
                    <a:pt x="9144" y="143256"/>
                  </a:moveTo>
                  <a:lnTo>
                    <a:pt x="0" y="143256"/>
                  </a:lnTo>
                  <a:lnTo>
                    <a:pt x="0" y="164592"/>
                  </a:lnTo>
                  <a:lnTo>
                    <a:pt x="9144" y="164592"/>
                  </a:lnTo>
                  <a:lnTo>
                    <a:pt x="9144" y="143256"/>
                  </a:lnTo>
                  <a:close/>
                </a:path>
                <a:path w="102234" h="165100">
                  <a:moveTo>
                    <a:pt x="9144" y="94488"/>
                  </a:moveTo>
                  <a:lnTo>
                    <a:pt x="0" y="94488"/>
                  </a:lnTo>
                  <a:lnTo>
                    <a:pt x="0" y="138684"/>
                  </a:lnTo>
                  <a:lnTo>
                    <a:pt x="9144" y="138684"/>
                  </a:lnTo>
                  <a:lnTo>
                    <a:pt x="9144" y="94488"/>
                  </a:lnTo>
                  <a:close/>
                </a:path>
                <a:path w="102234" h="165100">
                  <a:moveTo>
                    <a:pt x="24384" y="143256"/>
                  </a:moveTo>
                  <a:lnTo>
                    <a:pt x="16764" y="143256"/>
                  </a:lnTo>
                  <a:lnTo>
                    <a:pt x="16764" y="164592"/>
                  </a:lnTo>
                  <a:lnTo>
                    <a:pt x="24384" y="164592"/>
                  </a:lnTo>
                  <a:lnTo>
                    <a:pt x="24384" y="143256"/>
                  </a:lnTo>
                  <a:close/>
                </a:path>
                <a:path w="102234" h="165100">
                  <a:moveTo>
                    <a:pt x="24384" y="94488"/>
                  </a:moveTo>
                  <a:lnTo>
                    <a:pt x="16764" y="94488"/>
                  </a:lnTo>
                  <a:lnTo>
                    <a:pt x="16764" y="138684"/>
                  </a:lnTo>
                  <a:lnTo>
                    <a:pt x="24384" y="138684"/>
                  </a:lnTo>
                  <a:lnTo>
                    <a:pt x="24384" y="94488"/>
                  </a:lnTo>
                  <a:close/>
                </a:path>
                <a:path w="102234" h="165100">
                  <a:moveTo>
                    <a:pt x="39624" y="143256"/>
                  </a:moveTo>
                  <a:lnTo>
                    <a:pt x="32004" y="143256"/>
                  </a:lnTo>
                  <a:lnTo>
                    <a:pt x="32004" y="164592"/>
                  </a:lnTo>
                  <a:lnTo>
                    <a:pt x="39624" y="164592"/>
                  </a:lnTo>
                  <a:lnTo>
                    <a:pt x="39624" y="143256"/>
                  </a:lnTo>
                  <a:close/>
                </a:path>
                <a:path w="102234" h="165100">
                  <a:moveTo>
                    <a:pt x="39624" y="94488"/>
                  </a:moveTo>
                  <a:lnTo>
                    <a:pt x="32004" y="94488"/>
                  </a:lnTo>
                  <a:lnTo>
                    <a:pt x="32004" y="138684"/>
                  </a:lnTo>
                  <a:lnTo>
                    <a:pt x="39624" y="138684"/>
                  </a:lnTo>
                  <a:lnTo>
                    <a:pt x="39624" y="94488"/>
                  </a:lnTo>
                  <a:close/>
                </a:path>
                <a:path w="102234" h="165100">
                  <a:moveTo>
                    <a:pt x="54864" y="143256"/>
                  </a:moveTo>
                  <a:lnTo>
                    <a:pt x="47244" y="143256"/>
                  </a:lnTo>
                  <a:lnTo>
                    <a:pt x="47244" y="164592"/>
                  </a:lnTo>
                  <a:lnTo>
                    <a:pt x="54864" y="164592"/>
                  </a:lnTo>
                  <a:lnTo>
                    <a:pt x="54864" y="143256"/>
                  </a:lnTo>
                  <a:close/>
                </a:path>
                <a:path w="102234" h="165100">
                  <a:moveTo>
                    <a:pt x="54864" y="94488"/>
                  </a:moveTo>
                  <a:lnTo>
                    <a:pt x="47244" y="94488"/>
                  </a:lnTo>
                  <a:lnTo>
                    <a:pt x="47244" y="138684"/>
                  </a:lnTo>
                  <a:lnTo>
                    <a:pt x="54864" y="138684"/>
                  </a:lnTo>
                  <a:lnTo>
                    <a:pt x="54864" y="94488"/>
                  </a:lnTo>
                  <a:close/>
                </a:path>
                <a:path w="102234" h="165100">
                  <a:moveTo>
                    <a:pt x="60960" y="0"/>
                  </a:moveTo>
                  <a:lnTo>
                    <a:pt x="41148" y="0"/>
                  </a:lnTo>
                  <a:lnTo>
                    <a:pt x="41148" y="6096"/>
                  </a:lnTo>
                  <a:lnTo>
                    <a:pt x="60960" y="6096"/>
                  </a:lnTo>
                  <a:lnTo>
                    <a:pt x="60960" y="0"/>
                  </a:lnTo>
                  <a:close/>
                </a:path>
                <a:path w="102234" h="165100">
                  <a:moveTo>
                    <a:pt x="70104" y="143256"/>
                  </a:moveTo>
                  <a:lnTo>
                    <a:pt x="62484" y="143256"/>
                  </a:lnTo>
                  <a:lnTo>
                    <a:pt x="62484" y="164592"/>
                  </a:lnTo>
                  <a:lnTo>
                    <a:pt x="70104" y="164592"/>
                  </a:lnTo>
                  <a:lnTo>
                    <a:pt x="70104" y="143256"/>
                  </a:lnTo>
                  <a:close/>
                </a:path>
                <a:path w="102234" h="165100">
                  <a:moveTo>
                    <a:pt x="70104" y="94488"/>
                  </a:moveTo>
                  <a:lnTo>
                    <a:pt x="62484" y="94488"/>
                  </a:lnTo>
                  <a:lnTo>
                    <a:pt x="62484" y="138684"/>
                  </a:lnTo>
                  <a:lnTo>
                    <a:pt x="70104" y="138684"/>
                  </a:lnTo>
                  <a:lnTo>
                    <a:pt x="70104" y="94488"/>
                  </a:lnTo>
                  <a:close/>
                </a:path>
                <a:path w="102234" h="165100">
                  <a:moveTo>
                    <a:pt x="86868" y="143256"/>
                  </a:moveTo>
                  <a:lnTo>
                    <a:pt x="77724" y="143256"/>
                  </a:lnTo>
                  <a:lnTo>
                    <a:pt x="77724" y="164592"/>
                  </a:lnTo>
                  <a:lnTo>
                    <a:pt x="86868" y="164592"/>
                  </a:lnTo>
                  <a:lnTo>
                    <a:pt x="86868" y="143256"/>
                  </a:lnTo>
                  <a:close/>
                </a:path>
                <a:path w="102234" h="165100">
                  <a:moveTo>
                    <a:pt x="86868" y="94488"/>
                  </a:moveTo>
                  <a:lnTo>
                    <a:pt x="77724" y="94488"/>
                  </a:lnTo>
                  <a:lnTo>
                    <a:pt x="77724" y="138684"/>
                  </a:lnTo>
                  <a:lnTo>
                    <a:pt x="86868" y="138684"/>
                  </a:lnTo>
                  <a:lnTo>
                    <a:pt x="86868" y="94488"/>
                  </a:lnTo>
                  <a:close/>
                </a:path>
                <a:path w="102234" h="165100">
                  <a:moveTo>
                    <a:pt x="102108" y="143256"/>
                  </a:moveTo>
                  <a:lnTo>
                    <a:pt x="94488" y="143256"/>
                  </a:lnTo>
                  <a:lnTo>
                    <a:pt x="94488" y="164592"/>
                  </a:lnTo>
                  <a:lnTo>
                    <a:pt x="102108" y="164592"/>
                  </a:lnTo>
                  <a:lnTo>
                    <a:pt x="102108" y="143256"/>
                  </a:lnTo>
                  <a:close/>
                </a:path>
                <a:path w="102234" h="165100">
                  <a:moveTo>
                    <a:pt x="102108" y="94488"/>
                  </a:moveTo>
                  <a:lnTo>
                    <a:pt x="94488" y="94488"/>
                  </a:lnTo>
                  <a:lnTo>
                    <a:pt x="94488" y="138684"/>
                  </a:lnTo>
                  <a:lnTo>
                    <a:pt x="102108" y="138684"/>
                  </a:lnTo>
                  <a:lnTo>
                    <a:pt x="102108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810755" y="5756148"/>
              <a:ext cx="102235" cy="226060"/>
            </a:xfrm>
            <a:custGeom>
              <a:avLst/>
              <a:gdLst/>
              <a:ahLst/>
              <a:cxnLst/>
              <a:rect l="l" t="t" r="r" b="b"/>
              <a:pathLst>
                <a:path w="102234" h="226060">
                  <a:moveTo>
                    <a:pt x="12192" y="0"/>
                  </a:moveTo>
                  <a:lnTo>
                    <a:pt x="12192" y="21335"/>
                  </a:lnTo>
                  <a:lnTo>
                    <a:pt x="89916" y="21335"/>
                  </a:lnTo>
                  <a:lnTo>
                    <a:pt x="89916" y="0"/>
                  </a:lnTo>
                  <a:lnTo>
                    <a:pt x="12192" y="0"/>
                  </a:lnTo>
                  <a:close/>
                </a:path>
                <a:path w="102234" h="226060">
                  <a:moveTo>
                    <a:pt x="12192" y="48767"/>
                  </a:moveTo>
                  <a:lnTo>
                    <a:pt x="89916" y="48767"/>
                  </a:lnTo>
                  <a:lnTo>
                    <a:pt x="89916" y="25907"/>
                  </a:lnTo>
                  <a:lnTo>
                    <a:pt x="12192" y="25907"/>
                  </a:lnTo>
                  <a:lnTo>
                    <a:pt x="12192" y="48767"/>
                  </a:lnTo>
                  <a:close/>
                </a:path>
                <a:path w="102234" h="226060">
                  <a:moveTo>
                    <a:pt x="12192" y="74675"/>
                  </a:moveTo>
                  <a:lnTo>
                    <a:pt x="89916" y="74675"/>
                  </a:lnTo>
                  <a:lnTo>
                    <a:pt x="89916" y="53339"/>
                  </a:lnTo>
                  <a:lnTo>
                    <a:pt x="12192" y="53339"/>
                  </a:lnTo>
                  <a:lnTo>
                    <a:pt x="12192" y="74675"/>
                  </a:lnTo>
                  <a:close/>
                </a:path>
                <a:path w="102234" h="226060">
                  <a:moveTo>
                    <a:pt x="12192" y="102107"/>
                  </a:moveTo>
                  <a:lnTo>
                    <a:pt x="89916" y="102107"/>
                  </a:lnTo>
                  <a:lnTo>
                    <a:pt x="89916" y="80771"/>
                  </a:lnTo>
                  <a:lnTo>
                    <a:pt x="12192" y="80771"/>
                  </a:lnTo>
                  <a:lnTo>
                    <a:pt x="12192" y="102107"/>
                  </a:lnTo>
                  <a:close/>
                </a:path>
                <a:path w="102234" h="226060">
                  <a:moveTo>
                    <a:pt x="12192" y="129539"/>
                  </a:moveTo>
                  <a:lnTo>
                    <a:pt x="89916" y="129539"/>
                  </a:lnTo>
                  <a:lnTo>
                    <a:pt x="89916" y="106680"/>
                  </a:lnTo>
                  <a:lnTo>
                    <a:pt x="12192" y="106680"/>
                  </a:lnTo>
                  <a:lnTo>
                    <a:pt x="12192" y="129539"/>
                  </a:lnTo>
                  <a:close/>
                </a:path>
                <a:path w="102234" h="226060">
                  <a:moveTo>
                    <a:pt x="0" y="199644"/>
                  </a:moveTo>
                  <a:lnTo>
                    <a:pt x="9144" y="199644"/>
                  </a:lnTo>
                  <a:lnTo>
                    <a:pt x="9144" y="155448"/>
                  </a:lnTo>
                  <a:lnTo>
                    <a:pt x="0" y="155448"/>
                  </a:lnTo>
                  <a:lnTo>
                    <a:pt x="0" y="199644"/>
                  </a:lnTo>
                  <a:close/>
                </a:path>
                <a:path w="102234" h="226060">
                  <a:moveTo>
                    <a:pt x="16764" y="199644"/>
                  </a:moveTo>
                  <a:lnTo>
                    <a:pt x="24383" y="199644"/>
                  </a:lnTo>
                  <a:lnTo>
                    <a:pt x="24383" y="155448"/>
                  </a:lnTo>
                  <a:lnTo>
                    <a:pt x="16764" y="155448"/>
                  </a:lnTo>
                  <a:lnTo>
                    <a:pt x="16764" y="199644"/>
                  </a:lnTo>
                  <a:close/>
                </a:path>
                <a:path w="102234" h="226060">
                  <a:moveTo>
                    <a:pt x="32004" y="199644"/>
                  </a:moveTo>
                  <a:lnTo>
                    <a:pt x="39624" y="199644"/>
                  </a:lnTo>
                  <a:lnTo>
                    <a:pt x="39624" y="155448"/>
                  </a:lnTo>
                  <a:lnTo>
                    <a:pt x="32004" y="155448"/>
                  </a:lnTo>
                  <a:lnTo>
                    <a:pt x="32004" y="199644"/>
                  </a:lnTo>
                  <a:close/>
                </a:path>
                <a:path w="102234" h="226060">
                  <a:moveTo>
                    <a:pt x="47244" y="199644"/>
                  </a:moveTo>
                  <a:lnTo>
                    <a:pt x="54864" y="199644"/>
                  </a:lnTo>
                  <a:lnTo>
                    <a:pt x="54864" y="155448"/>
                  </a:lnTo>
                  <a:lnTo>
                    <a:pt x="47244" y="155448"/>
                  </a:lnTo>
                  <a:lnTo>
                    <a:pt x="47244" y="199644"/>
                  </a:lnTo>
                  <a:close/>
                </a:path>
                <a:path w="102234" h="226060">
                  <a:moveTo>
                    <a:pt x="62483" y="199644"/>
                  </a:moveTo>
                  <a:lnTo>
                    <a:pt x="70104" y="199644"/>
                  </a:lnTo>
                  <a:lnTo>
                    <a:pt x="70104" y="155448"/>
                  </a:lnTo>
                  <a:lnTo>
                    <a:pt x="62483" y="155448"/>
                  </a:lnTo>
                  <a:lnTo>
                    <a:pt x="62483" y="199644"/>
                  </a:lnTo>
                  <a:close/>
                </a:path>
                <a:path w="102234" h="226060">
                  <a:moveTo>
                    <a:pt x="77724" y="199644"/>
                  </a:moveTo>
                  <a:lnTo>
                    <a:pt x="86867" y="199644"/>
                  </a:lnTo>
                  <a:lnTo>
                    <a:pt x="86867" y="155448"/>
                  </a:lnTo>
                  <a:lnTo>
                    <a:pt x="77724" y="155448"/>
                  </a:lnTo>
                  <a:lnTo>
                    <a:pt x="77724" y="199644"/>
                  </a:lnTo>
                  <a:close/>
                </a:path>
                <a:path w="102234" h="226060">
                  <a:moveTo>
                    <a:pt x="94488" y="199644"/>
                  </a:moveTo>
                  <a:lnTo>
                    <a:pt x="102108" y="199644"/>
                  </a:lnTo>
                  <a:lnTo>
                    <a:pt x="102108" y="155448"/>
                  </a:lnTo>
                  <a:lnTo>
                    <a:pt x="94488" y="155448"/>
                  </a:lnTo>
                  <a:lnTo>
                    <a:pt x="94488" y="199644"/>
                  </a:lnTo>
                  <a:close/>
                </a:path>
                <a:path w="102234" h="226060">
                  <a:moveTo>
                    <a:pt x="94488" y="225551"/>
                  </a:moveTo>
                  <a:lnTo>
                    <a:pt x="102108" y="225551"/>
                  </a:lnTo>
                  <a:lnTo>
                    <a:pt x="102108" y="204216"/>
                  </a:lnTo>
                  <a:lnTo>
                    <a:pt x="94488" y="204216"/>
                  </a:lnTo>
                  <a:lnTo>
                    <a:pt x="94488" y="225551"/>
                  </a:lnTo>
                  <a:close/>
                </a:path>
                <a:path w="102234" h="226060">
                  <a:moveTo>
                    <a:pt x="77724" y="225551"/>
                  </a:moveTo>
                  <a:lnTo>
                    <a:pt x="86867" y="225551"/>
                  </a:lnTo>
                  <a:lnTo>
                    <a:pt x="86867" y="204216"/>
                  </a:lnTo>
                  <a:lnTo>
                    <a:pt x="77724" y="204216"/>
                  </a:lnTo>
                  <a:lnTo>
                    <a:pt x="77724" y="225551"/>
                  </a:lnTo>
                  <a:close/>
                </a:path>
                <a:path w="102234" h="226060">
                  <a:moveTo>
                    <a:pt x="62483" y="225551"/>
                  </a:moveTo>
                  <a:lnTo>
                    <a:pt x="70104" y="225551"/>
                  </a:lnTo>
                  <a:lnTo>
                    <a:pt x="70104" y="204216"/>
                  </a:lnTo>
                  <a:lnTo>
                    <a:pt x="62483" y="204216"/>
                  </a:lnTo>
                  <a:lnTo>
                    <a:pt x="62483" y="225551"/>
                  </a:lnTo>
                  <a:close/>
                </a:path>
                <a:path w="102234" h="226060">
                  <a:moveTo>
                    <a:pt x="47244" y="225551"/>
                  </a:moveTo>
                  <a:lnTo>
                    <a:pt x="54864" y="225551"/>
                  </a:lnTo>
                  <a:lnTo>
                    <a:pt x="54864" y="204216"/>
                  </a:lnTo>
                  <a:lnTo>
                    <a:pt x="47244" y="204216"/>
                  </a:lnTo>
                  <a:lnTo>
                    <a:pt x="47244" y="225551"/>
                  </a:lnTo>
                  <a:close/>
                </a:path>
                <a:path w="102234" h="226060">
                  <a:moveTo>
                    <a:pt x="32004" y="225551"/>
                  </a:moveTo>
                  <a:lnTo>
                    <a:pt x="39624" y="225551"/>
                  </a:lnTo>
                  <a:lnTo>
                    <a:pt x="39624" y="204216"/>
                  </a:lnTo>
                  <a:lnTo>
                    <a:pt x="32004" y="204216"/>
                  </a:lnTo>
                  <a:lnTo>
                    <a:pt x="32004" y="225551"/>
                  </a:lnTo>
                  <a:close/>
                </a:path>
                <a:path w="102234" h="226060">
                  <a:moveTo>
                    <a:pt x="16764" y="225551"/>
                  </a:moveTo>
                  <a:lnTo>
                    <a:pt x="24383" y="225551"/>
                  </a:lnTo>
                  <a:lnTo>
                    <a:pt x="24383" y="204216"/>
                  </a:lnTo>
                  <a:lnTo>
                    <a:pt x="16764" y="204216"/>
                  </a:lnTo>
                  <a:lnTo>
                    <a:pt x="16764" y="225551"/>
                  </a:lnTo>
                  <a:close/>
                </a:path>
                <a:path w="102234" h="226060">
                  <a:moveTo>
                    <a:pt x="0" y="225551"/>
                  </a:moveTo>
                  <a:lnTo>
                    <a:pt x="9144" y="225551"/>
                  </a:lnTo>
                  <a:lnTo>
                    <a:pt x="9144" y="204216"/>
                  </a:lnTo>
                  <a:lnTo>
                    <a:pt x="0" y="204216"/>
                  </a:lnTo>
                  <a:lnTo>
                    <a:pt x="0" y="225551"/>
                  </a:lnTo>
                  <a:close/>
                </a:path>
                <a:path w="102234" h="226060">
                  <a:moveTo>
                    <a:pt x="51816" y="42671"/>
                  </a:moveTo>
                  <a:lnTo>
                    <a:pt x="74676" y="42671"/>
                  </a:lnTo>
                  <a:lnTo>
                    <a:pt x="74676" y="32003"/>
                  </a:lnTo>
                  <a:lnTo>
                    <a:pt x="51816" y="32003"/>
                  </a:lnTo>
                  <a:lnTo>
                    <a:pt x="51816" y="42671"/>
                  </a:lnTo>
                  <a:close/>
                </a:path>
                <a:path w="102234" h="226060">
                  <a:moveTo>
                    <a:pt x="73151" y="71628"/>
                  </a:moveTo>
                  <a:lnTo>
                    <a:pt x="83820" y="71628"/>
                  </a:lnTo>
                  <a:lnTo>
                    <a:pt x="83820" y="68580"/>
                  </a:lnTo>
                  <a:lnTo>
                    <a:pt x="73151" y="68580"/>
                  </a:lnTo>
                  <a:lnTo>
                    <a:pt x="73151" y="71628"/>
                  </a:lnTo>
                  <a:close/>
                </a:path>
                <a:path w="102234" h="226060">
                  <a:moveTo>
                    <a:pt x="73151" y="85344"/>
                  </a:moveTo>
                  <a:lnTo>
                    <a:pt x="83820" y="85344"/>
                  </a:lnTo>
                  <a:lnTo>
                    <a:pt x="83820" y="83819"/>
                  </a:lnTo>
                  <a:lnTo>
                    <a:pt x="73151" y="83819"/>
                  </a:lnTo>
                  <a:lnTo>
                    <a:pt x="73151" y="85344"/>
                  </a:lnTo>
                  <a:close/>
                </a:path>
                <a:path w="102234" h="226060">
                  <a:moveTo>
                    <a:pt x="73151" y="91439"/>
                  </a:moveTo>
                  <a:lnTo>
                    <a:pt x="83820" y="91439"/>
                  </a:lnTo>
                  <a:lnTo>
                    <a:pt x="83820" y="88391"/>
                  </a:lnTo>
                  <a:lnTo>
                    <a:pt x="73151" y="88391"/>
                  </a:lnTo>
                  <a:lnTo>
                    <a:pt x="73151" y="91439"/>
                  </a:lnTo>
                  <a:close/>
                </a:path>
                <a:path w="102234" h="226060">
                  <a:moveTo>
                    <a:pt x="41148" y="67055"/>
                  </a:moveTo>
                  <a:lnTo>
                    <a:pt x="60960" y="67055"/>
                  </a:lnTo>
                  <a:lnTo>
                    <a:pt x="60960" y="60959"/>
                  </a:lnTo>
                  <a:lnTo>
                    <a:pt x="41148" y="60959"/>
                  </a:lnTo>
                  <a:lnTo>
                    <a:pt x="41148" y="67055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6822947" y="5756148"/>
              <a:ext cx="78105" cy="99060"/>
            </a:xfrm>
            <a:custGeom>
              <a:avLst/>
              <a:gdLst/>
              <a:ahLst/>
              <a:cxnLst/>
              <a:rect l="l" t="t" r="r" b="b"/>
              <a:pathLst>
                <a:path w="78104" h="99060">
                  <a:moveTo>
                    <a:pt x="0" y="0"/>
                  </a:moveTo>
                  <a:lnTo>
                    <a:pt x="7620" y="4572"/>
                  </a:lnTo>
                  <a:lnTo>
                    <a:pt x="70104" y="4572"/>
                  </a:lnTo>
                  <a:lnTo>
                    <a:pt x="77724" y="0"/>
                  </a:lnTo>
                </a:path>
                <a:path w="78104" h="99060">
                  <a:moveTo>
                    <a:pt x="0" y="21336"/>
                  </a:moveTo>
                  <a:lnTo>
                    <a:pt x="7620" y="4572"/>
                  </a:lnTo>
                </a:path>
                <a:path w="78104" h="99060">
                  <a:moveTo>
                    <a:pt x="70104" y="4572"/>
                  </a:moveTo>
                  <a:lnTo>
                    <a:pt x="77724" y="21336"/>
                  </a:lnTo>
                </a:path>
                <a:path w="78104" h="99060">
                  <a:moveTo>
                    <a:pt x="4572" y="99060"/>
                  </a:moveTo>
                  <a:lnTo>
                    <a:pt x="54864" y="99060"/>
                  </a:lnTo>
                </a:path>
                <a:path w="78104" h="99060">
                  <a:moveTo>
                    <a:pt x="4572" y="94488"/>
                  </a:moveTo>
                  <a:lnTo>
                    <a:pt x="54864" y="94488"/>
                  </a:lnTo>
                </a:path>
                <a:path w="78104" h="99060">
                  <a:moveTo>
                    <a:pt x="4572" y="91439"/>
                  </a:moveTo>
                  <a:lnTo>
                    <a:pt x="54864" y="91439"/>
                  </a:lnTo>
                </a:path>
                <a:path w="78104" h="99060">
                  <a:moveTo>
                    <a:pt x="4572" y="86868"/>
                  </a:moveTo>
                  <a:lnTo>
                    <a:pt x="54864" y="86868"/>
                  </a:lnTo>
                </a:path>
                <a:path w="78104" h="99060">
                  <a:moveTo>
                    <a:pt x="4572" y="83820"/>
                  </a:moveTo>
                  <a:lnTo>
                    <a:pt x="54864" y="838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289291" y="5661660"/>
              <a:ext cx="297180" cy="109220"/>
            </a:xfrm>
            <a:custGeom>
              <a:avLst/>
              <a:gdLst/>
              <a:ahLst/>
              <a:cxnLst/>
              <a:rect l="l" t="t" r="r" b="b"/>
              <a:pathLst>
                <a:path w="297179" h="109220">
                  <a:moveTo>
                    <a:pt x="112323" y="108846"/>
                  </a:moveTo>
                  <a:lnTo>
                    <a:pt x="85534" y="106870"/>
                  </a:lnTo>
                  <a:lnTo>
                    <a:pt x="61317" y="97178"/>
                  </a:lnTo>
                  <a:lnTo>
                    <a:pt x="42672" y="80772"/>
                  </a:lnTo>
                  <a:lnTo>
                    <a:pt x="39624" y="80772"/>
                  </a:lnTo>
                  <a:lnTo>
                    <a:pt x="38100" y="82296"/>
                  </a:lnTo>
                  <a:lnTo>
                    <a:pt x="35052" y="82296"/>
                  </a:lnTo>
                  <a:lnTo>
                    <a:pt x="21216" y="79938"/>
                  </a:lnTo>
                  <a:lnTo>
                    <a:pt x="10096" y="73723"/>
                  </a:lnTo>
                  <a:lnTo>
                    <a:pt x="2690" y="64936"/>
                  </a:lnTo>
                  <a:lnTo>
                    <a:pt x="0" y="54864"/>
                  </a:lnTo>
                  <a:lnTo>
                    <a:pt x="0" y="47244"/>
                  </a:lnTo>
                  <a:lnTo>
                    <a:pt x="6667" y="37290"/>
                  </a:lnTo>
                  <a:lnTo>
                    <a:pt x="16764" y="30480"/>
                  </a:lnTo>
                  <a:lnTo>
                    <a:pt x="29146" y="27098"/>
                  </a:lnTo>
                  <a:lnTo>
                    <a:pt x="42672" y="27432"/>
                  </a:lnTo>
                  <a:lnTo>
                    <a:pt x="50292" y="19812"/>
                  </a:lnTo>
                  <a:lnTo>
                    <a:pt x="71747" y="6191"/>
                  </a:lnTo>
                  <a:lnTo>
                    <a:pt x="97345" y="0"/>
                  </a:lnTo>
                  <a:lnTo>
                    <a:pt x="123801" y="1809"/>
                  </a:lnTo>
                  <a:lnTo>
                    <a:pt x="147828" y="12192"/>
                  </a:lnTo>
                  <a:lnTo>
                    <a:pt x="150876" y="9144"/>
                  </a:lnTo>
                  <a:lnTo>
                    <a:pt x="155448" y="7620"/>
                  </a:lnTo>
                  <a:lnTo>
                    <a:pt x="158496" y="6096"/>
                  </a:lnTo>
                  <a:lnTo>
                    <a:pt x="184856" y="0"/>
                  </a:lnTo>
                  <a:lnTo>
                    <a:pt x="211645" y="1905"/>
                  </a:lnTo>
                  <a:lnTo>
                    <a:pt x="235862" y="11239"/>
                  </a:lnTo>
                  <a:lnTo>
                    <a:pt x="254508" y="27432"/>
                  </a:lnTo>
                  <a:lnTo>
                    <a:pt x="262128" y="27432"/>
                  </a:lnTo>
                  <a:lnTo>
                    <a:pt x="275963" y="29575"/>
                  </a:lnTo>
                  <a:lnTo>
                    <a:pt x="287083" y="35433"/>
                  </a:lnTo>
                  <a:lnTo>
                    <a:pt x="294489" y="44148"/>
                  </a:lnTo>
                  <a:lnTo>
                    <a:pt x="297179" y="54864"/>
                  </a:lnTo>
                  <a:lnTo>
                    <a:pt x="297179" y="60960"/>
                  </a:lnTo>
                  <a:lnTo>
                    <a:pt x="290512" y="70913"/>
                  </a:lnTo>
                  <a:lnTo>
                    <a:pt x="280415" y="77724"/>
                  </a:lnTo>
                  <a:lnTo>
                    <a:pt x="268033" y="81105"/>
                  </a:lnTo>
                  <a:lnTo>
                    <a:pt x="254508" y="80772"/>
                  </a:lnTo>
                  <a:lnTo>
                    <a:pt x="246888" y="88392"/>
                  </a:lnTo>
                  <a:lnTo>
                    <a:pt x="225409" y="102036"/>
                  </a:lnTo>
                  <a:lnTo>
                    <a:pt x="199643" y="108394"/>
                  </a:lnTo>
                  <a:lnTo>
                    <a:pt x="172735" y="107037"/>
                  </a:lnTo>
                  <a:lnTo>
                    <a:pt x="147828" y="97536"/>
                  </a:lnTo>
                  <a:lnTo>
                    <a:pt x="138684" y="102108"/>
                  </a:lnTo>
                  <a:lnTo>
                    <a:pt x="112323" y="1088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289291" y="5661660"/>
              <a:ext cx="297180" cy="109220"/>
            </a:xfrm>
            <a:custGeom>
              <a:avLst/>
              <a:gdLst/>
              <a:ahLst/>
              <a:cxnLst/>
              <a:rect l="l" t="t" r="r" b="b"/>
              <a:pathLst>
                <a:path w="297179" h="109220">
                  <a:moveTo>
                    <a:pt x="42672" y="80772"/>
                  </a:moveTo>
                  <a:lnTo>
                    <a:pt x="61317" y="97178"/>
                  </a:lnTo>
                  <a:lnTo>
                    <a:pt x="85534" y="106870"/>
                  </a:lnTo>
                  <a:lnTo>
                    <a:pt x="112323" y="108846"/>
                  </a:lnTo>
                  <a:lnTo>
                    <a:pt x="138684" y="102108"/>
                  </a:lnTo>
                  <a:lnTo>
                    <a:pt x="141732" y="100584"/>
                  </a:lnTo>
                  <a:lnTo>
                    <a:pt x="144780" y="99060"/>
                  </a:lnTo>
                  <a:lnTo>
                    <a:pt x="147828" y="97536"/>
                  </a:lnTo>
                  <a:lnTo>
                    <a:pt x="172735" y="107037"/>
                  </a:lnTo>
                  <a:lnTo>
                    <a:pt x="199643" y="108394"/>
                  </a:lnTo>
                  <a:lnTo>
                    <a:pt x="225409" y="102036"/>
                  </a:lnTo>
                  <a:lnTo>
                    <a:pt x="246888" y="88392"/>
                  </a:lnTo>
                  <a:lnTo>
                    <a:pt x="249936" y="85344"/>
                  </a:lnTo>
                  <a:lnTo>
                    <a:pt x="251460" y="83820"/>
                  </a:lnTo>
                  <a:lnTo>
                    <a:pt x="254508" y="80772"/>
                  </a:lnTo>
                  <a:lnTo>
                    <a:pt x="268033" y="81105"/>
                  </a:lnTo>
                  <a:lnTo>
                    <a:pt x="280415" y="77724"/>
                  </a:lnTo>
                  <a:lnTo>
                    <a:pt x="290512" y="70913"/>
                  </a:lnTo>
                  <a:lnTo>
                    <a:pt x="297179" y="60960"/>
                  </a:lnTo>
                  <a:lnTo>
                    <a:pt x="297179" y="59436"/>
                  </a:lnTo>
                  <a:lnTo>
                    <a:pt x="297179" y="56388"/>
                  </a:lnTo>
                  <a:lnTo>
                    <a:pt x="297179" y="54864"/>
                  </a:lnTo>
                  <a:lnTo>
                    <a:pt x="294489" y="44148"/>
                  </a:lnTo>
                  <a:lnTo>
                    <a:pt x="287083" y="35433"/>
                  </a:lnTo>
                  <a:lnTo>
                    <a:pt x="275963" y="29575"/>
                  </a:lnTo>
                  <a:lnTo>
                    <a:pt x="262128" y="27432"/>
                  </a:lnTo>
                  <a:lnTo>
                    <a:pt x="259079" y="27432"/>
                  </a:lnTo>
                  <a:lnTo>
                    <a:pt x="256032" y="27432"/>
                  </a:lnTo>
                  <a:lnTo>
                    <a:pt x="254508" y="27432"/>
                  </a:lnTo>
                  <a:lnTo>
                    <a:pt x="235862" y="11239"/>
                  </a:lnTo>
                  <a:lnTo>
                    <a:pt x="211645" y="1905"/>
                  </a:lnTo>
                  <a:lnTo>
                    <a:pt x="184856" y="0"/>
                  </a:lnTo>
                  <a:lnTo>
                    <a:pt x="158496" y="6096"/>
                  </a:lnTo>
                  <a:lnTo>
                    <a:pt x="155448" y="7620"/>
                  </a:lnTo>
                  <a:lnTo>
                    <a:pt x="150876" y="9144"/>
                  </a:lnTo>
                  <a:lnTo>
                    <a:pt x="147828" y="12192"/>
                  </a:lnTo>
                  <a:lnTo>
                    <a:pt x="123801" y="1809"/>
                  </a:lnTo>
                  <a:lnTo>
                    <a:pt x="97345" y="0"/>
                  </a:lnTo>
                  <a:lnTo>
                    <a:pt x="71747" y="6191"/>
                  </a:lnTo>
                  <a:lnTo>
                    <a:pt x="50292" y="19812"/>
                  </a:lnTo>
                  <a:lnTo>
                    <a:pt x="47244" y="22860"/>
                  </a:lnTo>
                  <a:lnTo>
                    <a:pt x="45720" y="24384"/>
                  </a:lnTo>
                  <a:lnTo>
                    <a:pt x="42672" y="27432"/>
                  </a:lnTo>
                  <a:lnTo>
                    <a:pt x="29146" y="27098"/>
                  </a:lnTo>
                  <a:lnTo>
                    <a:pt x="16764" y="30480"/>
                  </a:lnTo>
                  <a:lnTo>
                    <a:pt x="6667" y="37290"/>
                  </a:lnTo>
                  <a:lnTo>
                    <a:pt x="0" y="47244"/>
                  </a:lnTo>
                  <a:lnTo>
                    <a:pt x="0" y="50292"/>
                  </a:lnTo>
                  <a:lnTo>
                    <a:pt x="0" y="51816"/>
                  </a:lnTo>
                  <a:lnTo>
                    <a:pt x="0" y="54864"/>
                  </a:lnTo>
                  <a:lnTo>
                    <a:pt x="2690" y="64936"/>
                  </a:lnTo>
                  <a:lnTo>
                    <a:pt x="10096" y="73723"/>
                  </a:lnTo>
                  <a:lnTo>
                    <a:pt x="21216" y="79938"/>
                  </a:lnTo>
                  <a:lnTo>
                    <a:pt x="35052" y="82296"/>
                  </a:lnTo>
                  <a:lnTo>
                    <a:pt x="38100" y="82296"/>
                  </a:lnTo>
                  <a:lnTo>
                    <a:pt x="39624" y="80772"/>
                  </a:lnTo>
                  <a:lnTo>
                    <a:pt x="42672" y="80772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 descr=""/>
          <p:cNvSpPr txBox="1"/>
          <p:nvPr/>
        </p:nvSpPr>
        <p:spPr>
          <a:xfrm>
            <a:off x="7334558" y="5665766"/>
            <a:ext cx="205104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 spc="-10">
                <a:latin typeface="Arial"/>
                <a:cs typeface="Arial"/>
              </a:rPr>
              <a:t>Internet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40" name="object 140" descr=""/>
          <p:cNvGrpSpPr/>
          <p:nvPr/>
        </p:nvGrpSpPr>
        <p:grpSpPr>
          <a:xfrm>
            <a:off x="5423916" y="3886200"/>
            <a:ext cx="2653665" cy="2702560"/>
            <a:chOff x="5423916" y="3886200"/>
            <a:chExt cx="2653665" cy="2702560"/>
          </a:xfrm>
        </p:grpSpPr>
        <p:sp>
          <p:nvSpPr>
            <p:cNvPr id="141" name="object 141" descr=""/>
            <p:cNvSpPr/>
            <p:nvPr/>
          </p:nvSpPr>
          <p:spPr>
            <a:xfrm>
              <a:off x="7525512" y="6007607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93548" y="259080"/>
                  </a:moveTo>
                  <a:lnTo>
                    <a:pt x="0" y="259080"/>
                  </a:lnTo>
                  <a:lnTo>
                    <a:pt x="0" y="248412"/>
                  </a:lnTo>
                  <a:lnTo>
                    <a:pt x="32004" y="233172"/>
                  </a:lnTo>
                  <a:lnTo>
                    <a:pt x="32004" y="0"/>
                  </a:lnTo>
                  <a:lnTo>
                    <a:pt x="161543" y="0"/>
                  </a:lnTo>
                  <a:lnTo>
                    <a:pt x="161543" y="233172"/>
                  </a:lnTo>
                  <a:lnTo>
                    <a:pt x="193548" y="248412"/>
                  </a:lnTo>
                  <a:lnTo>
                    <a:pt x="193548" y="259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7571232" y="6018276"/>
              <a:ext cx="104139" cy="151130"/>
            </a:xfrm>
            <a:custGeom>
              <a:avLst/>
              <a:gdLst/>
              <a:ahLst/>
              <a:cxnLst/>
              <a:rect l="l" t="t" r="r" b="b"/>
              <a:pathLst>
                <a:path w="104140" h="151129">
                  <a:moveTo>
                    <a:pt x="0" y="0"/>
                  </a:moveTo>
                  <a:lnTo>
                    <a:pt x="103632" y="0"/>
                  </a:lnTo>
                  <a:lnTo>
                    <a:pt x="103632" y="150875"/>
                  </a:lnTo>
                  <a:lnTo>
                    <a:pt x="0" y="150875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7525512" y="6007607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0" y="259080"/>
                  </a:moveTo>
                  <a:lnTo>
                    <a:pt x="0" y="248412"/>
                  </a:lnTo>
                  <a:lnTo>
                    <a:pt x="32004" y="233172"/>
                  </a:lnTo>
                  <a:lnTo>
                    <a:pt x="32004" y="0"/>
                  </a:lnTo>
                  <a:lnTo>
                    <a:pt x="161543" y="0"/>
                  </a:lnTo>
                  <a:lnTo>
                    <a:pt x="161543" y="233172"/>
                  </a:lnTo>
                  <a:lnTo>
                    <a:pt x="193548" y="248412"/>
                  </a:lnTo>
                  <a:lnTo>
                    <a:pt x="193548" y="259080"/>
                  </a:lnTo>
                  <a:lnTo>
                    <a:pt x="0" y="25908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557516" y="6062472"/>
              <a:ext cx="129539" cy="204470"/>
            </a:xfrm>
            <a:custGeom>
              <a:avLst/>
              <a:gdLst/>
              <a:ahLst/>
              <a:cxnLst/>
              <a:rect l="l" t="t" r="r" b="b"/>
              <a:pathLst>
                <a:path w="129540" h="204470">
                  <a:moveTo>
                    <a:pt x="0" y="178307"/>
                  </a:moveTo>
                  <a:lnTo>
                    <a:pt x="0" y="204215"/>
                  </a:lnTo>
                </a:path>
                <a:path w="129540" h="204470">
                  <a:moveTo>
                    <a:pt x="129539" y="178307"/>
                  </a:moveTo>
                  <a:lnTo>
                    <a:pt x="129539" y="204215"/>
                  </a:lnTo>
                </a:path>
                <a:path w="129540" h="204470">
                  <a:moveTo>
                    <a:pt x="44195" y="25907"/>
                  </a:moveTo>
                  <a:lnTo>
                    <a:pt x="85344" y="25907"/>
                  </a:lnTo>
                </a:path>
                <a:path w="129540" h="204470">
                  <a:moveTo>
                    <a:pt x="38100" y="0"/>
                  </a:moveTo>
                  <a:lnTo>
                    <a:pt x="9143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7572743" y="6086868"/>
              <a:ext cx="100965" cy="163195"/>
            </a:xfrm>
            <a:custGeom>
              <a:avLst/>
              <a:gdLst/>
              <a:ahLst/>
              <a:cxnLst/>
              <a:rect l="l" t="t" r="r" b="b"/>
              <a:pathLst>
                <a:path w="100965" h="163195">
                  <a:moveTo>
                    <a:pt x="7620" y="141732"/>
                  </a:moveTo>
                  <a:lnTo>
                    <a:pt x="0" y="141732"/>
                  </a:lnTo>
                  <a:lnTo>
                    <a:pt x="0" y="163068"/>
                  </a:lnTo>
                  <a:lnTo>
                    <a:pt x="7620" y="163068"/>
                  </a:lnTo>
                  <a:lnTo>
                    <a:pt x="7620" y="141732"/>
                  </a:lnTo>
                  <a:close/>
                </a:path>
                <a:path w="100965" h="163195">
                  <a:moveTo>
                    <a:pt x="7620" y="92964"/>
                  </a:moveTo>
                  <a:lnTo>
                    <a:pt x="0" y="92964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92964"/>
                  </a:lnTo>
                  <a:close/>
                </a:path>
                <a:path w="100965" h="163195">
                  <a:moveTo>
                    <a:pt x="22860" y="141732"/>
                  </a:moveTo>
                  <a:lnTo>
                    <a:pt x="15240" y="141732"/>
                  </a:lnTo>
                  <a:lnTo>
                    <a:pt x="15240" y="163068"/>
                  </a:lnTo>
                  <a:lnTo>
                    <a:pt x="22860" y="163068"/>
                  </a:lnTo>
                  <a:lnTo>
                    <a:pt x="22860" y="141732"/>
                  </a:lnTo>
                  <a:close/>
                </a:path>
                <a:path w="100965" h="163195">
                  <a:moveTo>
                    <a:pt x="22860" y="92964"/>
                  </a:moveTo>
                  <a:lnTo>
                    <a:pt x="15240" y="92964"/>
                  </a:lnTo>
                  <a:lnTo>
                    <a:pt x="15240" y="137160"/>
                  </a:lnTo>
                  <a:lnTo>
                    <a:pt x="22860" y="137160"/>
                  </a:lnTo>
                  <a:lnTo>
                    <a:pt x="22860" y="92964"/>
                  </a:lnTo>
                  <a:close/>
                </a:path>
                <a:path w="100965" h="163195">
                  <a:moveTo>
                    <a:pt x="38100" y="141732"/>
                  </a:moveTo>
                  <a:lnTo>
                    <a:pt x="30480" y="141732"/>
                  </a:lnTo>
                  <a:lnTo>
                    <a:pt x="30480" y="163068"/>
                  </a:lnTo>
                  <a:lnTo>
                    <a:pt x="38100" y="163068"/>
                  </a:lnTo>
                  <a:lnTo>
                    <a:pt x="38100" y="141732"/>
                  </a:lnTo>
                  <a:close/>
                </a:path>
                <a:path w="100965" h="163195">
                  <a:moveTo>
                    <a:pt x="38100" y="92964"/>
                  </a:moveTo>
                  <a:lnTo>
                    <a:pt x="30480" y="92964"/>
                  </a:lnTo>
                  <a:lnTo>
                    <a:pt x="30480" y="137160"/>
                  </a:lnTo>
                  <a:lnTo>
                    <a:pt x="38100" y="137160"/>
                  </a:lnTo>
                  <a:lnTo>
                    <a:pt x="38100" y="92964"/>
                  </a:lnTo>
                  <a:close/>
                </a:path>
                <a:path w="100965" h="163195">
                  <a:moveTo>
                    <a:pt x="53340" y="141732"/>
                  </a:moveTo>
                  <a:lnTo>
                    <a:pt x="45720" y="141732"/>
                  </a:lnTo>
                  <a:lnTo>
                    <a:pt x="45720" y="163068"/>
                  </a:lnTo>
                  <a:lnTo>
                    <a:pt x="53340" y="163068"/>
                  </a:lnTo>
                  <a:lnTo>
                    <a:pt x="53340" y="141732"/>
                  </a:lnTo>
                  <a:close/>
                </a:path>
                <a:path w="100965" h="163195">
                  <a:moveTo>
                    <a:pt x="53340" y="92964"/>
                  </a:moveTo>
                  <a:lnTo>
                    <a:pt x="45720" y="92964"/>
                  </a:lnTo>
                  <a:lnTo>
                    <a:pt x="45720" y="137160"/>
                  </a:lnTo>
                  <a:lnTo>
                    <a:pt x="53340" y="137160"/>
                  </a:lnTo>
                  <a:lnTo>
                    <a:pt x="53340" y="92964"/>
                  </a:lnTo>
                  <a:close/>
                </a:path>
                <a:path w="100965" h="163195">
                  <a:moveTo>
                    <a:pt x="59436" y="0"/>
                  </a:moveTo>
                  <a:lnTo>
                    <a:pt x="39624" y="0"/>
                  </a:lnTo>
                  <a:lnTo>
                    <a:pt x="39624" y="4572"/>
                  </a:lnTo>
                  <a:lnTo>
                    <a:pt x="59436" y="4572"/>
                  </a:lnTo>
                  <a:lnTo>
                    <a:pt x="59436" y="0"/>
                  </a:lnTo>
                  <a:close/>
                </a:path>
                <a:path w="100965" h="163195">
                  <a:moveTo>
                    <a:pt x="68580" y="141732"/>
                  </a:moveTo>
                  <a:lnTo>
                    <a:pt x="60960" y="141732"/>
                  </a:lnTo>
                  <a:lnTo>
                    <a:pt x="60960" y="163068"/>
                  </a:lnTo>
                  <a:lnTo>
                    <a:pt x="68580" y="163068"/>
                  </a:lnTo>
                  <a:lnTo>
                    <a:pt x="68580" y="141732"/>
                  </a:lnTo>
                  <a:close/>
                </a:path>
                <a:path w="100965" h="163195">
                  <a:moveTo>
                    <a:pt x="68580" y="92964"/>
                  </a:moveTo>
                  <a:lnTo>
                    <a:pt x="60960" y="92964"/>
                  </a:lnTo>
                  <a:lnTo>
                    <a:pt x="60960" y="137160"/>
                  </a:lnTo>
                  <a:lnTo>
                    <a:pt x="68580" y="137160"/>
                  </a:lnTo>
                  <a:lnTo>
                    <a:pt x="68580" y="92964"/>
                  </a:lnTo>
                  <a:close/>
                </a:path>
                <a:path w="100965" h="163195">
                  <a:moveTo>
                    <a:pt x="85344" y="141732"/>
                  </a:moveTo>
                  <a:lnTo>
                    <a:pt x="77724" y="141732"/>
                  </a:lnTo>
                  <a:lnTo>
                    <a:pt x="77724" y="163068"/>
                  </a:lnTo>
                  <a:lnTo>
                    <a:pt x="85344" y="163068"/>
                  </a:lnTo>
                  <a:lnTo>
                    <a:pt x="85344" y="141732"/>
                  </a:lnTo>
                  <a:close/>
                </a:path>
                <a:path w="100965" h="163195">
                  <a:moveTo>
                    <a:pt x="85344" y="92964"/>
                  </a:moveTo>
                  <a:lnTo>
                    <a:pt x="77724" y="92964"/>
                  </a:lnTo>
                  <a:lnTo>
                    <a:pt x="77724" y="137160"/>
                  </a:lnTo>
                  <a:lnTo>
                    <a:pt x="85344" y="137160"/>
                  </a:lnTo>
                  <a:lnTo>
                    <a:pt x="85344" y="92964"/>
                  </a:lnTo>
                  <a:close/>
                </a:path>
                <a:path w="100965" h="163195">
                  <a:moveTo>
                    <a:pt x="100584" y="141732"/>
                  </a:moveTo>
                  <a:lnTo>
                    <a:pt x="92964" y="141732"/>
                  </a:lnTo>
                  <a:lnTo>
                    <a:pt x="92964" y="163068"/>
                  </a:lnTo>
                  <a:lnTo>
                    <a:pt x="100584" y="163068"/>
                  </a:lnTo>
                  <a:lnTo>
                    <a:pt x="100584" y="141732"/>
                  </a:lnTo>
                  <a:close/>
                </a:path>
                <a:path w="100965" h="163195">
                  <a:moveTo>
                    <a:pt x="100584" y="92964"/>
                  </a:moveTo>
                  <a:lnTo>
                    <a:pt x="92964" y="92964"/>
                  </a:lnTo>
                  <a:lnTo>
                    <a:pt x="92964" y="137160"/>
                  </a:lnTo>
                  <a:lnTo>
                    <a:pt x="100584" y="137160"/>
                  </a:lnTo>
                  <a:lnTo>
                    <a:pt x="100584" y="92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7572755" y="6024371"/>
              <a:ext cx="100965" cy="226060"/>
            </a:xfrm>
            <a:custGeom>
              <a:avLst/>
              <a:gdLst/>
              <a:ahLst/>
              <a:cxnLst/>
              <a:rect l="l" t="t" r="r" b="b"/>
              <a:pathLst>
                <a:path w="100965" h="226060">
                  <a:moveTo>
                    <a:pt x="10667" y="0"/>
                  </a:moveTo>
                  <a:lnTo>
                    <a:pt x="10667" y="21335"/>
                  </a:lnTo>
                  <a:lnTo>
                    <a:pt x="88392" y="21335"/>
                  </a:lnTo>
                  <a:lnTo>
                    <a:pt x="88392" y="0"/>
                  </a:lnTo>
                  <a:lnTo>
                    <a:pt x="10667" y="0"/>
                  </a:lnTo>
                  <a:close/>
                </a:path>
                <a:path w="100965" h="226060">
                  <a:moveTo>
                    <a:pt x="10667" y="48767"/>
                  </a:moveTo>
                  <a:lnTo>
                    <a:pt x="88392" y="48767"/>
                  </a:lnTo>
                  <a:lnTo>
                    <a:pt x="88392" y="27432"/>
                  </a:lnTo>
                  <a:lnTo>
                    <a:pt x="10667" y="27432"/>
                  </a:lnTo>
                  <a:lnTo>
                    <a:pt x="10667" y="48767"/>
                  </a:lnTo>
                  <a:close/>
                </a:path>
                <a:path w="100965" h="226060">
                  <a:moveTo>
                    <a:pt x="10667" y="74676"/>
                  </a:moveTo>
                  <a:lnTo>
                    <a:pt x="88392" y="74676"/>
                  </a:lnTo>
                  <a:lnTo>
                    <a:pt x="88392" y="53340"/>
                  </a:lnTo>
                  <a:lnTo>
                    <a:pt x="10667" y="53340"/>
                  </a:lnTo>
                  <a:lnTo>
                    <a:pt x="10667" y="74676"/>
                  </a:lnTo>
                  <a:close/>
                </a:path>
                <a:path w="100965" h="226060">
                  <a:moveTo>
                    <a:pt x="10667" y="102108"/>
                  </a:moveTo>
                  <a:lnTo>
                    <a:pt x="88392" y="102108"/>
                  </a:lnTo>
                  <a:lnTo>
                    <a:pt x="88392" y="80772"/>
                  </a:lnTo>
                  <a:lnTo>
                    <a:pt x="10667" y="80772"/>
                  </a:lnTo>
                  <a:lnTo>
                    <a:pt x="10667" y="102108"/>
                  </a:lnTo>
                  <a:close/>
                </a:path>
                <a:path w="100965" h="226060">
                  <a:moveTo>
                    <a:pt x="10667" y="129540"/>
                  </a:moveTo>
                  <a:lnTo>
                    <a:pt x="88392" y="129540"/>
                  </a:lnTo>
                  <a:lnTo>
                    <a:pt x="88392" y="108204"/>
                  </a:lnTo>
                  <a:lnTo>
                    <a:pt x="10667" y="108204"/>
                  </a:lnTo>
                  <a:lnTo>
                    <a:pt x="10667" y="129540"/>
                  </a:lnTo>
                  <a:close/>
                </a:path>
                <a:path w="100965" h="226060">
                  <a:moveTo>
                    <a:pt x="0" y="199644"/>
                  </a:moveTo>
                  <a:lnTo>
                    <a:pt x="7620" y="199644"/>
                  </a:lnTo>
                  <a:lnTo>
                    <a:pt x="7620" y="155448"/>
                  </a:lnTo>
                  <a:lnTo>
                    <a:pt x="0" y="155448"/>
                  </a:lnTo>
                  <a:lnTo>
                    <a:pt x="0" y="199644"/>
                  </a:lnTo>
                  <a:close/>
                </a:path>
                <a:path w="100965" h="226060">
                  <a:moveTo>
                    <a:pt x="15240" y="199644"/>
                  </a:moveTo>
                  <a:lnTo>
                    <a:pt x="22860" y="199644"/>
                  </a:lnTo>
                  <a:lnTo>
                    <a:pt x="22860" y="155448"/>
                  </a:lnTo>
                  <a:lnTo>
                    <a:pt x="15240" y="155448"/>
                  </a:lnTo>
                  <a:lnTo>
                    <a:pt x="15240" y="199644"/>
                  </a:lnTo>
                  <a:close/>
                </a:path>
                <a:path w="100965" h="226060">
                  <a:moveTo>
                    <a:pt x="30480" y="199644"/>
                  </a:moveTo>
                  <a:lnTo>
                    <a:pt x="38100" y="199644"/>
                  </a:lnTo>
                  <a:lnTo>
                    <a:pt x="38100" y="155448"/>
                  </a:lnTo>
                  <a:lnTo>
                    <a:pt x="30480" y="155448"/>
                  </a:lnTo>
                  <a:lnTo>
                    <a:pt x="30480" y="199644"/>
                  </a:lnTo>
                  <a:close/>
                </a:path>
                <a:path w="100965" h="226060">
                  <a:moveTo>
                    <a:pt x="45720" y="199644"/>
                  </a:moveTo>
                  <a:lnTo>
                    <a:pt x="53340" y="199644"/>
                  </a:lnTo>
                  <a:lnTo>
                    <a:pt x="53340" y="155448"/>
                  </a:lnTo>
                  <a:lnTo>
                    <a:pt x="45720" y="155448"/>
                  </a:lnTo>
                  <a:lnTo>
                    <a:pt x="45720" y="199644"/>
                  </a:lnTo>
                  <a:close/>
                </a:path>
                <a:path w="100965" h="226060">
                  <a:moveTo>
                    <a:pt x="60960" y="199644"/>
                  </a:moveTo>
                  <a:lnTo>
                    <a:pt x="68580" y="199644"/>
                  </a:lnTo>
                  <a:lnTo>
                    <a:pt x="68580" y="155448"/>
                  </a:lnTo>
                  <a:lnTo>
                    <a:pt x="60960" y="155448"/>
                  </a:lnTo>
                  <a:lnTo>
                    <a:pt x="60960" y="199644"/>
                  </a:lnTo>
                  <a:close/>
                </a:path>
                <a:path w="100965" h="226060">
                  <a:moveTo>
                    <a:pt x="77724" y="199644"/>
                  </a:moveTo>
                  <a:lnTo>
                    <a:pt x="85344" y="199644"/>
                  </a:lnTo>
                  <a:lnTo>
                    <a:pt x="85344" y="155448"/>
                  </a:lnTo>
                  <a:lnTo>
                    <a:pt x="77724" y="155448"/>
                  </a:lnTo>
                  <a:lnTo>
                    <a:pt x="77724" y="199644"/>
                  </a:lnTo>
                  <a:close/>
                </a:path>
                <a:path w="100965" h="226060">
                  <a:moveTo>
                    <a:pt x="92964" y="199644"/>
                  </a:moveTo>
                  <a:lnTo>
                    <a:pt x="100583" y="199644"/>
                  </a:lnTo>
                  <a:lnTo>
                    <a:pt x="100583" y="155448"/>
                  </a:lnTo>
                  <a:lnTo>
                    <a:pt x="92964" y="155448"/>
                  </a:lnTo>
                  <a:lnTo>
                    <a:pt x="92964" y="199644"/>
                  </a:lnTo>
                  <a:close/>
                </a:path>
                <a:path w="100965" h="226060">
                  <a:moveTo>
                    <a:pt x="92964" y="225551"/>
                  </a:moveTo>
                  <a:lnTo>
                    <a:pt x="100583" y="225551"/>
                  </a:lnTo>
                  <a:lnTo>
                    <a:pt x="100583" y="204216"/>
                  </a:lnTo>
                  <a:lnTo>
                    <a:pt x="92964" y="204216"/>
                  </a:lnTo>
                  <a:lnTo>
                    <a:pt x="92964" y="225551"/>
                  </a:lnTo>
                  <a:close/>
                </a:path>
                <a:path w="100965" h="226060">
                  <a:moveTo>
                    <a:pt x="77724" y="225551"/>
                  </a:moveTo>
                  <a:lnTo>
                    <a:pt x="85344" y="225551"/>
                  </a:lnTo>
                  <a:lnTo>
                    <a:pt x="85344" y="204216"/>
                  </a:lnTo>
                  <a:lnTo>
                    <a:pt x="77724" y="204216"/>
                  </a:lnTo>
                  <a:lnTo>
                    <a:pt x="77724" y="225551"/>
                  </a:lnTo>
                  <a:close/>
                </a:path>
                <a:path w="100965" h="226060">
                  <a:moveTo>
                    <a:pt x="60960" y="225551"/>
                  </a:moveTo>
                  <a:lnTo>
                    <a:pt x="68580" y="225551"/>
                  </a:lnTo>
                  <a:lnTo>
                    <a:pt x="68580" y="204216"/>
                  </a:lnTo>
                  <a:lnTo>
                    <a:pt x="60960" y="204216"/>
                  </a:lnTo>
                  <a:lnTo>
                    <a:pt x="60960" y="225551"/>
                  </a:lnTo>
                  <a:close/>
                </a:path>
                <a:path w="100965" h="226060">
                  <a:moveTo>
                    <a:pt x="45720" y="225551"/>
                  </a:moveTo>
                  <a:lnTo>
                    <a:pt x="53340" y="225551"/>
                  </a:lnTo>
                  <a:lnTo>
                    <a:pt x="53340" y="204216"/>
                  </a:lnTo>
                  <a:lnTo>
                    <a:pt x="45720" y="204216"/>
                  </a:lnTo>
                  <a:lnTo>
                    <a:pt x="45720" y="225551"/>
                  </a:lnTo>
                  <a:close/>
                </a:path>
                <a:path w="100965" h="226060">
                  <a:moveTo>
                    <a:pt x="30480" y="225551"/>
                  </a:moveTo>
                  <a:lnTo>
                    <a:pt x="38100" y="225551"/>
                  </a:lnTo>
                  <a:lnTo>
                    <a:pt x="38100" y="204216"/>
                  </a:lnTo>
                  <a:lnTo>
                    <a:pt x="30480" y="204216"/>
                  </a:lnTo>
                  <a:lnTo>
                    <a:pt x="30480" y="225551"/>
                  </a:lnTo>
                  <a:close/>
                </a:path>
                <a:path w="100965" h="226060">
                  <a:moveTo>
                    <a:pt x="15240" y="225551"/>
                  </a:moveTo>
                  <a:lnTo>
                    <a:pt x="22860" y="225551"/>
                  </a:lnTo>
                  <a:lnTo>
                    <a:pt x="22860" y="204216"/>
                  </a:lnTo>
                  <a:lnTo>
                    <a:pt x="15240" y="204216"/>
                  </a:lnTo>
                  <a:lnTo>
                    <a:pt x="15240" y="225551"/>
                  </a:lnTo>
                  <a:close/>
                </a:path>
                <a:path w="100965" h="226060">
                  <a:moveTo>
                    <a:pt x="0" y="225551"/>
                  </a:moveTo>
                  <a:lnTo>
                    <a:pt x="7620" y="225551"/>
                  </a:lnTo>
                  <a:lnTo>
                    <a:pt x="7620" y="204216"/>
                  </a:lnTo>
                  <a:lnTo>
                    <a:pt x="0" y="204216"/>
                  </a:lnTo>
                  <a:lnTo>
                    <a:pt x="0" y="225551"/>
                  </a:lnTo>
                  <a:close/>
                </a:path>
                <a:path w="100965" h="226060">
                  <a:moveTo>
                    <a:pt x="50292" y="42672"/>
                  </a:moveTo>
                  <a:lnTo>
                    <a:pt x="73151" y="42672"/>
                  </a:lnTo>
                  <a:lnTo>
                    <a:pt x="73151" y="32004"/>
                  </a:lnTo>
                  <a:lnTo>
                    <a:pt x="50292" y="32004"/>
                  </a:lnTo>
                  <a:lnTo>
                    <a:pt x="50292" y="42672"/>
                  </a:lnTo>
                  <a:close/>
                </a:path>
                <a:path w="100965" h="226060">
                  <a:moveTo>
                    <a:pt x="71628" y="71628"/>
                  </a:moveTo>
                  <a:lnTo>
                    <a:pt x="82296" y="71628"/>
                  </a:lnTo>
                  <a:lnTo>
                    <a:pt x="82296" y="68580"/>
                  </a:lnTo>
                  <a:lnTo>
                    <a:pt x="71628" y="68580"/>
                  </a:lnTo>
                  <a:lnTo>
                    <a:pt x="71628" y="71628"/>
                  </a:lnTo>
                  <a:close/>
                </a:path>
                <a:path w="100965" h="226060">
                  <a:moveTo>
                    <a:pt x="71628" y="86867"/>
                  </a:moveTo>
                  <a:lnTo>
                    <a:pt x="82296" y="86867"/>
                  </a:lnTo>
                  <a:lnTo>
                    <a:pt x="82296" y="83820"/>
                  </a:lnTo>
                  <a:lnTo>
                    <a:pt x="71628" y="83820"/>
                  </a:lnTo>
                  <a:lnTo>
                    <a:pt x="71628" y="86867"/>
                  </a:lnTo>
                  <a:close/>
                </a:path>
                <a:path w="100965" h="226060">
                  <a:moveTo>
                    <a:pt x="71628" y="91440"/>
                  </a:moveTo>
                  <a:lnTo>
                    <a:pt x="82296" y="91440"/>
                  </a:lnTo>
                  <a:lnTo>
                    <a:pt x="82296" y="88392"/>
                  </a:lnTo>
                  <a:lnTo>
                    <a:pt x="71628" y="88392"/>
                  </a:lnTo>
                  <a:lnTo>
                    <a:pt x="71628" y="91440"/>
                  </a:lnTo>
                  <a:close/>
                </a:path>
                <a:path w="100965" h="226060">
                  <a:moveTo>
                    <a:pt x="39624" y="67056"/>
                  </a:moveTo>
                  <a:lnTo>
                    <a:pt x="59436" y="67056"/>
                  </a:lnTo>
                  <a:lnTo>
                    <a:pt x="59436" y="62483"/>
                  </a:lnTo>
                  <a:lnTo>
                    <a:pt x="39624" y="62483"/>
                  </a:lnTo>
                  <a:lnTo>
                    <a:pt x="39624" y="67056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583423" y="6024371"/>
              <a:ext cx="78105" cy="99060"/>
            </a:xfrm>
            <a:custGeom>
              <a:avLst/>
              <a:gdLst/>
              <a:ahLst/>
              <a:cxnLst/>
              <a:rect l="l" t="t" r="r" b="b"/>
              <a:pathLst>
                <a:path w="78104" h="99060">
                  <a:moveTo>
                    <a:pt x="0" y="0"/>
                  </a:moveTo>
                  <a:lnTo>
                    <a:pt x="7620" y="4572"/>
                  </a:lnTo>
                  <a:lnTo>
                    <a:pt x="70104" y="4572"/>
                  </a:lnTo>
                  <a:lnTo>
                    <a:pt x="77724" y="0"/>
                  </a:lnTo>
                </a:path>
                <a:path w="78104" h="99060">
                  <a:moveTo>
                    <a:pt x="0" y="21336"/>
                  </a:moveTo>
                  <a:lnTo>
                    <a:pt x="7620" y="4572"/>
                  </a:lnTo>
                </a:path>
                <a:path w="78104" h="99060">
                  <a:moveTo>
                    <a:pt x="70104" y="4572"/>
                  </a:moveTo>
                  <a:lnTo>
                    <a:pt x="77724" y="21336"/>
                  </a:lnTo>
                </a:path>
                <a:path w="78104" h="99060">
                  <a:moveTo>
                    <a:pt x="4572" y="99060"/>
                  </a:moveTo>
                  <a:lnTo>
                    <a:pt x="54864" y="99060"/>
                  </a:lnTo>
                </a:path>
                <a:path w="78104" h="99060">
                  <a:moveTo>
                    <a:pt x="4572" y="96012"/>
                  </a:moveTo>
                  <a:lnTo>
                    <a:pt x="54864" y="96012"/>
                  </a:lnTo>
                </a:path>
                <a:path w="78104" h="99060">
                  <a:moveTo>
                    <a:pt x="4572" y="91439"/>
                  </a:moveTo>
                  <a:lnTo>
                    <a:pt x="54864" y="91439"/>
                  </a:lnTo>
                </a:path>
                <a:path w="78104" h="99060">
                  <a:moveTo>
                    <a:pt x="4572" y="86868"/>
                  </a:moveTo>
                  <a:lnTo>
                    <a:pt x="54864" y="86868"/>
                  </a:lnTo>
                </a:path>
                <a:path w="78104" h="99060">
                  <a:moveTo>
                    <a:pt x="4572" y="83820"/>
                  </a:moveTo>
                  <a:lnTo>
                    <a:pt x="54864" y="838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7183" y="5511450"/>
              <a:ext cx="219646" cy="152590"/>
            </a:xfrm>
            <a:prstGeom prst="rect">
              <a:avLst/>
            </a:prstGeom>
          </p:spPr>
        </p:pic>
        <p:sp>
          <p:nvSpPr>
            <p:cNvPr id="149" name="object 149" descr=""/>
            <p:cNvSpPr/>
            <p:nvPr/>
          </p:nvSpPr>
          <p:spPr>
            <a:xfrm>
              <a:off x="6926580" y="5769864"/>
              <a:ext cx="467995" cy="99060"/>
            </a:xfrm>
            <a:custGeom>
              <a:avLst/>
              <a:gdLst/>
              <a:ahLst/>
              <a:cxnLst/>
              <a:rect l="l" t="t" r="r" b="b"/>
              <a:pathLst>
                <a:path w="467995" h="99060">
                  <a:moveTo>
                    <a:pt x="0" y="99059"/>
                  </a:moveTo>
                  <a:lnTo>
                    <a:pt x="252983" y="19812"/>
                  </a:lnTo>
                  <a:lnTo>
                    <a:pt x="242316" y="57912"/>
                  </a:lnTo>
                  <a:lnTo>
                    <a:pt x="467867" y="0"/>
                  </a:lnTo>
                  <a:lnTo>
                    <a:pt x="214883" y="79248"/>
                  </a:lnTo>
                  <a:lnTo>
                    <a:pt x="225551" y="41148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926580" y="5769864"/>
              <a:ext cx="467995" cy="99060"/>
            </a:xfrm>
            <a:custGeom>
              <a:avLst/>
              <a:gdLst/>
              <a:ahLst/>
              <a:cxnLst/>
              <a:rect l="l" t="t" r="r" b="b"/>
              <a:pathLst>
                <a:path w="467995" h="99060">
                  <a:moveTo>
                    <a:pt x="467867" y="0"/>
                  </a:moveTo>
                  <a:lnTo>
                    <a:pt x="214883" y="79248"/>
                  </a:lnTo>
                  <a:lnTo>
                    <a:pt x="225551" y="41148"/>
                  </a:lnTo>
                  <a:lnTo>
                    <a:pt x="0" y="99059"/>
                  </a:lnTo>
                  <a:lnTo>
                    <a:pt x="252983" y="19812"/>
                  </a:lnTo>
                  <a:lnTo>
                    <a:pt x="242316" y="57912"/>
                  </a:lnTo>
                  <a:lnTo>
                    <a:pt x="467867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5870448" y="5699760"/>
              <a:ext cx="2028825" cy="795655"/>
            </a:xfrm>
            <a:custGeom>
              <a:avLst/>
              <a:gdLst/>
              <a:ahLst/>
              <a:cxnLst/>
              <a:rect l="l" t="t" r="r" b="b"/>
              <a:pathLst>
                <a:path w="2028825" h="795654">
                  <a:moveTo>
                    <a:pt x="339851" y="437387"/>
                  </a:moveTo>
                  <a:lnTo>
                    <a:pt x="1687067" y="437387"/>
                  </a:lnTo>
                </a:path>
                <a:path w="2028825" h="795654">
                  <a:moveTo>
                    <a:pt x="2028444" y="0"/>
                  </a:moveTo>
                  <a:lnTo>
                    <a:pt x="1752599" y="307847"/>
                  </a:lnTo>
                </a:path>
                <a:path w="2028825" h="795654">
                  <a:moveTo>
                    <a:pt x="1752599" y="566927"/>
                  </a:moveTo>
                  <a:lnTo>
                    <a:pt x="1571244" y="795527"/>
                  </a:lnTo>
                </a:path>
                <a:path w="2028825" h="795654">
                  <a:moveTo>
                    <a:pt x="275844" y="566927"/>
                  </a:moveTo>
                  <a:lnTo>
                    <a:pt x="0" y="7955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048755" y="6007607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93548" y="259080"/>
                  </a:moveTo>
                  <a:lnTo>
                    <a:pt x="0" y="259080"/>
                  </a:lnTo>
                  <a:lnTo>
                    <a:pt x="0" y="248412"/>
                  </a:lnTo>
                  <a:lnTo>
                    <a:pt x="32004" y="233172"/>
                  </a:lnTo>
                  <a:lnTo>
                    <a:pt x="32004" y="0"/>
                  </a:lnTo>
                  <a:lnTo>
                    <a:pt x="161543" y="0"/>
                  </a:lnTo>
                  <a:lnTo>
                    <a:pt x="161543" y="233172"/>
                  </a:lnTo>
                  <a:lnTo>
                    <a:pt x="193548" y="248412"/>
                  </a:lnTo>
                  <a:lnTo>
                    <a:pt x="193548" y="259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6094476" y="6018276"/>
              <a:ext cx="104139" cy="151130"/>
            </a:xfrm>
            <a:custGeom>
              <a:avLst/>
              <a:gdLst/>
              <a:ahLst/>
              <a:cxnLst/>
              <a:rect l="l" t="t" r="r" b="b"/>
              <a:pathLst>
                <a:path w="104139" h="151129">
                  <a:moveTo>
                    <a:pt x="0" y="0"/>
                  </a:moveTo>
                  <a:lnTo>
                    <a:pt x="103631" y="0"/>
                  </a:lnTo>
                  <a:lnTo>
                    <a:pt x="103631" y="150875"/>
                  </a:lnTo>
                  <a:lnTo>
                    <a:pt x="0" y="150875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048755" y="6007607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0" y="259080"/>
                  </a:moveTo>
                  <a:lnTo>
                    <a:pt x="0" y="248412"/>
                  </a:lnTo>
                  <a:lnTo>
                    <a:pt x="32004" y="233172"/>
                  </a:lnTo>
                  <a:lnTo>
                    <a:pt x="32004" y="0"/>
                  </a:lnTo>
                  <a:lnTo>
                    <a:pt x="161543" y="0"/>
                  </a:lnTo>
                  <a:lnTo>
                    <a:pt x="161543" y="233172"/>
                  </a:lnTo>
                  <a:lnTo>
                    <a:pt x="193548" y="248412"/>
                  </a:lnTo>
                  <a:lnTo>
                    <a:pt x="193548" y="259080"/>
                  </a:lnTo>
                  <a:lnTo>
                    <a:pt x="0" y="25908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6080760" y="6062472"/>
              <a:ext cx="129539" cy="204470"/>
            </a:xfrm>
            <a:custGeom>
              <a:avLst/>
              <a:gdLst/>
              <a:ahLst/>
              <a:cxnLst/>
              <a:rect l="l" t="t" r="r" b="b"/>
              <a:pathLst>
                <a:path w="129539" h="204470">
                  <a:moveTo>
                    <a:pt x="0" y="178307"/>
                  </a:moveTo>
                  <a:lnTo>
                    <a:pt x="0" y="204215"/>
                  </a:lnTo>
                </a:path>
                <a:path w="129539" h="204470">
                  <a:moveTo>
                    <a:pt x="129539" y="178307"/>
                  </a:moveTo>
                  <a:lnTo>
                    <a:pt x="129539" y="204215"/>
                  </a:lnTo>
                </a:path>
                <a:path w="129539" h="204470">
                  <a:moveTo>
                    <a:pt x="45719" y="25907"/>
                  </a:moveTo>
                  <a:lnTo>
                    <a:pt x="85344" y="25907"/>
                  </a:lnTo>
                </a:path>
                <a:path w="129539" h="204470">
                  <a:moveTo>
                    <a:pt x="38100" y="0"/>
                  </a:moveTo>
                  <a:lnTo>
                    <a:pt x="9143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6096000" y="6086868"/>
              <a:ext cx="100965" cy="163195"/>
            </a:xfrm>
            <a:custGeom>
              <a:avLst/>
              <a:gdLst/>
              <a:ahLst/>
              <a:cxnLst/>
              <a:rect l="l" t="t" r="r" b="b"/>
              <a:pathLst>
                <a:path w="100964" h="163195">
                  <a:moveTo>
                    <a:pt x="7620" y="141732"/>
                  </a:moveTo>
                  <a:lnTo>
                    <a:pt x="0" y="141732"/>
                  </a:lnTo>
                  <a:lnTo>
                    <a:pt x="0" y="163068"/>
                  </a:lnTo>
                  <a:lnTo>
                    <a:pt x="7620" y="163068"/>
                  </a:lnTo>
                  <a:lnTo>
                    <a:pt x="7620" y="141732"/>
                  </a:lnTo>
                  <a:close/>
                </a:path>
                <a:path w="100964" h="163195">
                  <a:moveTo>
                    <a:pt x="7620" y="92964"/>
                  </a:moveTo>
                  <a:lnTo>
                    <a:pt x="0" y="92964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92964"/>
                  </a:lnTo>
                  <a:close/>
                </a:path>
                <a:path w="100964" h="163195">
                  <a:moveTo>
                    <a:pt x="22860" y="141732"/>
                  </a:moveTo>
                  <a:lnTo>
                    <a:pt x="15240" y="141732"/>
                  </a:lnTo>
                  <a:lnTo>
                    <a:pt x="15240" y="163068"/>
                  </a:lnTo>
                  <a:lnTo>
                    <a:pt x="22860" y="163068"/>
                  </a:lnTo>
                  <a:lnTo>
                    <a:pt x="22860" y="141732"/>
                  </a:lnTo>
                  <a:close/>
                </a:path>
                <a:path w="100964" h="163195">
                  <a:moveTo>
                    <a:pt x="22860" y="92964"/>
                  </a:moveTo>
                  <a:lnTo>
                    <a:pt x="15240" y="92964"/>
                  </a:lnTo>
                  <a:lnTo>
                    <a:pt x="15240" y="137160"/>
                  </a:lnTo>
                  <a:lnTo>
                    <a:pt x="22860" y="137160"/>
                  </a:lnTo>
                  <a:lnTo>
                    <a:pt x="22860" y="92964"/>
                  </a:lnTo>
                  <a:close/>
                </a:path>
                <a:path w="100964" h="163195">
                  <a:moveTo>
                    <a:pt x="38100" y="141732"/>
                  </a:moveTo>
                  <a:lnTo>
                    <a:pt x="30480" y="141732"/>
                  </a:lnTo>
                  <a:lnTo>
                    <a:pt x="30480" y="163068"/>
                  </a:lnTo>
                  <a:lnTo>
                    <a:pt x="38100" y="163068"/>
                  </a:lnTo>
                  <a:lnTo>
                    <a:pt x="38100" y="141732"/>
                  </a:lnTo>
                  <a:close/>
                </a:path>
                <a:path w="100964" h="163195">
                  <a:moveTo>
                    <a:pt x="38100" y="92964"/>
                  </a:moveTo>
                  <a:lnTo>
                    <a:pt x="30480" y="92964"/>
                  </a:lnTo>
                  <a:lnTo>
                    <a:pt x="30480" y="137160"/>
                  </a:lnTo>
                  <a:lnTo>
                    <a:pt x="38100" y="137160"/>
                  </a:lnTo>
                  <a:lnTo>
                    <a:pt x="38100" y="92964"/>
                  </a:lnTo>
                  <a:close/>
                </a:path>
                <a:path w="100964" h="163195">
                  <a:moveTo>
                    <a:pt x="53340" y="141732"/>
                  </a:moveTo>
                  <a:lnTo>
                    <a:pt x="45720" y="141732"/>
                  </a:lnTo>
                  <a:lnTo>
                    <a:pt x="45720" y="163068"/>
                  </a:lnTo>
                  <a:lnTo>
                    <a:pt x="53340" y="163068"/>
                  </a:lnTo>
                  <a:lnTo>
                    <a:pt x="53340" y="141732"/>
                  </a:lnTo>
                  <a:close/>
                </a:path>
                <a:path w="100964" h="163195">
                  <a:moveTo>
                    <a:pt x="53340" y="92964"/>
                  </a:moveTo>
                  <a:lnTo>
                    <a:pt x="45720" y="92964"/>
                  </a:lnTo>
                  <a:lnTo>
                    <a:pt x="45720" y="137160"/>
                  </a:lnTo>
                  <a:lnTo>
                    <a:pt x="53340" y="137160"/>
                  </a:lnTo>
                  <a:lnTo>
                    <a:pt x="53340" y="92964"/>
                  </a:lnTo>
                  <a:close/>
                </a:path>
                <a:path w="100964" h="163195">
                  <a:moveTo>
                    <a:pt x="59436" y="0"/>
                  </a:moveTo>
                  <a:lnTo>
                    <a:pt x="39624" y="0"/>
                  </a:lnTo>
                  <a:lnTo>
                    <a:pt x="39624" y="4572"/>
                  </a:lnTo>
                  <a:lnTo>
                    <a:pt x="59436" y="4572"/>
                  </a:lnTo>
                  <a:lnTo>
                    <a:pt x="59436" y="0"/>
                  </a:lnTo>
                  <a:close/>
                </a:path>
                <a:path w="100964" h="163195">
                  <a:moveTo>
                    <a:pt x="70104" y="141732"/>
                  </a:moveTo>
                  <a:lnTo>
                    <a:pt x="60960" y="141732"/>
                  </a:lnTo>
                  <a:lnTo>
                    <a:pt x="60960" y="163068"/>
                  </a:lnTo>
                  <a:lnTo>
                    <a:pt x="70104" y="163068"/>
                  </a:lnTo>
                  <a:lnTo>
                    <a:pt x="70104" y="141732"/>
                  </a:lnTo>
                  <a:close/>
                </a:path>
                <a:path w="100964" h="163195">
                  <a:moveTo>
                    <a:pt x="70104" y="92964"/>
                  </a:moveTo>
                  <a:lnTo>
                    <a:pt x="60960" y="92964"/>
                  </a:lnTo>
                  <a:lnTo>
                    <a:pt x="60960" y="137160"/>
                  </a:lnTo>
                  <a:lnTo>
                    <a:pt x="70104" y="137160"/>
                  </a:lnTo>
                  <a:lnTo>
                    <a:pt x="70104" y="92964"/>
                  </a:lnTo>
                  <a:close/>
                </a:path>
                <a:path w="100964" h="163195">
                  <a:moveTo>
                    <a:pt x="85344" y="141732"/>
                  </a:moveTo>
                  <a:lnTo>
                    <a:pt x="77724" y="141732"/>
                  </a:lnTo>
                  <a:lnTo>
                    <a:pt x="77724" y="163068"/>
                  </a:lnTo>
                  <a:lnTo>
                    <a:pt x="85344" y="163068"/>
                  </a:lnTo>
                  <a:lnTo>
                    <a:pt x="85344" y="141732"/>
                  </a:lnTo>
                  <a:close/>
                </a:path>
                <a:path w="100964" h="163195">
                  <a:moveTo>
                    <a:pt x="85344" y="92964"/>
                  </a:moveTo>
                  <a:lnTo>
                    <a:pt x="77724" y="92964"/>
                  </a:lnTo>
                  <a:lnTo>
                    <a:pt x="77724" y="137160"/>
                  </a:lnTo>
                  <a:lnTo>
                    <a:pt x="85344" y="137160"/>
                  </a:lnTo>
                  <a:lnTo>
                    <a:pt x="85344" y="92964"/>
                  </a:lnTo>
                  <a:close/>
                </a:path>
                <a:path w="100964" h="163195">
                  <a:moveTo>
                    <a:pt x="100584" y="141732"/>
                  </a:moveTo>
                  <a:lnTo>
                    <a:pt x="92964" y="141732"/>
                  </a:lnTo>
                  <a:lnTo>
                    <a:pt x="92964" y="163068"/>
                  </a:lnTo>
                  <a:lnTo>
                    <a:pt x="100584" y="163068"/>
                  </a:lnTo>
                  <a:lnTo>
                    <a:pt x="100584" y="141732"/>
                  </a:lnTo>
                  <a:close/>
                </a:path>
                <a:path w="100964" h="163195">
                  <a:moveTo>
                    <a:pt x="100584" y="92964"/>
                  </a:moveTo>
                  <a:lnTo>
                    <a:pt x="92964" y="92964"/>
                  </a:lnTo>
                  <a:lnTo>
                    <a:pt x="92964" y="137160"/>
                  </a:lnTo>
                  <a:lnTo>
                    <a:pt x="100584" y="137160"/>
                  </a:lnTo>
                  <a:lnTo>
                    <a:pt x="100584" y="92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6096000" y="6024371"/>
              <a:ext cx="100965" cy="226060"/>
            </a:xfrm>
            <a:custGeom>
              <a:avLst/>
              <a:gdLst/>
              <a:ahLst/>
              <a:cxnLst/>
              <a:rect l="l" t="t" r="r" b="b"/>
              <a:pathLst>
                <a:path w="100964" h="226060">
                  <a:moveTo>
                    <a:pt x="10667" y="0"/>
                  </a:moveTo>
                  <a:lnTo>
                    <a:pt x="10667" y="21335"/>
                  </a:lnTo>
                  <a:lnTo>
                    <a:pt x="88392" y="21335"/>
                  </a:lnTo>
                  <a:lnTo>
                    <a:pt x="88392" y="0"/>
                  </a:lnTo>
                  <a:lnTo>
                    <a:pt x="10667" y="0"/>
                  </a:lnTo>
                  <a:close/>
                </a:path>
                <a:path w="100964" h="226060">
                  <a:moveTo>
                    <a:pt x="10667" y="48767"/>
                  </a:moveTo>
                  <a:lnTo>
                    <a:pt x="88392" y="48767"/>
                  </a:lnTo>
                  <a:lnTo>
                    <a:pt x="88392" y="27432"/>
                  </a:lnTo>
                  <a:lnTo>
                    <a:pt x="10667" y="27432"/>
                  </a:lnTo>
                  <a:lnTo>
                    <a:pt x="10667" y="48767"/>
                  </a:lnTo>
                  <a:close/>
                </a:path>
                <a:path w="100964" h="226060">
                  <a:moveTo>
                    <a:pt x="10667" y="74676"/>
                  </a:moveTo>
                  <a:lnTo>
                    <a:pt x="88392" y="74676"/>
                  </a:lnTo>
                  <a:lnTo>
                    <a:pt x="88392" y="53340"/>
                  </a:lnTo>
                  <a:lnTo>
                    <a:pt x="10667" y="53340"/>
                  </a:lnTo>
                  <a:lnTo>
                    <a:pt x="10667" y="74676"/>
                  </a:lnTo>
                  <a:close/>
                </a:path>
                <a:path w="100964" h="226060">
                  <a:moveTo>
                    <a:pt x="10667" y="102108"/>
                  </a:moveTo>
                  <a:lnTo>
                    <a:pt x="88392" y="102108"/>
                  </a:lnTo>
                  <a:lnTo>
                    <a:pt x="88392" y="80772"/>
                  </a:lnTo>
                  <a:lnTo>
                    <a:pt x="10667" y="80772"/>
                  </a:lnTo>
                  <a:lnTo>
                    <a:pt x="10667" y="102108"/>
                  </a:lnTo>
                  <a:close/>
                </a:path>
                <a:path w="100964" h="226060">
                  <a:moveTo>
                    <a:pt x="10667" y="129540"/>
                  </a:moveTo>
                  <a:lnTo>
                    <a:pt x="88392" y="129540"/>
                  </a:lnTo>
                  <a:lnTo>
                    <a:pt x="88392" y="108204"/>
                  </a:lnTo>
                  <a:lnTo>
                    <a:pt x="10667" y="108204"/>
                  </a:lnTo>
                  <a:lnTo>
                    <a:pt x="10667" y="129540"/>
                  </a:lnTo>
                  <a:close/>
                </a:path>
                <a:path w="100964" h="226060">
                  <a:moveTo>
                    <a:pt x="0" y="199644"/>
                  </a:moveTo>
                  <a:lnTo>
                    <a:pt x="7619" y="199644"/>
                  </a:lnTo>
                  <a:lnTo>
                    <a:pt x="7619" y="155448"/>
                  </a:lnTo>
                  <a:lnTo>
                    <a:pt x="0" y="155448"/>
                  </a:lnTo>
                  <a:lnTo>
                    <a:pt x="0" y="199644"/>
                  </a:lnTo>
                  <a:close/>
                </a:path>
                <a:path w="100964" h="226060">
                  <a:moveTo>
                    <a:pt x="15239" y="199644"/>
                  </a:moveTo>
                  <a:lnTo>
                    <a:pt x="22860" y="199644"/>
                  </a:lnTo>
                  <a:lnTo>
                    <a:pt x="22860" y="155448"/>
                  </a:lnTo>
                  <a:lnTo>
                    <a:pt x="15239" y="155448"/>
                  </a:lnTo>
                  <a:lnTo>
                    <a:pt x="15239" y="199644"/>
                  </a:lnTo>
                  <a:close/>
                </a:path>
                <a:path w="100964" h="226060">
                  <a:moveTo>
                    <a:pt x="30480" y="199644"/>
                  </a:moveTo>
                  <a:lnTo>
                    <a:pt x="38100" y="199644"/>
                  </a:lnTo>
                  <a:lnTo>
                    <a:pt x="38100" y="155448"/>
                  </a:lnTo>
                  <a:lnTo>
                    <a:pt x="30480" y="155448"/>
                  </a:lnTo>
                  <a:lnTo>
                    <a:pt x="30480" y="199644"/>
                  </a:lnTo>
                  <a:close/>
                </a:path>
                <a:path w="100964" h="226060">
                  <a:moveTo>
                    <a:pt x="45719" y="199644"/>
                  </a:moveTo>
                  <a:lnTo>
                    <a:pt x="53339" y="199644"/>
                  </a:lnTo>
                  <a:lnTo>
                    <a:pt x="53339" y="155448"/>
                  </a:lnTo>
                  <a:lnTo>
                    <a:pt x="45719" y="155448"/>
                  </a:lnTo>
                  <a:lnTo>
                    <a:pt x="45719" y="199644"/>
                  </a:lnTo>
                  <a:close/>
                </a:path>
                <a:path w="100964" h="226060">
                  <a:moveTo>
                    <a:pt x="60960" y="199644"/>
                  </a:moveTo>
                  <a:lnTo>
                    <a:pt x="70103" y="199644"/>
                  </a:lnTo>
                  <a:lnTo>
                    <a:pt x="70103" y="155448"/>
                  </a:lnTo>
                  <a:lnTo>
                    <a:pt x="60960" y="155448"/>
                  </a:lnTo>
                  <a:lnTo>
                    <a:pt x="60960" y="199644"/>
                  </a:lnTo>
                  <a:close/>
                </a:path>
                <a:path w="100964" h="226060">
                  <a:moveTo>
                    <a:pt x="77723" y="199644"/>
                  </a:moveTo>
                  <a:lnTo>
                    <a:pt x="85344" y="199644"/>
                  </a:lnTo>
                  <a:lnTo>
                    <a:pt x="85344" y="155448"/>
                  </a:lnTo>
                  <a:lnTo>
                    <a:pt x="77723" y="155448"/>
                  </a:lnTo>
                  <a:lnTo>
                    <a:pt x="77723" y="199644"/>
                  </a:lnTo>
                  <a:close/>
                </a:path>
                <a:path w="100964" h="226060">
                  <a:moveTo>
                    <a:pt x="92964" y="199644"/>
                  </a:moveTo>
                  <a:lnTo>
                    <a:pt x="100583" y="199644"/>
                  </a:lnTo>
                  <a:lnTo>
                    <a:pt x="100583" y="155448"/>
                  </a:lnTo>
                  <a:lnTo>
                    <a:pt x="92964" y="155448"/>
                  </a:lnTo>
                  <a:lnTo>
                    <a:pt x="92964" y="199644"/>
                  </a:lnTo>
                  <a:close/>
                </a:path>
                <a:path w="100964" h="226060">
                  <a:moveTo>
                    <a:pt x="92964" y="225551"/>
                  </a:moveTo>
                  <a:lnTo>
                    <a:pt x="100583" y="225551"/>
                  </a:lnTo>
                  <a:lnTo>
                    <a:pt x="100583" y="204216"/>
                  </a:lnTo>
                  <a:lnTo>
                    <a:pt x="92964" y="204216"/>
                  </a:lnTo>
                  <a:lnTo>
                    <a:pt x="92964" y="225551"/>
                  </a:lnTo>
                  <a:close/>
                </a:path>
                <a:path w="100964" h="226060">
                  <a:moveTo>
                    <a:pt x="77723" y="225551"/>
                  </a:moveTo>
                  <a:lnTo>
                    <a:pt x="85344" y="225551"/>
                  </a:lnTo>
                  <a:lnTo>
                    <a:pt x="85344" y="204216"/>
                  </a:lnTo>
                  <a:lnTo>
                    <a:pt x="77723" y="204216"/>
                  </a:lnTo>
                  <a:lnTo>
                    <a:pt x="77723" y="225551"/>
                  </a:lnTo>
                  <a:close/>
                </a:path>
                <a:path w="100964" h="226060">
                  <a:moveTo>
                    <a:pt x="60960" y="225551"/>
                  </a:moveTo>
                  <a:lnTo>
                    <a:pt x="70103" y="225551"/>
                  </a:lnTo>
                  <a:lnTo>
                    <a:pt x="70103" y="204216"/>
                  </a:lnTo>
                  <a:lnTo>
                    <a:pt x="60960" y="204216"/>
                  </a:lnTo>
                  <a:lnTo>
                    <a:pt x="60960" y="225551"/>
                  </a:lnTo>
                  <a:close/>
                </a:path>
                <a:path w="100964" h="226060">
                  <a:moveTo>
                    <a:pt x="45719" y="225551"/>
                  </a:moveTo>
                  <a:lnTo>
                    <a:pt x="53339" y="225551"/>
                  </a:lnTo>
                  <a:lnTo>
                    <a:pt x="53339" y="204216"/>
                  </a:lnTo>
                  <a:lnTo>
                    <a:pt x="45719" y="204216"/>
                  </a:lnTo>
                  <a:lnTo>
                    <a:pt x="45719" y="225551"/>
                  </a:lnTo>
                  <a:close/>
                </a:path>
                <a:path w="100964" h="226060">
                  <a:moveTo>
                    <a:pt x="30480" y="225551"/>
                  </a:moveTo>
                  <a:lnTo>
                    <a:pt x="38100" y="225551"/>
                  </a:lnTo>
                  <a:lnTo>
                    <a:pt x="38100" y="204216"/>
                  </a:lnTo>
                  <a:lnTo>
                    <a:pt x="30480" y="204216"/>
                  </a:lnTo>
                  <a:lnTo>
                    <a:pt x="30480" y="225551"/>
                  </a:lnTo>
                  <a:close/>
                </a:path>
                <a:path w="100964" h="226060">
                  <a:moveTo>
                    <a:pt x="15239" y="225551"/>
                  </a:moveTo>
                  <a:lnTo>
                    <a:pt x="22860" y="225551"/>
                  </a:lnTo>
                  <a:lnTo>
                    <a:pt x="22860" y="204216"/>
                  </a:lnTo>
                  <a:lnTo>
                    <a:pt x="15239" y="204216"/>
                  </a:lnTo>
                  <a:lnTo>
                    <a:pt x="15239" y="225551"/>
                  </a:lnTo>
                  <a:close/>
                </a:path>
                <a:path w="100964" h="226060">
                  <a:moveTo>
                    <a:pt x="0" y="225551"/>
                  </a:moveTo>
                  <a:lnTo>
                    <a:pt x="7619" y="225551"/>
                  </a:lnTo>
                  <a:lnTo>
                    <a:pt x="7619" y="204216"/>
                  </a:lnTo>
                  <a:lnTo>
                    <a:pt x="0" y="204216"/>
                  </a:lnTo>
                  <a:lnTo>
                    <a:pt x="0" y="225551"/>
                  </a:lnTo>
                  <a:close/>
                </a:path>
                <a:path w="100964" h="226060">
                  <a:moveTo>
                    <a:pt x="50292" y="42672"/>
                  </a:moveTo>
                  <a:lnTo>
                    <a:pt x="73151" y="42672"/>
                  </a:lnTo>
                  <a:lnTo>
                    <a:pt x="73151" y="32004"/>
                  </a:lnTo>
                  <a:lnTo>
                    <a:pt x="50292" y="32004"/>
                  </a:lnTo>
                  <a:lnTo>
                    <a:pt x="50292" y="42672"/>
                  </a:lnTo>
                  <a:close/>
                </a:path>
                <a:path w="100964" h="226060">
                  <a:moveTo>
                    <a:pt x="71628" y="71628"/>
                  </a:moveTo>
                  <a:lnTo>
                    <a:pt x="82296" y="71628"/>
                  </a:lnTo>
                  <a:lnTo>
                    <a:pt x="82296" y="68580"/>
                  </a:lnTo>
                  <a:lnTo>
                    <a:pt x="71628" y="68580"/>
                  </a:lnTo>
                  <a:lnTo>
                    <a:pt x="71628" y="71628"/>
                  </a:lnTo>
                  <a:close/>
                </a:path>
                <a:path w="100964" h="226060">
                  <a:moveTo>
                    <a:pt x="71628" y="86867"/>
                  </a:moveTo>
                  <a:lnTo>
                    <a:pt x="82296" y="86867"/>
                  </a:lnTo>
                  <a:lnTo>
                    <a:pt x="82296" y="83820"/>
                  </a:lnTo>
                  <a:lnTo>
                    <a:pt x="71628" y="83820"/>
                  </a:lnTo>
                  <a:lnTo>
                    <a:pt x="71628" y="86867"/>
                  </a:lnTo>
                  <a:close/>
                </a:path>
                <a:path w="100964" h="226060">
                  <a:moveTo>
                    <a:pt x="71628" y="91440"/>
                  </a:moveTo>
                  <a:lnTo>
                    <a:pt x="82296" y="91440"/>
                  </a:lnTo>
                  <a:lnTo>
                    <a:pt x="82296" y="88392"/>
                  </a:lnTo>
                  <a:lnTo>
                    <a:pt x="71628" y="88392"/>
                  </a:lnTo>
                  <a:lnTo>
                    <a:pt x="71628" y="91440"/>
                  </a:lnTo>
                  <a:close/>
                </a:path>
                <a:path w="100964" h="226060">
                  <a:moveTo>
                    <a:pt x="39623" y="67056"/>
                  </a:moveTo>
                  <a:lnTo>
                    <a:pt x="59435" y="67056"/>
                  </a:lnTo>
                  <a:lnTo>
                    <a:pt x="59435" y="62483"/>
                  </a:lnTo>
                  <a:lnTo>
                    <a:pt x="39623" y="62483"/>
                  </a:lnTo>
                  <a:lnTo>
                    <a:pt x="39623" y="67056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106668" y="6024371"/>
              <a:ext cx="78105" cy="99060"/>
            </a:xfrm>
            <a:custGeom>
              <a:avLst/>
              <a:gdLst/>
              <a:ahLst/>
              <a:cxnLst/>
              <a:rect l="l" t="t" r="r" b="b"/>
              <a:pathLst>
                <a:path w="78104" h="99060">
                  <a:moveTo>
                    <a:pt x="0" y="0"/>
                  </a:moveTo>
                  <a:lnTo>
                    <a:pt x="7620" y="4572"/>
                  </a:lnTo>
                  <a:lnTo>
                    <a:pt x="70104" y="4572"/>
                  </a:lnTo>
                  <a:lnTo>
                    <a:pt x="77724" y="0"/>
                  </a:lnTo>
                </a:path>
                <a:path w="78104" h="99060">
                  <a:moveTo>
                    <a:pt x="0" y="21336"/>
                  </a:moveTo>
                  <a:lnTo>
                    <a:pt x="7620" y="4572"/>
                  </a:lnTo>
                </a:path>
                <a:path w="78104" h="99060">
                  <a:moveTo>
                    <a:pt x="70104" y="4572"/>
                  </a:moveTo>
                  <a:lnTo>
                    <a:pt x="77724" y="21336"/>
                  </a:lnTo>
                </a:path>
                <a:path w="78104" h="99060">
                  <a:moveTo>
                    <a:pt x="4572" y="99060"/>
                  </a:moveTo>
                  <a:lnTo>
                    <a:pt x="54864" y="99060"/>
                  </a:lnTo>
                </a:path>
                <a:path w="78104" h="99060">
                  <a:moveTo>
                    <a:pt x="4572" y="96012"/>
                  </a:moveTo>
                  <a:lnTo>
                    <a:pt x="54864" y="96012"/>
                  </a:lnTo>
                </a:path>
                <a:path w="78104" h="99060">
                  <a:moveTo>
                    <a:pt x="4572" y="91439"/>
                  </a:moveTo>
                  <a:lnTo>
                    <a:pt x="54864" y="91439"/>
                  </a:lnTo>
                </a:path>
                <a:path w="78104" h="99060">
                  <a:moveTo>
                    <a:pt x="4572" y="86868"/>
                  </a:moveTo>
                  <a:lnTo>
                    <a:pt x="54864" y="86868"/>
                  </a:lnTo>
                </a:path>
                <a:path w="78104" h="99060">
                  <a:moveTo>
                    <a:pt x="4572" y="83820"/>
                  </a:moveTo>
                  <a:lnTo>
                    <a:pt x="54864" y="8382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4326" y="5499258"/>
              <a:ext cx="383381" cy="302609"/>
            </a:xfrm>
            <a:prstGeom prst="rect">
              <a:avLst/>
            </a:prstGeom>
          </p:spPr>
        </p:pic>
        <p:sp>
          <p:nvSpPr>
            <p:cNvPr id="160" name="object 160" descr=""/>
            <p:cNvSpPr/>
            <p:nvPr/>
          </p:nvSpPr>
          <p:spPr>
            <a:xfrm>
              <a:off x="6210300" y="5868923"/>
              <a:ext cx="586740" cy="268605"/>
            </a:xfrm>
            <a:custGeom>
              <a:avLst/>
              <a:gdLst/>
              <a:ahLst/>
              <a:cxnLst/>
              <a:rect l="l" t="t" r="r" b="b"/>
              <a:pathLst>
                <a:path w="586740" h="268604">
                  <a:moveTo>
                    <a:pt x="0" y="268224"/>
                  </a:moveTo>
                  <a:lnTo>
                    <a:pt x="586739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2907" y="6402324"/>
              <a:ext cx="185928" cy="185927"/>
            </a:xfrm>
            <a:prstGeom prst="rect">
              <a:avLst/>
            </a:prstGeom>
          </p:spPr>
        </p:pic>
        <p:sp>
          <p:nvSpPr>
            <p:cNvPr id="162" name="object 162" descr=""/>
            <p:cNvSpPr/>
            <p:nvPr/>
          </p:nvSpPr>
          <p:spPr>
            <a:xfrm>
              <a:off x="6606539" y="5998464"/>
              <a:ext cx="951230" cy="457200"/>
            </a:xfrm>
            <a:custGeom>
              <a:avLst/>
              <a:gdLst/>
              <a:ahLst/>
              <a:cxnLst/>
              <a:rect l="l" t="t" r="r" b="b"/>
              <a:pathLst>
                <a:path w="951229" h="457200">
                  <a:moveTo>
                    <a:pt x="256032" y="0"/>
                  </a:moveTo>
                  <a:lnTo>
                    <a:pt x="0" y="417575"/>
                  </a:lnTo>
                </a:path>
                <a:path w="951229" h="457200">
                  <a:moveTo>
                    <a:pt x="950976" y="138683"/>
                  </a:moveTo>
                  <a:lnTo>
                    <a:pt x="79248" y="457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23916" y="3886200"/>
              <a:ext cx="2653283" cy="1379219"/>
            </a:xfrm>
            <a:prstGeom prst="rect">
              <a:avLst/>
            </a:prstGeom>
          </p:spPr>
        </p:pic>
      </p:grpSp>
      <p:sp>
        <p:nvSpPr>
          <p:cNvPr id="164" name="object 164" descr=""/>
          <p:cNvSpPr txBox="1"/>
          <p:nvPr/>
        </p:nvSpPr>
        <p:spPr>
          <a:xfrm rot="19260000">
            <a:off x="5230919" y="4670809"/>
            <a:ext cx="393086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Compo</a:t>
            </a:r>
            <a:r>
              <a:rPr dirty="0" baseline="5050" sz="825" spc="-15">
                <a:latin typeface="Arial"/>
                <a:cs typeface="Arial"/>
              </a:rPr>
              <a:t>nent/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65" name="object 165" descr=""/>
          <p:cNvSpPr txBox="1"/>
          <p:nvPr/>
        </p:nvSpPr>
        <p:spPr>
          <a:xfrm rot="19260000">
            <a:off x="5254595" y="4736193"/>
            <a:ext cx="454444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Syste</a:t>
            </a:r>
            <a:r>
              <a:rPr dirty="0" baseline="5050" sz="825" spc="-15">
                <a:latin typeface="Arial"/>
                <a:cs typeface="Arial"/>
              </a:rPr>
              <a:t>m</a:t>
            </a:r>
            <a:r>
              <a:rPr dirty="0" baseline="5050" sz="825" spc="-22">
                <a:latin typeface="Arial"/>
                <a:cs typeface="Arial"/>
              </a:rPr>
              <a:t> </a:t>
            </a:r>
            <a:r>
              <a:rPr dirty="0" baseline="5050" sz="825" spc="-15">
                <a:latin typeface="Arial"/>
                <a:cs typeface="Arial"/>
              </a:rPr>
              <a:t>Model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66" name="object 166" descr=""/>
          <p:cNvSpPr txBox="1"/>
          <p:nvPr/>
        </p:nvSpPr>
        <p:spPr>
          <a:xfrm rot="19260000">
            <a:off x="5776216" y="4269283"/>
            <a:ext cx="451935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>
                <a:latin typeface="Arial"/>
                <a:cs typeface="Arial"/>
              </a:rPr>
              <a:t>User</a:t>
            </a:r>
            <a:r>
              <a:rPr dirty="0" sz="550" spc="-45">
                <a:latin typeface="Arial"/>
                <a:cs typeface="Arial"/>
              </a:rPr>
              <a:t> </a:t>
            </a:r>
            <a:r>
              <a:rPr dirty="0" baseline="5050" sz="825" spc="-15">
                <a:latin typeface="Arial"/>
                <a:cs typeface="Arial"/>
              </a:rPr>
              <a:t>Interface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67" name="object 167" descr=""/>
          <p:cNvSpPr txBox="1"/>
          <p:nvPr/>
        </p:nvSpPr>
        <p:spPr>
          <a:xfrm rot="19260000">
            <a:off x="5893697" y="5574481"/>
            <a:ext cx="30913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20">
                <a:latin typeface="Arial"/>
                <a:cs typeface="Arial"/>
              </a:rPr>
              <a:t>End-Use</a:t>
            </a:r>
            <a:r>
              <a:rPr dirty="0" baseline="5050" sz="825" spc="-30">
                <a:latin typeface="Arial"/>
                <a:cs typeface="Arial"/>
              </a:rPr>
              <a:t>r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68" name="object 168" descr=""/>
          <p:cNvSpPr txBox="1"/>
          <p:nvPr/>
        </p:nvSpPr>
        <p:spPr>
          <a:xfrm rot="19260000">
            <a:off x="6005185" y="5639479"/>
            <a:ext cx="195400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Client</a:t>
            </a:r>
            <a:endParaRPr sz="550">
              <a:latin typeface="Arial"/>
              <a:cs typeface="Arial"/>
            </a:endParaRPr>
          </a:p>
        </p:txBody>
      </p:sp>
      <p:sp>
        <p:nvSpPr>
          <p:cNvPr id="169" name="object 169" descr=""/>
          <p:cNvSpPr txBox="1"/>
          <p:nvPr/>
        </p:nvSpPr>
        <p:spPr>
          <a:xfrm rot="19260000">
            <a:off x="5256572" y="6000236"/>
            <a:ext cx="368749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Middlew</a:t>
            </a:r>
            <a:r>
              <a:rPr dirty="0" baseline="5050" sz="825" spc="-15">
                <a:latin typeface="Arial"/>
                <a:cs typeface="Arial"/>
              </a:rPr>
              <a:t>are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70" name="object 170" descr=""/>
          <p:cNvSpPr txBox="1"/>
          <p:nvPr/>
        </p:nvSpPr>
        <p:spPr>
          <a:xfrm rot="19260000">
            <a:off x="5360927" y="6065527"/>
            <a:ext cx="26972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10">
                <a:latin typeface="Arial"/>
                <a:cs typeface="Arial"/>
              </a:rPr>
              <a:t>Netwo</a:t>
            </a:r>
            <a:r>
              <a:rPr dirty="0" baseline="5050" sz="825" spc="-15">
                <a:latin typeface="Arial"/>
                <a:cs typeface="Arial"/>
              </a:rPr>
              <a:t>rk</a:t>
            </a:r>
            <a:endParaRPr baseline="5050" sz="825">
              <a:latin typeface="Arial"/>
              <a:cs typeface="Arial"/>
            </a:endParaRPr>
          </a:p>
        </p:txBody>
      </p:sp>
      <p:sp>
        <p:nvSpPr>
          <p:cNvPr id="171" name="object 171" descr=""/>
          <p:cNvSpPr txBox="1"/>
          <p:nvPr/>
        </p:nvSpPr>
        <p:spPr>
          <a:xfrm rot="19260000">
            <a:off x="4792985" y="6466896"/>
            <a:ext cx="218079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</a:pPr>
            <a:r>
              <a:rPr dirty="0" sz="550" spc="-20">
                <a:latin typeface="Arial"/>
                <a:cs typeface="Arial"/>
              </a:rPr>
              <a:t>DBM</a:t>
            </a:r>
            <a:r>
              <a:rPr dirty="0" baseline="5050" sz="825" spc="-30">
                <a:latin typeface="Arial"/>
                <a:cs typeface="Arial"/>
              </a:rPr>
              <a:t>S</a:t>
            </a:r>
            <a:endParaRPr baseline="5050" sz="825">
              <a:latin typeface="Arial"/>
              <a:cs typeface="Arial"/>
            </a:endParaRPr>
          </a:p>
        </p:txBody>
      </p:sp>
      <p:grpSp>
        <p:nvGrpSpPr>
          <p:cNvPr id="172" name="object 172" descr=""/>
          <p:cNvGrpSpPr/>
          <p:nvPr/>
        </p:nvGrpSpPr>
        <p:grpSpPr>
          <a:xfrm>
            <a:off x="5628132" y="3886199"/>
            <a:ext cx="2312035" cy="2543810"/>
            <a:chOff x="5628132" y="3886199"/>
            <a:chExt cx="2312035" cy="2543810"/>
          </a:xfrm>
        </p:grpSpPr>
        <p:pic>
          <p:nvPicPr>
            <p:cNvPr id="173" name="object 17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88023" y="3985260"/>
              <a:ext cx="128015" cy="338327"/>
            </a:xfrm>
            <a:prstGeom prst="rect">
              <a:avLst/>
            </a:prstGeom>
          </p:spPr>
        </p:pic>
        <p:sp>
          <p:nvSpPr>
            <p:cNvPr id="174" name="object 174" descr=""/>
            <p:cNvSpPr/>
            <p:nvPr/>
          </p:nvSpPr>
          <p:spPr>
            <a:xfrm>
              <a:off x="5635752" y="5125212"/>
              <a:ext cx="192405" cy="1304925"/>
            </a:xfrm>
            <a:custGeom>
              <a:avLst/>
              <a:gdLst/>
              <a:ahLst/>
              <a:cxnLst/>
              <a:rect l="l" t="t" r="r" b="b"/>
              <a:pathLst>
                <a:path w="192404" h="1304925">
                  <a:moveTo>
                    <a:pt x="36576" y="141732"/>
                  </a:moveTo>
                  <a:lnTo>
                    <a:pt x="19812" y="9144"/>
                  </a:lnTo>
                  <a:lnTo>
                    <a:pt x="19812" y="3048"/>
                  </a:lnTo>
                  <a:lnTo>
                    <a:pt x="15240" y="0"/>
                  </a:lnTo>
                  <a:lnTo>
                    <a:pt x="4572" y="0"/>
                  </a:lnTo>
                  <a:lnTo>
                    <a:pt x="0" y="6096"/>
                  </a:lnTo>
                  <a:lnTo>
                    <a:pt x="1524" y="10668"/>
                  </a:lnTo>
                  <a:lnTo>
                    <a:pt x="16764" y="143256"/>
                  </a:lnTo>
                  <a:lnTo>
                    <a:pt x="18288" y="149352"/>
                  </a:lnTo>
                  <a:lnTo>
                    <a:pt x="22860" y="152400"/>
                  </a:lnTo>
                  <a:lnTo>
                    <a:pt x="27432" y="152400"/>
                  </a:lnTo>
                  <a:lnTo>
                    <a:pt x="33528" y="150876"/>
                  </a:lnTo>
                  <a:lnTo>
                    <a:pt x="36576" y="146304"/>
                  </a:lnTo>
                  <a:lnTo>
                    <a:pt x="36576" y="141732"/>
                  </a:lnTo>
                  <a:close/>
                </a:path>
                <a:path w="192404" h="1304925">
                  <a:moveTo>
                    <a:pt x="64008" y="368808"/>
                  </a:moveTo>
                  <a:lnTo>
                    <a:pt x="47244" y="236220"/>
                  </a:lnTo>
                  <a:lnTo>
                    <a:pt x="47244" y="230124"/>
                  </a:lnTo>
                  <a:lnTo>
                    <a:pt x="42672" y="227076"/>
                  </a:lnTo>
                  <a:lnTo>
                    <a:pt x="36576" y="227076"/>
                  </a:lnTo>
                  <a:lnTo>
                    <a:pt x="32004" y="228600"/>
                  </a:lnTo>
                  <a:lnTo>
                    <a:pt x="27432" y="233172"/>
                  </a:lnTo>
                  <a:lnTo>
                    <a:pt x="28956" y="237744"/>
                  </a:lnTo>
                  <a:lnTo>
                    <a:pt x="44196" y="370332"/>
                  </a:lnTo>
                  <a:lnTo>
                    <a:pt x="45720" y="376428"/>
                  </a:lnTo>
                  <a:lnTo>
                    <a:pt x="50292" y="379476"/>
                  </a:lnTo>
                  <a:lnTo>
                    <a:pt x="54864" y="379476"/>
                  </a:lnTo>
                  <a:lnTo>
                    <a:pt x="60960" y="377952"/>
                  </a:lnTo>
                  <a:lnTo>
                    <a:pt x="64008" y="373380"/>
                  </a:lnTo>
                  <a:lnTo>
                    <a:pt x="64008" y="368808"/>
                  </a:lnTo>
                  <a:close/>
                </a:path>
                <a:path w="192404" h="1304925">
                  <a:moveTo>
                    <a:pt x="91440" y="601980"/>
                  </a:moveTo>
                  <a:lnTo>
                    <a:pt x="89916" y="595884"/>
                  </a:lnTo>
                  <a:lnTo>
                    <a:pt x="74676" y="463296"/>
                  </a:lnTo>
                  <a:lnTo>
                    <a:pt x="74676" y="458724"/>
                  </a:lnTo>
                  <a:lnTo>
                    <a:pt x="68580" y="454152"/>
                  </a:lnTo>
                  <a:lnTo>
                    <a:pt x="64008" y="455676"/>
                  </a:lnTo>
                  <a:lnTo>
                    <a:pt x="59436" y="455676"/>
                  </a:lnTo>
                  <a:lnTo>
                    <a:pt x="54864" y="460248"/>
                  </a:lnTo>
                  <a:lnTo>
                    <a:pt x="56388" y="466344"/>
                  </a:lnTo>
                  <a:lnTo>
                    <a:pt x="71628" y="598932"/>
                  </a:lnTo>
                  <a:lnTo>
                    <a:pt x="71628" y="603504"/>
                  </a:lnTo>
                  <a:lnTo>
                    <a:pt x="77724" y="608076"/>
                  </a:lnTo>
                  <a:lnTo>
                    <a:pt x="82296" y="606552"/>
                  </a:lnTo>
                  <a:lnTo>
                    <a:pt x="86868" y="606552"/>
                  </a:lnTo>
                  <a:lnTo>
                    <a:pt x="91440" y="601980"/>
                  </a:lnTo>
                  <a:close/>
                </a:path>
                <a:path w="192404" h="1304925">
                  <a:moveTo>
                    <a:pt x="118872" y="829056"/>
                  </a:moveTo>
                  <a:lnTo>
                    <a:pt x="117348" y="822960"/>
                  </a:lnTo>
                  <a:lnTo>
                    <a:pt x="102108" y="690372"/>
                  </a:lnTo>
                  <a:lnTo>
                    <a:pt x="102108" y="685800"/>
                  </a:lnTo>
                  <a:lnTo>
                    <a:pt x="96012" y="682752"/>
                  </a:lnTo>
                  <a:lnTo>
                    <a:pt x="86868" y="682752"/>
                  </a:lnTo>
                  <a:lnTo>
                    <a:pt x="82296" y="687324"/>
                  </a:lnTo>
                  <a:lnTo>
                    <a:pt x="82296" y="693420"/>
                  </a:lnTo>
                  <a:lnTo>
                    <a:pt x="99060" y="826008"/>
                  </a:lnTo>
                  <a:lnTo>
                    <a:pt x="99060" y="830580"/>
                  </a:lnTo>
                  <a:lnTo>
                    <a:pt x="103632" y="835152"/>
                  </a:lnTo>
                  <a:lnTo>
                    <a:pt x="109728" y="833628"/>
                  </a:lnTo>
                  <a:lnTo>
                    <a:pt x="114300" y="833628"/>
                  </a:lnTo>
                  <a:lnTo>
                    <a:pt x="118872" y="829056"/>
                  </a:lnTo>
                  <a:close/>
                </a:path>
                <a:path w="192404" h="1304925">
                  <a:moveTo>
                    <a:pt x="146304" y="1056132"/>
                  </a:moveTo>
                  <a:lnTo>
                    <a:pt x="144780" y="1051560"/>
                  </a:lnTo>
                  <a:lnTo>
                    <a:pt x="129540" y="918972"/>
                  </a:lnTo>
                  <a:lnTo>
                    <a:pt x="128016" y="912876"/>
                  </a:lnTo>
                  <a:lnTo>
                    <a:pt x="123444" y="909828"/>
                  </a:lnTo>
                  <a:lnTo>
                    <a:pt x="118872" y="909828"/>
                  </a:lnTo>
                  <a:lnTo>
                    <a:pt x="112776" y="911352"/>
                  </a:lnTo>
                  <a:lnTo>
                    <a:pt x="109728" y="915924"/>
                  </a:lnTo>
                  <a:lnTo>
                    <a:pt x="109728" y="920496"/>
                  </a:lnTo>
                  <a:lnTo>
                    <a:pt x="126492" y="1053084"/>
                  </a:lnTo>
                  <a:lnTo>
                    <a:pt x="126492" y="1059180"/>
                  </a:lnTo>
                  <a:lnTo>
                    <a:pt x="131064" y="1062228"/>
                  </a:lnTo>
                  <a:lnTo>
                    <a:pt x="137160" y="1062228"/>
                  </a:lnTo>
                  <a:lnTo>
                    <a:pt x="141732" y="1060704"/>
                  </a:lnTo>
                  <a:lnTo>
                    <a:pt x="146304" y="1056132"/>
                  </a:lnTo>
                  <a:close/>
                </a:path>
                <a:path w="192404" h="1304925">
                  <a:moveTo>
                    <a:pt x="192024" y="1176528"/>
                  </a:moveTo>
                  <a:lnTo>
                    <a:pt x="160477" y="1180033"/>
                  </a:lnTo>
                  <a:lnTo>
                    <a:pt x="156972" y="1146048"/>
                  </a:lnTo>
                  <a:lnTo>
                    <a:pt x="155448" y="1141476"/>
                  </a:lnTo>
                  <a:lnTo>
                    <a:pt x="150876" y="1136904"/>
                  </a:lnTo>
                  <a:lnTo>
                    <a:pt x="146304" y="1138428"/>
                  </a:lnTo>
                  <a:lnTo>
                    <a:pt x="140208" y="1138428"/>
                  </a:lnTo>
                  <a:lnTo>
                    <a:pt x="137160" y="1143000"/>
                  </a:lnTo>
                  <a:lnTo>
                    <a:pt x="137160" y="1147572"/>
                  </a:lnTo>
                  <a:lnTo>
                    <a:pt x="141757" y="1182116"/>
                  </a:lnTo>
                  <a:lnTo>
                    <a:pt x="109728" y="1185672"/>
                  </a:lnTo>
                  <a:lnTo>
                    <a:pt x="166103" y="1304544"/>
                  </a:lnTo>
                  <a:lnTo>
                    <a:pt x="192024" y="1176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8132" y="5504688"/>
              <a:ext cx="192023" cy="554735"/>
            </a:xfrm>
            <a:prstGeom prst="rect">
              <a:avLst/>
            </a:prstGeom>
          </p:spPr>
        </p:pic>
        <p:sp>
          <p:nvSpPr>
            <p:cNvPr id="176" name="object 176" descr=""/>
            <p:cNvSpPr/>
            <p:nvPr/>
          </p:nvSpPr>
          <p:spPr>
            <a:xfrm>
              <a:off x="6582143" y="4824983"/>
              <a:ext cx="283845" cy="914400"/>
            </a:xfrm>
            <a:custGeom>
              <a:avLst/>
              <a:gdLst/>
              <a:ahLst/>
              <a:cxnLst/>
              <a:rect l="l" t="t" r="r" b="b"/>
              <a:pathLst>
                <a:path w="283845" h="914400">
                  <a:moveTo>
                    <a:pt x="59436" y="141732"/>
                  </a:moveTo>
                  <a:lnTo>
                    <a:pt x="57912" y="135636"/>
                  </a:lnTo>
                  <a:lnTo>
                    <a:pt x="19812" y="7620"/>
                  </a:lnTo>
                  <a:lnTo>
                    <a:pt x="18288" y="3048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3048" y="3048"/>
                  </a:lnTo>
                  <a:lnTo>
                    <a:pt x="0" y="7620"/>
                  </a:lnTo>
                  <a:lnTo>
                    <a:pt x="1524" y="13716"/>
                  </a:lnTo>
                  <a:lnTo>
                    <a:pt x="39624" y="141732"/>
                  </a:lnTo>
                  <a:lnTo>
                    <a:pt x="41148" y="146304"/>
                  </a:lnTo>
                  <a:lnTo>
                    <a:pt x="47244" y="149352"/>
                  </a:lnTo>
                  <a:lnTo>
                    <a:pt x="56388" y="146304"/>
                  </a:lnTo>
                  <a:lnTo>
                    <a:pt x="59436" y="141732"/>
                  </a:lnTo>
                  <a:close/>
                </a:path>
                <a:path w="283845" h="914400">
                  <a:moveTo>
                    <a:pt x="124968" y="361188"/>
                  </a:moveTo>
                  <a:lnTo>
                    <a:pt x="123444" y="355092"/>
                  </a:lnTo>
                  <a:lnTo>
                    <a:pt x="85344" y="227076"/>
                  </a:lnTo>
                  <a:lnTo>
                    <a:pt x="83820" y="222504"/>
                  </a:lnTo>
                  <a:lnTo>
                    <a:pt x="77724" y="219456"/>
                  </a:lnTo>
                  <a:lnTo>
                    <a:pt x="68580" y="222504"/>
                  </a:lnTo>
                  <a:lnTo>
                    <a:pt x="65532" y="228600"/>
                  </a:lnTo>
                  <a:lnTo>
                    <a:pt x="67056" y="233172"/>
                  </a:lnTo>
                  <a:lnTo>
                    <a:pt x="105156" y="361188"/>
                  </a:lnTo>
                  <a:lnTo>
                    <a:pt x="106680" y="365760"/>
                  </a:lnTo>
                  <a:lnTo>
                    <a:pt x="111252" y="368808"/>
                  </a:lnTo>
                  <a:lnTo>
                    <a:pt x="117348" y="367284"/>
                  </a:lnTo>
                  <a:lnTo>
                    <a:pt x="121920" y="365760"/>
                  </a:lnTo>
                  <a:lnTo>
                    <a:pt x="124968" y="361188"/>
                  </a:lnTo>
                  <a:close/>
                </a:path>
                <a:path w="283845" h="914400">
                  <a:moveTo>
                    <a:pt x="190500" y="580644"/>
                  </a:moveTo>
                  <a:lnTo>
                    <a:pt x="188976" y="574548"/>
                  </a:lnTo>
                  <a:lnTo>
                    <a:pt x="150876" y="446532"/>
                  </a:lnTo>
                  <a:lnTo>
                    <a:pt x="149352" y="441960"/>
                  </a:lnTo>
                  <a:lnTo>
                    <a:pt x="143256" y="438912"/>
                  </a:lnTo>
                  <a:lnTo>
                    <a:pt x="134112" y="441960"/>
                  </a:lnTo>
                  <a:lnTo>
                    <a:pt x="131064" y="448056"/>
                  </a:lnTo>
                  <a:lnTo>
                    <a:pt x="132588" y="452628"/>
                  </a:lnTo>
                  <a:lnTo>
                    <a:pt x="170688" y="580644"/>
                  </a:lnTo>
                  <a:lnTo>
                    <a:pt x="172212" y="585216"/>
                  </a:lnTo>
                  <a:lnTo>
                    <a:pt x="176784" y="588264"/>
                  </a:lnTo>
                  <a:lnTo>
                    <a:pt x="182880" y="586740"/>
                  </a:lnTo>
                  <a:lnTo>
                    <a:pt x="187452" y="585216"/>
                  </a:lnTo>
                  <a:lnTo>
                    <a:pt x="190500" y="580644"/>
                  </a:lnTo>
                  <a:close/>
                </a:path>
                <a:path w="283845" h="914400">
                  <a:moveTo>
                    <a:pt x="283464" y="783336"/>
                  </a:moveTo>
                  <a:lnTo>
                    <a:pt x="253606" y="792530"/>
                  </a:lnTo>
                  <a:lnTo>
                    <a:pt x="216408" y="667512"/>
                  </a:lnTo>
                  <a:lnTo>
                    <a:pt x="214884" y="661416"/>
                  </a:lnTo>
                  <a:lnTo>
                    <a:pt x="208788" y="658368"/>
                  </a:lnTo>
                  <a:lnTo>
                    <a:pt x="199644" y="661416"/>
                  </a:lnTo>
                  <a:lnTo>
                    <a:pt x="196596" y="667512"/>
                  </a:lnTo>
                  <a:lnTo>
                    <a:pt x="198120" y="672084"/>
                  </a:lnTo>
                  <a:lnTo>
                    <a:pt x="235610" y="798068"/>
                  </a:lnTo>
                  <a:lnTo>
                    <a:pt x="204216" y="807720"/>
                  </a:lnTo>
                  <a:lnTo>
                    <a:pt x="280416" y="914400"/>
                  </a:lnTo>
                  <a:lnTo>
                    <a:pt x="283464" y="78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82155" y="4983480"/>
              <a:ext cx="291083" cy="608075"/>
            </a:xfrm>
            <a:prstGeom prst="rect">
              <a:avLst/>
            </a:prstGeom>
          </p:spPr>
        </p:pic>
        <p:pic>
          <p:nvPicPr>
            <p:cNvPr id="178" name="object 17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25867" y="3886199"/>
              <a:ext cx="82296" cy="281940"/>
            </a:xfrm>
            <a:prstGeom prst="rect">
              <a:avLst/>
            </a:prstGeom>
          </p:spPr>
        </p:pic>
        <p:sp>
          <p:nvSpPr>
            <p:cNvPr id="179" name="object 179" descr=""/>
            <p:cNvSpPr/>
            <p:nvPr/>
          </p:nvSpPr>
          <p:spPr>
            <a:xfrm>
              <a:off x="7411199" y="4198632"/>
              <a:ext cx="528955" cy="1343025"/>
            </a:xfrm>
            <a:custGeom>
              <a:avLst/>
              <a:gdLst/>
              <a:ahLst/>
              <a:cxnLst/>
              <a:rect l="l" t="t" r="r" b="b"/>
              <a:pathLst>
                <a:path w="528954" h="1343025">
                  <a:moveTo>
                    <a:pt x="70104" y="137160"/>
                  </a:moveTo>
                  <a:lnTo>
                    <a:pt x="68580" y="132588"/>
                  </a:lnTo>
                  <a:lnTo>
                    <a:pt x="19812" y="7620"/>
                  </a:lnTo>
                  <a:lnTo>
                    <a:pt x="18288" y="3048"/>
                  </a:lnTo>
                  <a:lnTo>
                    <a:pt x="12192" y="0"/>
                  </a:lnTo>
                  <a:lnTo>
                    <a:pt x="7620" y="1524"/>
                  </a:lnTo>
                  <a:lnTo>
                    <a:pt x="1524" y="4572"/>
                  </a:lnTo>
                  <a:lnTo>
                    <a:pt x="0" y="9144"/>
                  </a:lnTo>
                  <a:lnTo>
                    <a:pt x="1524" y="15240"/>
                  </a:lnTo>
                  <a:lnTo>
                    <a:pt x="50292" y="138684"/>
                  </a:lnTo>
                  <a:lnTo>
                    <a:pt x="51816" y="144780"/>
                  </a:lnTo>
                  <a:lnTo>
                    <a:pt x="57912" y="146304"/>
                  </a:lnTo>
                  <a:lnTo>
                    <a:pt x="67056" y="143256"/>
                  </a:lnTo>
                  <a:lnTo>
                    <a:pt x="70104" y="137160"/>
                  </a:lnTo>
                  <a:close/>
                </a:path>
                <a:path w="528954" h="1343025">
                  <a:moveTo>
                    <a:pt x="152400" y="350520"/>
                  </a:moveTo>
                  <a:lnTo>
                    <a:pt x="150876" y="345948"/>
                  </a:lnTo>
                  <a:lnTo>
                    <a:pt x="102108" y="220980"/>
                  </a:lnTo>
                  <a:lnTo>
                    <a:pt x="100584" y="216408"/>
                  </a:lnTo>
                  <a:lnTo>
                    <a:pt x="94488" y="213360"/>
                  </a:lnTo>
                  <a:lnTo>
                    <a:pt x="89916" y="216408"/>
                  </a:lnTo>
                  <a:lnTo>
                    <a:pt x="85344" y="217932"/>
                  </a:lnTo>
                  <a:lnTo>
                    <a:pt x="82296" y="224028"/>
                  </a:lnTo>
                  <a:lnTo>
                    <a:pt x="85344" y="228600"/>
                  </a:lnTo>
                  <a:lnTo>
                    <a:pt x="132588" y="352044"/>
                  </a:lnTo>
                  <a:lnTo>
                    <a:pt x="135636" y="358140"/>
                  </a:lnTo>
                  <a:lnTo>
                    <a:pt x="140208" y="359664"/>
                  </a:lnTo>
                  <a:lnTo>
                    <a:pt x="146304" y="358140"/>
                  </a:lnTo>
                  <a:lnTo>
                    <a:pt x="150876" y="356616"/>
                  </a:lnTo>
                  <a:lnTo>
                    <a:pt x="152400" y="350520"/>
                  </a:lnTo>
                  <a:close/>
                </a:path>
                <a:path w="528954" h="1343025">
                  <a:moveTo>
                    <a:pt x="236220" y="563880"/>
                  </a:moveTo>
                  <a:lnTo>
                    <a:pt x="234696" y="559308"/>
                  </a:lnTo>
                  <a:lnTo>
                    <a:pt x="185928" y="434340"/>
                  </a:lnTo>
                  <a:lnTo>
                    <a:pt x="184404" y="429768"/>
                  </a:lnTo>
                  <a:lnTo>
                    <a:pt x="178308" y="428244"/>
                  </a:lnTo>
                  <a:lnTo>
                    <a:pt x="173736" y="429768"/>
                  </a:lnTo>
                  <a:lnTo>
                    <a:pt x="167640" y="431292"/>
                  </a:lnTo>
                  <a:lnTo>
                    <a:pt x="166116" y="437388"/>
                  </a:lnTo>
                  <a:lnTo>
                    <a:pt x="167640" y="441960"/>
                  </a:lnTo>
                  <a:lnTo>
                    <a:pt x="216408" y="566928"/>
                  </a:lnTo>
                  <a:lnTo>
                    <a:pt x="217932" y="571500"/>
                  </a:lnTo>
                  <a:lnTo>
                    <a:pt x="224028" y="573024"/>
                  </a:lnTo>
                  <a:lnTo>
                    <a:pt x="233172" y="569976"/>
                  </a:lnTo>
                  <a:lnTo>
                    <a:pt x="236220" y="563880"/>
                  </a:lnTo>
                  <a:close/>
                </a:path>
                <a:path w="528954" h="1343025">
                  <a:moveTo>
                    <a:pt x="318516" y="777240"/>
                  </a:moveTo>
                  <a:lnTo>
                    <a:pt x="316992" y="772668"/>
                  </a:lnTo>
                  <a:lnTo>
                    <a:pt x="268224" y="647700"/>
                  </a:lnTo>
                  <a:lnTo>
                    <a:pt x="266700" y="643128"/>
                  </a:lnTo>
                  <a:lnTo>
                    <a:pt x="260604" y="641604"/>
                  </a:lnTo>
                  <a:lnTo>
                    <a:pt x="251460" y="644652"/>
                  </a:lnTo>
                  <a:lnTo>
                    <a:pt x="248412" y="650748"/>
                  </a:lnTo>
                  <a:lnTo>
                    <a:pt x="251460" y="655320"/>
                  </a:lnTo>
                  <a:lnTo>
                    <a:pt x="298704" y="780288"/>
                  </a:lnTo>
                  <a:lnTo>
                    <a:pt x="301752" y="784860"/>
                  </a:lnTo>
                  <a:lnTo>
                    <a:pt x="306324" y="787908"/>
                  </a:lnTo>
                  <a:lnTo>
                    <a:pt x="310896" y="784860"/>
                  </a:lnTo>
                  <a:lnTo>
                    <a:pt x="316992" y="783336"/>
                  </a:lnTo>
                  <a:lnTo>
                    <a:pt x="318516" y="777240"/>
                  </a:lnTo>
                  <a:close/>
                </a:path>
                <a:path w="528954" h="1343025">
                  <a:moveTo>
                    <a:pt x="402336" y="992124"/>
                  </a:moveTo>
                  <a:lnTo>
                    <a:pt x="400812" y="986028"/>
                  </a:lnTo>
                  <a:lnTo>
                    <a:pt x="352044" y="862584"/>
                  </a:lnTo>
                  <a:lnTo>
                    <a:pt x="348996" y="856488"/>
                  </a:lnTo>
                  <a:lnTo>
                    <a:pt x="344424" y="854964"/>
                  </a:lnTo>
                  <a:lnTo>
                    <a:pt x="339852" y="856488"/>
                  </a:lnTo>
                  <a:lnTo>
                    <a:pt x="333756" y="858012"/>
                  </a:lnTo>
                  <a:lnTo>
                    <a:pt x="332232" y="864108"/>
                  </a:lnTo>
                  <a:lnTo>
                    <a:pt x="333756" y="868680"/>
                  </a:lnTo>
                  <a:lnTo>
                    <a:pt x="382524" y="993648"/>
                  </a:lnTo>
                  <a:lnTo>
                    <a:pt x="384048" y="998220"/>
                  </a:lnTo>
                  <a:lnTo>
                    <a:pt x="390144" y="1001268"/>
                  </a:lnTo>
                  <a:lnTo>
                    <a:pt x="394716" y="998220"/>
                  </a:lnTo>
                  <a:lnTo>
                    <a:pt x="399288" y="996696"/>
                  </a:lnTo>
                  <a:lnTo>
                    <a:pt x="402336" y="992124"/>
                  </a:lnTo>
                  <a:close/>
                </a:path>
                <a:path w="528954" h="1343025">
                  <a:moveTo>
                    <a:pt x="484632" y="1205484"/>
                  </a:moveTo>
                  <a:lnTo>
                    <a:pt x="483108" y="1200912"/>
                  </a:lnTo>
                  <a:lnTo>
                    <a:pt x="434340" y="1075944"/>
                  </a:lnTo>
                  <a:lnTo>
                    <a:pt x="432816" y="1071372"/>
                  </a:lnTo>
                  <a:lnTo>
                    <a:pt x="426720" y="1068324"/>
                  </a:lnTo>
                  <a:lnTo>
                    <a:pt x="417576" y="1071372"/>
                  </a:lnTo>
                  <a:lnTo>
                    <a:pt x="414528" y="1077468"/>
                  </a:lnTo>
                  <a:lnTo>
                    <a:pt x="417576" y="1082040"/>
                  </a:lnTo>
                  <a:lnTo>
                    <a:pt x="464820" y="1207008"/>
                  </a:lnTo>
                  <a:lnTo>
                    <a:pt x="467868" y="1211580"/>
                  </a:lnTo>
                  <a:lnTo>
                    <a:pt x="472440" y="1214628"/>
                  </a:lnTo>
                  <a:lnTo>
                    <a:pt x="477012" y="1213104"/>
                  </a:lnTo>
                  <a:lnTo>
                    <a:pt x="483108" y="1210056"/>
                  </a:lnTo>
                  <a:lnTo>
                    <a:pt x="484632" y="1205484"/>
                  </a:lnTo>
                  <a:close/>
                </a:path>
                <a:path w="528954" h="1343025">
                  <a:moveTo>
                    <a:pt x="528828" y="1342644"/>
                  </a:moveTo>
                  <a:lnTo>
                    <a:pt x="522744" y="1213091"/>
                  </a:lnTo>
                  <a:lnTo>
                    <a:pt x="445008" y="1242060"/>
                  </a:lnTo>
                  <a:lnTo>
                    <a:pt x="528828" y="1342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7511796" y="4572000"/>
              <a:ext cx="337185" cy="607060"/>
            </a:xfrm>
            <a:custGeom>
              <a:avLst/>
              <a:gdLst/>
              <a:ahLst/>
              <a:cxnLst/>
              <a:rect l="l" t="t" r="r" b="b"/>
              <a:pathLst>
                <a:path w="337184" h="607060">
                  <a:moveTo>
                    <a:pt x="217932" y="606551"/>
                  </a:moveTo>
                  <a:lnTo>
                    <a:pt x="0" y="47243"/>
                  </a:lnTo>
                  <a:lnTo>
                    <a:pt x="118871" y="0"/>
                  </a:lnTo>
                  <a:lnTo>
                    <a:pt x="336803" y="560832"/>
                  </a:lnTo>
                  <a:lnTo>
                    <a:pt x="217932" y="606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40751" y="4607052"/>
              <a:ext cx="269748" cy="539495"/>
            </a:xfrm>
            <a:prstGeom prst="rect">
              <a:avLst/>
            </a:prstGeom>
          </p:spPr>
        </p:pic>
      </p:grpSp>
      <p:sp>
        <p:nvSpPr>
          <p:cNvPr id="182" name="object 182" descr=""/>
          <p:cNvSpPr/>
          <p:nvPr/>
        </p:nvSpPr>
        <p:spPr>
          <a:xfrm>
            <a:off x="3614928" y="3896880"/>
            <a:ext cx="1135380" cy="1222375"/>
          </a:xfrm>
          <a:custGeom>
            <a:avLst/>
            <a:gdLst/>
            <a:ahLst/>
            <a:cxnLst/>
            <a:rect l="l" t="t" r="r" b="b"/>
            <a:pathLst>
              <a:path w="1135379" h="1222375">
                <a:moveTo>
                  <a:pt x="45720" y="745223"/>
                </a:moveTo>
                <a:lnTo>
                  <a:pt x="36563" y="736092"/>
                </a:lnTo>
                <a:lnTo>
                  <a:pt x="0" y="772668"/>
                </a:lnTo>
                <a:lnTo>
                  <a:pt x="9144" y="781812"/>
                </a:lnTo>
                <a:lnTo>
                  <a:pt x="45720" y="745223"/>
                </a:lnTo>
                <a:close/>
              </a:path>
              <a:path w="1135379" h="1222375">
                <a:moveTo>
                  <a:pt x="108204" y="681228"/>
                </a:moveTo>
                <a:lnTo>
                  <a:pt x="99060" y="673608"/>
                </a:lnTo>
                <a:lnTo>
                  <a:pt x="76200" y="694944"/>
                </a:lnTo>
                <a:lnTo>
                  <a:pt x="62471" y="710184"/>
                </a:lnTo>
                <a:lnTo>
                  <a:pt x="71628" y="717804"/>
                </a:lnTo>
                <a:lnTo>
                  <a:pt x="108204" y="681228"/>
                </a:lnTo>
                <a:close/>
              </a:path>
              <a:path w="1135379" h="1222375">
                <a:moveTo>
                  <a:pt x="169164" y="618744"/>
                </a:moveTo>
                <a:lnTo>
                  <a:pt x="160020" y="609600"/>
                </a:lnTo>
                <a:lnTo>
                  <a:pt x="152400" y="617220"/>
                </a:lnTo>
                <a:lnTo>
                  <a:pt x="124968" y="646176"/>
                </a:lnTo>
                <a:lnTo>
                  <a:pt x="134112" y="655320"/>
                </a:lnTo>
                <a:lnTo>
                  <a:pt x="161544" y="626364"/>
                </a:lnTo>
                <a:lnTo>
                  <a:pt x="169164" y="618744"/>
                </a:lnTo>
                <a:close/>
              </a:path>
              <a:path w="1135379" h="1222375">
                <a:moveTo>
                  <a:pt x="231648" y="554723"/>
                </a:moveTo>
                <a:lnTo>
                  <a:pt x="222504" y="545592"/>
                </a:lnTo>
                <a:lnTo>
                  <a:pt x="185928" y="582168"/>
                </a:lnTo>
                <a:lnTo>
                  <a:pt x="195072" y="591312"/>
                </a:lnTo>
                <a:lnTo>
                  <a:pt x="231648" y="554723"/>
                </a:lnTo>
                <a:close/>
              </a:path>
              <a:path w="1135379" h="1222375">
                <a:moveTo>
                  <a:pt x="265176" y="595884"/>
                </a:moveTo>
                <a:lnTo>
                  <a:pt x="259080" y="585216"/>
                </a:lnTo>
                <a:lnTo>
                  <a:pt x="211836" y="603504"/>
                </a:lnTo>
                <a:lnTo>
                  <a:pt x="212547" y="605434"/>
                </a:lnTo>
                <a:lnTo>
                  <a:pt x="172212" y="592823"/>
                </a:lnTo>
                <a:lnTo>
                  <a:pt x="169164" y="605015"/>
                </a:lnTo>
                <a:lnTo>
                  <a:pt x="217932" y="620255"/>
                </a:lnTo>
                <a:lnTo>
                  <a:pt x="219367" y="614502"/>
                </a:lnTo>
                <a:lnTo>
                  <a:pt x="265176" y="595884"/>
                </a:lnTo>
                <a:close/>
              </a:path>
              <a:path w="1135379" h="1222375">
                <a:moveTo>
                  <a:pt x="292608" y="489204"/>
                </a:moveTo>
                <a:lnTo>
                  <a:pt x="283464" y="480060"/>
                </a:lnTo>
                <a:lnTo>
                  <a:pt x="262128" y="502920"/>
                </a:lnTo>
                <a:lnTo>
                  <a:pt x="248412" y="518160"/>
                </a:lnTo>
                <a:lnTo>
                  <a:pt x="257556" y="525780"/>
                </a:lnTo>
                <a:lnTo>
                  <a:pt x="271272" y="512064"/>
                </a:lnTo>
                <a:lnTo>
                  <a:pt x="292608" y="489204"/>
                </a:lnTo>
                <a:close/>
              </a:path>
              <a:path w="1135379" h="1222375">
                <a:moveTo>
                  <a:pt x="306324" y="633971"/>
                </a:moveTo>
                <a:lnTo>
                  <a:pt x="257556" y="618731"/>
                </a:lnTo>
                <a:lnTo>
                  <a:pt x="254508" y="630923"/>
                </a:lnTo>
                <a:lnTo>
                  <a:pt x="301752" y="646163"/>
                </a:lnTo>
                <a:lnTo>
                  <a:pt x="306324" y="633971"/>
                </a:lnTo>
                <a:close/>
              </a:path>
              <a:path w="1135379" h="1222375">
                <a:moveTo>
                  <a:pt x="347472" y="563880"/>
                </a:moveTo>
                <a:lnTo>
                  <a:pt x="342900" y="551688"/>
                </a:lnTo>
                <a:lnTo>
                  <a:pt x="327660" y="557784"/>
                </a:lnTo>
                <a:lnTo>
                  <a:pt x="295656" y="569976"/>
                </a:lnTo>
                <a:lnTo>
                  <a:pt x="300228" y="582168"/>
                </a:lnTo>
                <a:lnTo>
                  <a:pt x="332232" y="569976"/>
                </a:lnTo>
                <a:lnTo>
                  <a:pt x="347472" y="563880"/>
                </a:lnTo>
                <a:close/>
              </a:path>
              <a:path w="1135379" h="1222375">
                <a:moveTo>
                  <a:pt x="352044" y="423672"/>
                </a:moveTo>
                <a:lnTo>
                  <a:pt x="342900" y="416052"/>
                </a:lnTo>
                <a:lnTo>
                  <a:pt x="332232" y="428244"/>
                </a:lnTo>
                <a:lnTo>
                  <a:pt x="309372" y="452628"/>
                </a:lnTo>
                <a:lnTo>
                  <a:pt x="318516" y="461772"/>
                </a:lnTo>
                <a:lnTo>
                  <a:pt x="352044" y="423672"/>
                </a:lnTo>
                <a:close/>
              </a:path>
              <a:path w="1135379" h="1222375">
                <a:moveTo>
                  <a:pt x="390144" y="661403"/>
                </a:moveTo>
                <a:lnTo>
                  <a:pt x="371856" y="655307"/>
                </a:lnTo>
                <a:lnTo>
                  <a:pt x="342900" y="644639"/>
                </a:lnTo>
                <a:lnTo>
                  <a:pt x="338328" y="656831"/>
                </a:lnTo>
                <a:lnTo>
                  <a:pt x="368808" y="667499"/>
                </a:lnTo>
                <a:lnTo>
                  <a:pt x="387096" y="673595"/>
                </a:lnTo>
                <a:lnTo>
                  <a:pt x="390144" y="661403"/>
                </a:lnTo>
                <a:close/>
              </a:path>
              <a:path w="1135379" h="1222375">
                <a:moveTo>
                  <a:pt x="411480" y="358140"/>
                </a:moveTo>
                <a:lnTo>
                  <a:pt x="402336" y="348996"/>
                </a:lnTo>
                <a:lnTo>
                  <a:pt x="399288" y="353568"/>
                </a:lnTo>
                <a:lnTo>
                  <a:pt x="368808" y="387096"/>
                </a:lnTo>
                <a:lnTo>
                  <a:pt x="377952" y="396240"/>
                </a:lnTo>
                <a:lnTo>
                  <a:pt x="408432" y="362712"/>
                </a:lnTo>
                <a:lnTo>
                  <a:pt x="411480" y="358140"/>
                </a:lnTo>
                <a:close/>
              </a:path>
              <a:path w="1135379" h="1222375">
                <a:moveTo>
                  <a:pt x="429768" y="528828"/>
                </a:moveTo>
                <a:lnTo>
                  <a:pt x="423672" y="518160"/>
                </a:lnTo>
                <a:lnTo>
                  <a:pt x="384048" y="534924"/>
                </a:lnTo>
                <a:lnTo>
                  <a:pt x="377952" y="536448"/>
                </a:lnTo>
                <a:lnTo>
                  <a:pt x="382524" y="548640"/>
                </a:lnTo>
                <a:lnTo>
                  <a:pt x="388620" y="547116"/>
                </a:lnTo>
                <a:lnTo>
                  <a:pt x="429768" y="528828"/>
                </a:lnTo>
                <a:close/>
              </a:path>
              <a:path w="1135379" h="1222375">
                <a:moveTo>
                  <a:pt x="470916" y="291084"/>
                </a:moveTo>
                <a:lnTo>
                  <a:pt x="460248" y="281940"/>
                </a:lnTo>
                <a:lnTo>
                  <a:pt x="431292" y="316992"/>
                </a:lnTo>
                <a:lnTo>
                  <a:pt x="428244" y="321564"/>
                </a:lnTo>
                <a:lnTo>
                  <a:pt x="437388" y="329184"/>
                </a:lnTo>
                <a:lnTo>
                  <a:pt x="440436" y="326123"/>
                </a:lnTo>
                <a:lnTo>
                  <a:pt x="470916" y="291084"/>
                </a:lnTo>
                <a:close/>
              </a:path>
              <a:path w="1135379" h="1222375">
                <a:moveTo>
                  <a:pt x="475488" y="691883"/>
                </a:moveTo>
                <a:lnTo>
                  <a:pt x="437388" y="676643"/>
                </a:lnTo>
                <a:lnTo>
                  <a:pt x="426720" y="673595"/>
                </a:lnTo>
                <a:lnTo>
                  <a:pt x="422148" y="685787"/>
                </a:lnTo>
                <a:lnTo>
                  <a:pt x="432816" y="688835"/>
                </a:lnTo>
                <a:lnTo>
                  <a:pt x="463296" y="701027"/>
                </a:lnTo>
                <a:lnTo>
                  <a:pt x="470916" y="702551"/>
                </a:lnTo>
                <a:lnTo>
                  <a:pt x="475488" y="691883"/>
                </a:lnTo>
                <a:close/>
              </a:path>
              <a:path w="1135379" h="1222375">
                <a:moveTo>
                  <a:pt x="510540" y="492252"/>
                </a:moveTo>
                <a:lnTo>
                  <a:pt x="504444" y="481584"/>
                </a:lnTo>
                <a:lnTo>
                  <a:pt x="490728" y="487680"/>
                </a:lnTo>
                <a:lnTo>
                  <a:pt x="464820" y="499872"/>
                </a:lnTo>
                <a:lnTo>
                  <a:pt x="458724" y="502920"/>
                </a:lnTo>
                <a:lnTo>
                  <a:pt x="464820" y="513588"/>
                </a:lnTo>
                <a:lnTo>
                  <a:pt x="469392" y="510540"/>
                </a:lnTo>
                <a:lnTo>
                  <a:pt x="496824" y="499872"/>
                </a:lnTo>
                <a:lnTo>
                  <a:pt x="510540" y="492252"/>
                </a:lnTo>
                <a:close/>
              </a:path>
              <a:path w="1135379" h="1222375">
                <a:moveTo>
                  <a:pt x="527304" y="222504"/>
                </a:moveTo>
                <a:lnTo>
                  <a:pt x="516636" y="213360"/>
                </a:lnTo>
                <a:lnTo>
                  <a:pt x="490728" y="245364"/>
                </a:lnTo>
                <a:lnTo>
                  <a:pt x="484632" y="252984"/>
                </a:lnTo>
                <a:lnTo>
                  <a:pt x="495300" y="262128"/>
                </a:lnTo>
                <a:lnTo>
                  <a:pt x="501396" y="254508"/>
                </a:lnTo>
                <a:lnTo>
                  <a:pt x="527304" y="222504"/>
                </a:lnTo>
                <a:close/>
              </a:path>
              <a:path w="1135379" h="1222375">
                <a:moveTo>
                  <a:pt x="557784" y="725411"/>
                </a:moveTo>
                <a:lnTo>
                  <a:pt x="530352" y="713219"/>
                </a:lnTo>
                <a:lnTo>
                  <a:pt x="510540" y="705599"/>
                </a:lnTo>
                <a:lnTo>
                  <a:pt x="505968" y="717791"/>
                </a:lnTo>
                <a:lnTo>
                  <a:pt x="524256" y="725411"/>
                </a:lnTo>
                <a:lnTo>
                  <a:pt x="551688" y="737603"/>
                </a:lnTo>
                <a:lnTo>
                  <a:pt x="557784" y="725411"/>
                </a:lnTo>
                <a:close/>
              </a:path>
              <a:path w="1135379" h="1222375">
                <a:moveTo>
                  <a:pt x="582168" y="150876"/>
                </a:moveTo>
                <a:lnTo>
                  <a:pt x="571500" y="143256"/>
                </a:lnTo>
                <a:lnTo>
                  <a:pt x="547116" y="176784"/>
                </a:lnTo>
                <a:lnTo>
                  <a:pt x="541020" y="184404"/>
                </a:lnTo>
                <a:lnTo>
                  <a:pt x="550164" y="192024"/>
                </a:lnTo>
                <a:lnTo>
                  <a:pt x="556260" y="184404"/>
                </a:lnTo>
                <a:lnTo>
                  <a:pt x="582168" y="150876"/>
                </a:lnTo>
                <a:close/>
              </a:path>
              <a:path w="1135379" h="1222375">
                <a:moveTo>
                  <a:pt x="589788" y="451104"/>
                </a:moveTo>
                <a:lnTo>
                  <a:pt x="583692" y="440436"/>
                </a:lnTo>
                <a:lnTo>
                  <a:pt x="541020" y="463296"/>
                </a:lnTo>
                <a:lnTo>
                  <a:pt x="539496" y="464820"/>
                </a:lnTo>
                <a:lnTo>
                  <a:pt x="544068" y="475488"/>
                </a:lnTo>
                <a:lnTo>
                  <a:pt x="545592" y="473964"/>
                </a:lnTo>
                <a:lnTo>
                  <a:pt x="569976" y="461772"/>
                </a:lnTo>
                <a:lnTo>
                  <a:pt x="589788" y="451104"/>
                </a:lnTo>
                <a:close/>
              </a:path>
              <a:path w="1135379" h="1222375">
                <a:moveTo>
                  <a:pt x="633984" y="79248"/>
                </a:moveTo>
                <a:lnTo>
                  <a:pt x="624840" y="73152"/>
                </a:lnTo>
                <a:lnTo>
                  <a:pt x="620268" y="77724"/>
                </a:lnTo>
                <a:lnTo>
                  <a:pt x="597408" y="109728"/>
                </a:lnTo>
                <a:lnTo>
                  <a:pt x="594360" y="112776"/>
                </a:lnTo>
                <a:lnTo>
                  <a:pt x="605028" y="120396"/>
                </a:lnTo>
                <a:lnTo>
                  <a:pt x="606552" y="117348"/>
                </a:lnTo>
                <a:lnTo>
                  <a:pt x="630936" y="83820"/>
                </a:lnTo>
                <a:lnTo>
                  <a:pt x="633984" y="79248"/>
                </a:lnTo>
                <a:close/>
              </a:path>
              <a:path w="1135379" h="1222375">
                <a:moveTo>
                  <a:pt x="637032" y="766559"/>
                </a:moveTo>
                <a:lnTo>
                  <a:pt x="615696" y="754367"/>
                </a:lnTo>
                <a:lnTo>
                  <a:pt x="591312" y="742175"/>
                </a:lnTo>
                <a:lnTo>
                  <a:pt x="586740" y="752843"/>
                </a:lnTo>
                <a:lnTo>
                  <a:pt x="609600" y="765035"/>
                </a:lnTo>
                <a:lnTo>
                  <a:pt x="630936" y="777227"/>
                </a:lnTo>
                <a:lnTo>
                  <a:pt x="637032" y="766559"/>
                </a:lnTo>
                <a:close/>
              </a:path>
              <a:path w="1135379" h="1222375">
                <a:moveTo>
                  <a:pt x="664464" y="402336"/>
                </a:moveTo>
                <a:lnTo>
                  <a:pt x="656844" y="391668"/>
                </a:lnTo>
                <a:lnTo>
                  <a:pt x="649224" y="397764"/>
                </a:lnTo>
                <a:lnTo>
                  <a:pt x="650748" y="397764"/>
                </a:lnTo>
                <a:lnTo>
                  <a:pt x="629412" y="411480"/>
                </a:lnTo>
                <a:lnTo>
                  <a:pt x="615696" y="420624"/>
                </a:lnTo>
                <a:lnTo>
                  <a:pt x="623316" y="431292"/>
                </a:lnTo>
                <a:lnTo>
                  <a:pt x="637032" y="422148"/>
                </a:lnTo>
                <a:lnTo>
                  <a:pt x="656844" y="408432"/>
                </a:lnTo>
                <a:lnTo>
                  <a:pt x="664464" y="402336"/>
                </a:lnTo>
                <a:close/>
              </a:path>
              <a:path w="1135379" h="1222375">
                <a:moveTo>
                  <a:pt x="685800" y="7620"/>
                </a:moveTo>
                <a:lnTo>
                  <a:pt x="675132" y="0"/>
                </a:lnTo>
                <a:lnTo>
                  <a:pt x="665988" y="13716"/>
                </a:lnTo>
                <a:lnTo>
                  <a:pt x="646163" y="41148"/>
                </a:lnTo>
                <a:lnTo>
                  <a:pt x="656844" y="48768"/>
                </a:lnTo>
                <a:lnTo>
                  <a:pt x="676656" y="21323"/>
                </a:lnTo>
                <a:lnTo>
                  <a:pt x="685800" y="7620"/>
                </a:lnTo>
                <a:close/>
              </a:path>
              <a:path w="1135379" h="1222375">
                <a:moveTo>
                  <a:pt x="711708" y="815327"/>
                </a:moveTo>
                <a:lnTo>
                  <a:pt x="694944" y="801611"/>
                </a:lnTo>
                <a:lnTo>
                  <a:pt x="670560" y="784847"/>
                </a:lnTo>
                <a:lnTo>
                  <a:pt x="662940" y="795515"/>
                </a:lnTo>
                <a:lnTo>
                  <a:pt x="687324" y="812279"/>
                </a:lnTo>
                <a:lnTo>
                  <a:pt x="704088" y="824471"/>
                </a:lnTo>
                <a:lnTo>
                  <a:pt x="711708" y="815327"/>
                </a:lnTo>
                <a:close/>
              </a:path>
              <a:path w="1135379" h="1222375">
                <a:moveTo>
                  <a:pt x="731520" y="342900"/>
                </a:moveTo>
                <a:lnTo>
                  <a:pt x="723900" y="333756"/>
                </a:lnTo>
                <a:lnTo>
                  <a:pt x="705612" y="350520"/>
                </a:lnTo>
                <a:lnTo>
                  <a:pt x="707136" y="350520"/>
                </a:lnTo>
                <a:lnTo>
                  <a:pt x="687324" y="367284"/>
                </a:lnTo>
                <a:lnTo>
                  <a:pt x="688848" y="367284"/>
                </a:lnTo>
                <a:lnTo>
                  <a:pt x="685800" y="368808"/>
                </a:lnTo>
                <a:lnTo>
                  <a:pt x="694944" y="377952"/>
                </a:lnTo>
                <a:lnTo>
                  <a:pt x="696468" y="376428"/>
                </a:lnTo>
                <a:lnTo>
                  <a:pt x="714756" y="359664"/>
                </a:lnTo>
                <a:lnTo>
                  <a:pt x="731520" y="342900"/>
                </a:lnTo>
                <a:close/>
              </a:path>
              <a:path w="1135379" h="1222375">
                <a:moveTo>
                  <a:pt x="778764" y="874763"/>
                </a:moveTo>
                <a:lnTo>
                  <a:pt x="774192" y="870191"/>
                </a:lnTo>
                <a:lnTo>
                  <a:pt x="765048" y="861047"/>
                </a:lnTo>
                <a:lnTo>
                  <a:pt x="742188" y="841235"/>
                </a:lnTo>
                <a:lnTo>
                  <a:pt x="742188" y="839711"/>
                </a:lnTo>
                <a:lnTo>
                  <a:pt x="733044" y="848855"/>
                </a:lnTo>
                <a:lnTo>
                  <a:pt x="734568" y="850379"/>
                </a:lnTo>
                <a:lnTo>
                  <a:pt x="757428" y="871715"/>
                </a:lnTo>
                <a:lnTo>
                  <a:pt x="757428" y="870191"/>
                </a:lnTo>
                <a:lnTo>
                  <a:pt x="769620" y="883907"/>
                </a:lnTo>
                <a:lnTo>
                  <a:pt x="778764" y="874763"/>
                </a:lnTo>
                <a:close/>
              </a:path>
              <a:path w="1135379" h="1222375">
                <a:moveTo>
                  <a:pt x="792480" y="277368"/>
                </a:moveTo>
                <a:lnTo>
                  <a:pt x="783336" y="269748"/>
                </a:lnTo>
                <a:lnTo>
                  <a:pt x="772668" y="281940"/>
                </a:lnTo>
                <a:lnTo>
                  <a:pt x="757428" y="298704"/>
                </a:lnTo>
                <a:lnTo>
                  <a:pt x="749808" y="306324"/>
                </a:lnTo>
                <a:lnTo>
                  <a:pt x="758952" y="315468"/>
                </a:lnTo>
                <a:lnTo>
                  <a:pt x="766572" y="307848"/>
                </a:lnTo>
                <a:lnTo>
                  <a:pt x="781812" y="291084"/>
                </a:lnTo>
                <a:lnTo>
                  <a:pt x="792480" y="277368"/>
                </a:lnTo>
                <a:close/>
              </a:path>
              <a:path w="1135379" h="1222375">
                <a:moveTo>
                  <a:pt x="839724" y="940295"/>
                </a:moveTo>
                <a:lnTo>
                  <a:pt x="837107" y="937247"/>
                </a:lnTo>
                <a:lnTo>
                  <a:pt x="830580" y="929627"/>
                </a:lnTo>
                <a:lnTo>
                  <a:pt x="809244" y="906767"/>
                </a:lnTo>
                <a:lnTo>
                  <a:pt x="806196" y="902195"/>
                </a:lnTo>
                <a:lnTo>
                  <a:pt x="795528" y="911339"/>
                </a:lnTo>
                <a:lnTo>
                  <a:pt x="800100" y="915911"/>
                </a:lnTo>
                <a:lnTo>
                  <a:pt x="821436" y="938771"/>
                </a:lnTo>
                <a:lnTo>
                  <a:pt x="821436" y="937247"/>
                </a:lnTo>
                <a:lnTo>
                  <a:pt x="830580" y="947915"/>
                </a:lnTo>
                <a:lnTo>
                  <a:pt x="839724" y="940295"/>
                </a:lnTo>
                <a:close/>
              </a:path>
              <a:path w="1135379" h="1222375">
                <a:moveTo>
                  <a:pt x="868680" y="179832"/>
                </a:moveTo>
                <a:lnTo>
                  <a:pt x="772668" y="207264"/>
                </a:lnTo>
                <a:lnTo>
                  <a:pt x="769620" y="207264"/>
                </a:lnTo>
                <a:lnTo>
                  <a:pt x="768096" y="210312"/>
                </a:lnTo>
                <a:lnTo>
                  <a:pt x="769620" y="214884"/>
                </a:lnTo>
                <a:lnTo>
                  <a:pt x="769620" y="217932"/>
                </a:lnTo>
                <a:lnTo>
                  <a:pt x="772668" y="219456"/>
                </a:lnTo>
                <a:lnTo>
                  <a:pt x="777240" y="219456"/>
                </a:lnTo>
                <a:lnTo>
                  <a:pt x="850785" y="198056"/>
                </a:lnTo>
                <a:lnTo>
                  <a:pt x="848258" y="208178"/>
                </a:lnTo>
                <a:lnTo>
                  <a:pt x="841248" y="201168"/>
                </a:lnTo>
                <a:lnTo>
                  <a:pt x="836676" y="207264"/>
                </a:lnTo>
                <a:lnTo>
                  <a:pt x="826008" y="219456"/>
                </a:lnTo>
                <a:lnTo>
                  <a:pt x="813816" y="234696"/>
                </a:lnTo>
                <a:lnTo>
                  <a:pt x="807720" y="240792"/>
                </a:lnTo>
                <a:lnTo>
                  <a:pt x="818388" y="248412"/>
                </a:lnTo>
                <a:lnTo>
                  <a:pt x="822960" y="242316"/>
                </a:lnTo>
                <a:lnTo>
                  <a:pt x="835152" y="228600"/>
                </a:lnTo>
                <a:lnTo>
                  <a:pt x="845820" y="214884"/>
                </a:lnTo>
                <a:lnTo>
                  <a:pt x="846836" y="213868"/>
                </a:lnTo>
                <a:lnTo>
                  <a:pt x="832104" y="272796"/>
                </a:lnTo>
                <a:lnTo>
                  <a:pt x="832104" y="277368"/>
                </a:lnTo>
                <a:lnTo>
                  <a:pt x="833628" y="280416"/>
                </a:lnTo>
                <a:lnTo>
                  <a:pt x="836676" y="281940"/>
                </a:lnTo>
                <a:lnTo>
                  <a:pt x="839724" y="281940"/>
                </a:lnTo>
                <a:lnTo>
                  <a:pt x="844296" y="280416"/>
                </a:lnTo>
                <a:lnTo>
                  <a:pt x="844296" y="275844"/>
                </a:lnTo>
                <a:lnTo>
                  <a:pt x="866736" y="187452"/>
                </a:lnTo>
                <a:lnTo>
                  <a:pt x="868680" y="179832"/>
                </a:lnTo>
                <a:close/>
              </a:path>
              <a:path w="1135379" h="1222375">
                <a:moveTo>
                  <a:pt x="897636" y="1007351"/>
                </a:moveTo>
                <a:lnTo>
                  <a:pt x="870204" y="975347"/>
                </a:lnTo>
                <a:lnTo>
                  <a:pt x="864108" y="969251"/>
                </a:lnTo>
                <a:lnTo>
                  <a:pt x="854964" y="976871"/>
                </a:lnTo>
                <a:lnTo>
                  <a:pt x="861060" y="982967"/>
                </a:lnTo>
                <a:lnTo>
                  <a:pt x="879348" y="1005827"/>
                </a:lnTo>
                <a:lnTo>
                  <a:pt x="888492" y="1016495"/>
                </a:lnTo>
                <a:lnTo>
                  <a:pt x="897636" y="1007351"/>
                </a:lnTo>
                <a:close/>
              </a:path>
              <a:path w="1135379" h="1222375">
                <a:moveTo>
                  <a:pt x="957072" y="1074407"/>
                </a:moveTo>
                <a:lnTo>
                  <a:pt x="925068" y="1039355"/>
                </a:lnTo>
                <a:lnTo>
                  <a:pt x="922020" y="1036307"/>
                </a:lnTo>
                <a:lnTo>
                  <a:pt x="912876" y="1045451"/>
                </a:lnTo>
                <a:lnTo>
                  <a:pt x="914400" y="1046975"/>
                </a:lnTo>
                <a:lnTo>
                  <a:pt x="931164" y="1066787"/>
                </a:lnTo>
                <a:lnTo>
                  <a:pt x="947928" y="1082027"/>
                </a:lnTo>
                <a:lnTo>
                  <a:pt x="957072" y="1074407"/>
                </a:lnTo>
                <a:close/>
              </a:path>
              <a:path w="1135379" h="1222375">
                <a:moveTo>
                  <a:pt x="1024128" y="1129271"/>
                </a:moveTo>
                <a:lnTo>
                  <a:pt x="1013460" y="1123175"/>
                </a:lnTo>
                <a:lnTo>
                  <a:pt x="1014984" y="1123175"/>
                </a:lnTo>
                <a:lnTo>
                  <a:pt x="1001268" y="1114031"/>
                </a:lnTo>
                <a:lnTo>
                  <a:pt x="987552" y="1103363"/>
                </a:lnTo>
                <a:lnTo>
                  <a:pt x="982980" y="1100315"/>
                </a:lnTo>
                <a:lnTo>
                  <a:pt x="975360" y="1109459"/>
                </a:lnTo>
                <a:lnTo>
                  <a:pt x="979932" y="1112507"/>
                </a:lnTo>
                <a:lnTo>
                  <a:pt x="1007364" y="1133843"/>
                </a:lnTo>
                <a:lnTo>
                  <a:pt x="1016508" y="1139939"/>
                </a:lnTo>
                <a:lnTo>
                  <a:pt x="1024128" y="1129271"/>
                </a:lnTo>
                <a:close/>
              </a:path>
              <a:path w="1135379" h="1222375">
                <a:moveTo>
                  <a:pt x="1135380" y="1170419"/>
                </a:moveTo>
                <a:lnTo>
                  <a:pt x="1127620" y="1165847"/>
                </a:lnTo>
                <a:lnTo>
                  <a:pt x="1050036" y="1120127"/>
                </a:lnTo>
                <a:lnTo>
                  <a:pt x="1046988" y="1118603"/>
                </a:lnTo>
                <a:lnTo>
                  <a:pt x="1043940" y="1120127"/>
                </a:lnTo>
                <a:lnTo>
                  <a:pt x="1042416" y="1123175"/>
                </a:lnTo>
                <a:lnTo>
                  <a:pt x="1039368" y="1126223"/>
                </a:lnTo>
                <a:lnTo>
                  <a:pt x="1040892" y="1129271"/>
                </a:lnTo>
                <a:lnTo>
                  <a:pt x="1043940" y="1130795"/>
                </a:lnTo>
                <a:lnTo>
                  <a:pt x="1095514" y="1161745"/>
                </a:lnTo>
                <a:lnTo>
                  <a:pt x="1092708" y="1161275"/>
                </a:lnTo>
                <a:lnTo>
                  <a:pt x="1085088" y="1159751"/>
                </a:lnTo>
                <a:lnTo>
                  <a:pt x="1066800" y="1153655"/>
                </a:lnTo>
                <a:lnTo>
                  <a:pt x="1068324" y="1153655"/>
                </a:lnTo>
                <a:lnTo>
                  <a:pt x="1061212" y="1150607"/>
                </a:lnTo>
                <a:lnTo>
                  <a:pt x="1057656" y="1149083"/>
                </a:lnTo>
                <a:lnTo>
                  <a:pt x="1059180" y="1150607"/>
                </a:lnTo>
                <a:lnTo>
                  <a:pt x="1056132" y="1149083"/>
                </a:lnTo>
                <a:lnTo>
                  <a:pt x="1050036" y="1159751"/>
                </a:lnTo>
                <a:lnTo>
                  <a:pt x="1062228" y="1165847"/>
                </a:lnTo>
                <a:lnTo>
                  <a:pt x="1072896" y="1168895"/>
                </a:lnTo>
                <a:lnTo>
                  <a:pt x="1082040" y="1171943"/>
                </a:lnTo>
                <a:lnTo>
                  <a:pt x="1089660" y="1173467"/>
                </a:lnTo>
                <a:lnTo>
                  <a:pt x="1100328" y="1174991"/>
                </a:lnTo>
                <a:lnTo>
                  <a:pt x="1101521" y="1165352"/>
                </a:lnTo>
                <a:lnTo>
                  <a:pt x="1111097" y="1171092"/>
                </a:lnTo>
                <a:lnTo>
                  <a:pt x="1043940" y="1210043"/>
                </a:lnTo>
                <a:lnTo>
                  <a:pt x="1040892" y="1211567"/>
                </a:lnTo>
                <a:lnTo>
                  <a:pt x="1039368" y="1214615"/>
                </a:lnTo>
                <a:lnTo>
                  <a:pt x="1042416" y="1220711"/>
                </a:lnTo>
                <a:lnTo>
                  <a:pt x="1046988" y="1222235"/>
                </a:lnTo>
                <a:lnTo>
                  <a:pt x="1050036" y="1220711"/>
                </a:lnTo>
                <a:lnTo>
                  <a:pt x="1125029" y="1176515"/>
                </a:lnTo>
                <a:lnTo>
                  <a:pt x="1135380" y="1170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5</a:t>
            </a:r>
          </a:p>
        </p:txBody>
      </p:sp>
      <p:sp>
        <p:nvSpPr>
          <p:cNvPr id="184" name="object 18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Transformation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985772" y="2907792"/>
            <a:ext cx="544195" cy="287020"/>
          </a:xfrm>
          <a:custGeom>
            <a:avLst/>
            <a:gdLst/>
            <a:ahLst/>
            <a:cxnLst/>
            <a:rect l="l" t="t" r="r" b="b"/>
            <a:pathLst>
              <a:path w="544194" h="287019">
                <a:moveTo>
                  <a:pt x="0" y="143255"/>
                </a:moveTo>
                <a:lnTo>
                  <a:pt x="27654" y="80198"/>
                </a:lnTo>
                <a:lnTo>
                  <a:pt x="59742" y="53602"/>
                </a:lnTo>
                <a:lnTo>
                  <a:pt x="101801" y="31430"/>
                </a:lnTo>
                <a:lnTo>
                  <a:pt x="152177" y="14537"/>
                </a:lnTo>
                <a:lnTo>
                  <a:pt x="209218" y="3776"/>
                </a:lnTo>
                <a:lnTo>
                  <a:pt x="271272" y="0"/>
                </a:lnTo>
                <a:lnTo>
                  <a:pt x="333889" y="3776"/>
                </a:lnTo>
                <a:lnTo>
                  <a:pt x="391334" y="14537"/>
                </a:lnTo>
                <a:lnTo>
                  <a:pt x="441982" y="31430"/>
                </a:lnTo>
                <a:lnTo>
                  <a:pt x="484205" y="53602"/>
                </a:lnTo>
                <a:lnTo>
                  <a:pt x="516378" y="80198"/>
                </a:lnTo>
                <a:lnTo>
                  <a:pt x="544067" y="143255"/>
                </a:lnTo>
                <a:lnTo>
                  <a:pt x="536874" y="176144"/>
                </a:lnTo>
                <a:lnTo>
                  <a:pt x="516378" y="206313"/>
                </a:lnTo>
                <a:lnTo>
                  <a:pt x="484205" y="232909"/>
                </a:lnTo>
                <a:lnTo>
                  <a:pt x="441982" y="255081"/>
                </a:lnTo>
                <a:lnTo>
                  <a:pt x="391334" y="271974"/>
                </a:lnTo>
                <a:lnTo>
                  <a:pt x="333889" y="282735"/>
                </a:lnTo>
                <a:lnTo>
                  <a:pt x="271272" y="286511"/>
                </a:lnTo>
                <a:lnTo>
                  <a:pt x="209218" y="282735"/>
                </a:lnTo>
                <a:lnTo>
                  <a:pt x="152177" y="271974"/>
                </a:lnTo>
                <a:lnTo>
                  <a:pt x="101801" y="255081"/>
                </a:lnTo>
                <a:lnTo>
                  <a:pt x="59742" y="232909"/>
                </a:lnTo>
                <a:lnTo>
                  <a:pt x="27654" y="206313"/>
                </a:lnTo>
                <a:lnTo>
                  <a:pt x="7189" y="176144"/>
                </a:lnTo>
                <a:lnTo>
                  <a:pt x="0" y="1432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832" y="3284220"/>
            <a:ext cx="393191" cy="6857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477767" y="3128772"/>
            <a:ext cx="722630" cy="1369060"/>
            <a:chOff x="3477767" y="3128772"/>
            <a:chExt cx="722630" cy="136906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32" y="3464051"/>
              <a:ext cx="507491" cy="42367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020312" y="3128772"/>
              <a:ext cx="180340" cy="757555"/>
            </a:xfrm>
            <a:custGeom>
              <a:avLst/>
              <a:gdLst/>
              <a:ahLst/>
              <a:cxnLst/>
              <a:rect l="l" t="t" r="r" b="b"/>
              <a:pathLst>
                <a:path w="180339" h="757554">
                  <a:moveTo>
                    <a:pt x="10668" y="21335"/>
                  </a:moveTo>
                  <a:lnTo>
                    <a:pt x="7620" y="21335"/>
                  </a:lnTo>
                  <a:lnTo>
                    <a:pt x="7620" y="19811"/>
                  </a:lnTo>
                  <a:lnTo>
                    <a:pt x="0" y="3048"/>
                  </a:lnTo>
                  <a:lnTo>
                    <a:pt x="0" y="1523"/>
                  </a:lnTo>
                  <a:lnTo>
                    <a:pt x="1523" y="0"/>
                  </a:lnTo>
                  <a:lnTo>
                    <a:pt x="1523" y="1524"/>
                  </a:lnTo>
                  <a:lnTo>
                    <a:pt x="3047" y="1524"/>
                  </a:lnTo>
                  <a:lnTo>
                    <a:pt x="10668" y="19811"/>
                  </a:lnTo>
                  <a:lnTo>
                    <a:pt x="10668" y="21335"/>
                  </a:lnTo>
                  <a:close/>
                </a:path>
                <a:path w="180339" h="757554">
                  <a:moveTo>
                    <a:pt x="22860" y="51816"/>
                  </a:moveTo>
                  <a:lnTo>
                    <a:pt x="21336" y="51816"/>
                  </a:lnTo>
                  <a:lnTo>
                    <a:pt x="21336" y="50291"/>
                  </a:lnTo>
                  <a:lnTo>
                    <a:pt x="13715" y="33527"/>
                  </a:lnTo>
                  <a:lnTo>
                    <a:pt x="12191" y="32003"/>
                  </a:lnTo>
                  <a:lnTo>
                    <a:pt x="13715" y="32003"/>
                  </a:lnTo>
                  <a:lnTo>
                    <a:pt x="13715" y="30479"/>
                  </a:lnTo>
                  <a:lnTo>
                    <a:pt x="15239" y="32003"/>
                  </a:lnTo>
                  <a:lnTo>
                    <a:pt x="22860" y="50291"/>
                  </a:lnTo>
                  <a:lnTo>
                    <a:pt x="22860" y="51816"/>
                  </a:lnTo>
                  <a:close/>
                </a:path>
                <a:path w="180339" h="757554">
                  <a:moveTo>
                    <a:pt x="36576" y="82295"/>
                  </a:moveTo>
                  <a:lnTo>
                    <a:pt x="33528" y="82295"/>
                  </a:lnTo>
                  <a:lnTo>
                    <a:pt x="33528" y="80771"/>
                  </a:lnTo>
                  <a:lnTo>
                    <a:pt x="25907" y="64008"/>
                  </a:lnTo>
                  <a:lnTo>
                    <a:pt x="25907" y="62483"/>
                  </a:lnTo>
                  <a:lnTo>
                    <a:pt x="27431" y="62483"/>
                  </a:lnTo>
                  <a:lnTo>
                    <a:pt x="27431" y="60959"/>
                  </a:lnTo>
                  <a:lnTo>
                    <a:pt x="28955" y="62483"/>
                  </a:lnTo>
                  <a:lnTo>
                    <a:pt x="36576" y="80771"/>
                  </a:lnTo>
                  <a:lnTo>
                    <a:pt x="36576" y="82295"/>
                  </a:lnTo>
                  <a:close/>
                </a:path>
                <a:path w="180339" h="757554">
                  <a:moveTo>
                    <a:pt x="48768" y="112775"/>
                  </a:moveTo>
                  <a:lnTo>
                    <a:pt x="47244" y="112775"/>
                  </a:lnTo>
                  <a:lnTo>
                    <a:pt x="47244" y="111251"/>
                  </a:lnTo>
                  <a:lnTo>
                    <a:pt x="39623" y="94487"/>
                  </a:lnTo>
                  <a:lnTo>
                    <a:pt x="38099" y="92963"/>
                  </a:lnTo>
                  <a:lnTo>
                    <a:pt x="39623" y="92963"/>
                  </a:lnTo>
                  <a:lnTo>
                    <a:pt x="41147" y="91439"/>
                  </a:lnTo>
                  <a:lnTo>
                    <a:pt x="41147" y="92963"/>
                  </a:lnTo>
                  <a:lnTo>
                    <a:pt x="48768" y="111251"/>
                  </a:lnTo>
                  <a:lnTo>
                    <a:pt x="48768" y="112775"/>
                  </a:lnTo>
                  <a:close/>
                </a:path>
                <a:path w="180339" h="757554">
                  <a:moveTo>
                    <a:pt x="62484" y="143255"/>
                  </a:moveTo>
                  <a:lnTo>
                    <a:pt x="59436" y="143255"/>
                  </a:lnTo>
                  <a:lnTo>
                    <a:pt x="59436" y="141731"/>
                  </a:lnTo>
                  <a:lnTo>
                    <a:pt x="51815" y="124967"/>
                  </a:lnTo>
                  <a:lnTo>
                    <a:pt x="51815" y="123443"/>
                  </a:lnTo>
                  <a:lnTo>
                    <a:pt x="53339" y="123443"/>
                  </a:lnTo>
                  <a:lnTo>
                    <a:pt x="53339" y="121919"/>
                  </a:lnTo>
                  <a:lnTo>
                    <a:pt x="54863" y="123443"/>
                  </a:lnTo>
                  <a:lnTo>
                    <a:pt x="62484" y="141731"/>
                  </a:lnTo>
                  <a:lnTo>
                    <a:pt x="62484" y="143255"/>
                  </a:lnTo>
                  <a:close/>
                </a:path>
                <a:path w="180339" h="757554">
                  <a:moveTo>
                    <a:pt x="74676" y="173735"/>
                  </a:moveTo>
                  <a:lnTo>
                    <a:pt x="73152" y="173735"/>
                  </a:lnTo>
                  <a:lnTo>
                    <a:pt x="73152" y="172211"/>
                  </a:lnTo>
                  <a:lnTo>
                    <a:pt x="65531" y="155447"/>
                  </a:lnTo>
                  <a:lnTo>
                    <a:pt x="65531" y="153924"/>
                  </a:lnTo>
                  <a:lnTo>
                    <a:pt x="67055" y="152400"/>
                  </a:lnTo>
                  <a:lnTo>
                    <a:pt x="67055" y="153924"/>
                  </a:lnTo>
                  <a:lnTo>
                    <a:pt x="74676" y="172211"/>
                  </a:lnTo>
                  <a:lnTo>
                    <a:pt x="76199" y="172211"/>
                  </a:lnTo>
                  <a:lnTo>
                    <a:pt x="74676" y="173735"/>
                  </a:lnTo>
                  <a:close/>
                </a:path>
                <a:path w="180339" h="757554">
                  <a:moveTo>
                    <a:pt x="85344" y="205739"/>
                  </a:moveTo>
                  <a:lnTo>
                    <a:pt x="83820" y="205739"/>
                  </a:lnTo>
                  <a:lnTo>
                    <a:pt x="83820" y="204216"/>
                  </a:lnTo>
                  <a:lnTo>
                    <a:pt x="77723" y="185927"/>
                  </a:lnTo>
                  <a:lnTo>
                    <a:pt x="77723" y="184403"/>
                  </a:lnTo>
                  <a:lnTo>
                    <a:pt x="80771" y="184403"/>
                  </a:lnTo>
                  <a:lnTo>
                    <a:pt x="85344" y="202691"/>
                  </a:lnTo>
                  <a:lnTo>
                    <a:pt x="85344" y="205739"/>
                  </a:lnTo>
                  <a:close/>
                </a:path>
                <a:path w="180339" h="757554">
                  <a:moveTo>
                    <a:pt x="96012" y="236219"/>
                  </a:moveTo>
                  <a:lnTo>
                    <a:pt x="92963" y="236219"/>
                  </a:lnTo>
                  <a:lnTo>
                    <a:pt x="86868" y="217931"/>
                  </a:lnTo>
                  <a:lnTo>
                    <a:pt x="86868" y="216408"/>
                  </a:lnTo>
                  <a:lnTo>
                    <a:pt x="88391" y="214883"/>
                  </a:lnTo>
                  <a:lnTo>
                    <a:pt x="89915" y="216408"/>
                  </a:lnTo>
                  <a:lnTo>
                    <a:pt x="96012" y="234695"/>
                  </a:lnTo>
                  <a:lnTo>
                    <a:pt x="96012" y="236219"/>
                  </a:lnTo>
                  <a:close/>
                </a:path>
                <a:path w="180339" h="757554">
                  <a:moveTo>
                    <a:pt x="105155" y="268224"/>
                  </a:moveTo>
                  <a:lnTo>
                    <a:pt x="103631" y="268224"/>
                  </a:lnTo>
                  <a:lnTo>
                    <a:pt x="103631" y="266700"/>
                  </a:lnTo>
                  <a:lnTo>
                    <a:pt x="97536" y="248411"/>
                  </a:lnTo>
                  <a:lnTo>
                    <a:pt x="97536" y="246887"/>
                  </a:lnTo>
                  <a:lnTo>
                    <a:pt x="99060" y="246887"/>
                  </a:lnTo>
                  <a:lnTo>
                    <a:pt x="100584" y="248411"/>
                  </a:lnTo>
                  <a:lnTo>
                    <a:pt x="105155" y="266700"/>
                  </a:lnTo>
                  <a:lnTo>
                    <a:pt x="106679" y="266700"/>
                  </a:lnTo>
                  <a:lnTo>
                    <a:pt x="105155" y="268224"/>
                  </a:lnTo>
                  <a:close/>
                </a:path>
                <a:path w="180339" h="757554">
                  <a:moveTo>
                    <a:pt x="115823" y="300227"/>
                  </a:moveTo>
                  <a:lnTo>
                    <a:pt x="112776" y="300227"/>
                  </a:lnTo>
                  <a:lnTo>
                    <a:pt x="112776" y="298703"/>
                  </a:lnTo>
                  <a:lnTo>
                    <a:pt x="106679" y="280416"/>
                  </a:lnTo>
                  <a:lnTo>
                    <a:pt x="108204" y="278891"/>
                  </a:lnTo>
                  <a:lnTo>
                    <a:pt x="109728" y="278891"/>
                  </a:lnTo>
                  <a:lnTo>
                    <a:pt x="109728" y="280416"/>
                  </a:lnTo>
                  <a:lnTo>
                    <a:pt x="115823" y="298703"/>
                  </a:lnTo>
                  <a:lnTo>
                    <a:pt x="115823" y="300227"/>
                  </a:lnTo>
                  <a:close/>
                </a:path>
                <a:path w="180339" h="757554">
                  <a:moveTo>
                    <a:pt x="123444" y="332231"/>
                  </a:moveTo>
                  <a:lnTo>
                    <a:pt x="123444" y="330708"/>
                  </a:lnTo>
                  <a:lnTo>
                    <a:pt x="117347" y="312419"/>
                  </a:lnTo>
                  <a:lnTo>
                    <a:pt x="117347" y="310895"/>
                  </a:lnTo>
                  <a:lnTo>
                    <a:pt x="120396" y="310895"/>
                  </a:lnTo>
                  <a:lnTo>
                    <a:pt x="126491" y="329183"/>
                  </a:lnTo>
                  <a:lnTo>
                    <a:pt x="126491" y="330708"/>
                  </a:lnTo>
                  <a:lnTo>
                    <a:pt x="124968" y="330708"/>
                  </a:lnTo>
                  <a:lnTo>
                    <a:pt x="123444" y="332231"/>
                  </a:lnTo>
                  <a:close/>
                </a:path>
                <a:path w="180339" h="757554">
                  <a:moveTo>
                    <a:pt x="132588" y="364235"/>
                  </a:moveTo>
                  <a:lnTo>
                    <a:pt x="132588" y="362711"/>
                  </a:lnTo>
                  <a:lnTo>
                    <a:pt x="128015" y="344424"/>
                  </a:lnTo>
                  <a:lnTo>
                    <a:pt x="126491" y="342900"/>
                  </a:lnTo>
                  <a:lnTo>
                    <a:pt x="128015" y="342900"/>
                  </a:lnTo>
                  <a:lnTo>
                    <a:pt x="128015" y="341375"/>
                  </a:lnTo>
                  <a:lnTo>
                    <a:pt x="129539" y="341375"/>
                  </a:lnTo>
                  <a:lnTo>
                    <a:pt x="129539" y="342900"/>
                  </a:lnTo>
                  <a:lnTo>
                    <a:pt x="132588" y="350519"/>
                  </a:lnTo>
                  <a:lnTo>
                    <a:pt x="134112" y="361187"/>
                  </a:lnTo>
                  <a:lnTo>
                    <a:pt x="134112" y="362711"/>
                  </a:lnTo>
                  <a:lnTo>
                    <a:pt x="132588" y="364235"/>
                  </a:lnTo>
                  <a:close/>
                </a:path>
                <a:path w="180339" h="757554">
                  <a:moveTo>
                    <a:pt x="140207" y="396239"/>
                  </a:moveTo>
                  <a:lnTo>
                    <a:pt x="138684" y="396239"/>
                  </a:lnTo>
                  <a:lnTo>
                    <a:pt x="138684" y="394716"/>
                  </a:lnTo>
                  <a:lnTo>
                    <a:pt x="134112" y="376427"/>
                  </a:lnTo>
                  <a:lnTo>
                    <a:pt x="134112" y="374903"/>
                  </a:lnTo>
                  <a:lnTo>
                    <a:pt x="135636" y="374903"/>
                  </a:lnTo>
                  <a:lnTo>
                    <a:pt x="137160" y="373379"/>
                  </a:lnTo>
                  <a:lnTo>
                    <a:pt x="137160" y="374903"/>
                  </a:lnTo>
                  <a:lnTo>
                    <a:pt x="141731" y="394716"/>
                  </a:lnTo>
                  <a:lnTo>
                    <a:pt x="140207" y="396239"/>
                  </a:lnTo>
                  <a:close/>
                </a:path>
                <a:path w="180339" h="757554">
                  <a:moveTo>
                    <a:pt x="147828" y="428243"/>
                  </a:moveTo>
                  <a:lnTo>
                    <a:pt x="144779" y="428243"/>
                  </a:lnTo>
                  <a:lnTo>
                    <a:pt x="144779" y="426719"/>
                  </a:lnTo>
                  <a:lnTo>
                    <a:pt x="141731" y="408431"/>
                  </a:lnTo>
                  <a:lnTo>
                    <a:pt x="141731" y="406908"/>
                  </a:lnTo>
                  <a:lnTo>
                    <a:pt x="143255" y="406908"/>
                  </a:lnTo>
                  <a:lnTo>
                    <a:pt x="143255" y="408431"/>
                  </a:lnTo>
                  <a:lnTo>
                    <a:pt x="147828" y="426719"/>
                  </a:lnTo>
                  <a:lnTo>
                    <a:pt x="147828" y="428243"/>
                  </a:lnTo>
                  <a:close/>
                </a:path>
                <a:path w="180339" h="757554">
                  <a:moveTo>
                    <a:pt x="153923" y="460247"/>
                  </a:moveTo>
                  <a:lnTo>
                    <a:pt x="150876" y="460247"/>
                  </a:lnTo>
                  <a:lnTo>
                    <a:pt x="147828" y="440435"/>
                  </a:lnTo>
                  <a:lnTo>
                    <a:pt x="147828" y="438911"/>
                  </a:lnTo>
                  <a:lnTo>
                    <a:pt x="150876" y="438911"/>
                  </a:lnTo>
                  <a:lnTo>
                    <a:pt x="150876" y="440435"/>
                  </a:lnTo>
                  <a:lnTo>
                    <a:pt x="153923" y="458724"/>
                  </a:lnTo>
                  <a:lnTo>
                    <a:pt x="153923" y="460247"/>
                  </a:lnTo>
                  <a:close/>
                </a:path>
                <a:path w="180339" h="757554">
                  <a:moveTo>
                    <a:pt x="160020" y="493775"/>
                  </a:moveTo>
                  <a:lnTo>
                    <a:pt x="158496" y="493775"/>
                  </a:lnTo>
                  <a:lnTo>
                    <a:pt x="158496" y="492251"/>
                  </a:lnTo>
                  <a:lnTo>
                    <a:pt x="153923" y="473963"/>
                  </a:lnTo>
                  <a:lnTo>
                    <a:pt x="153923" y="472439"/>
                  </a:lnTo>
                  <a:lnTo>
                    <a:pt x="155447" y="472439"/>
                  </a:lnTo>
                  <a:lnTo>
                    <a:pt x="155447" y="470916"/>
                  </a:lnTo>
                  <a:lnTo>
                    <a:pt x="156971" y="472439"/>
                  </a:lnTo>
                  <a:lnTo>
                    <a:pt x="160020" y="492251"/>
                  </a:lnTo>
                  <a:lnTo>
                    <a:pt x="161544" y="492251"/>
                  </a:lnTo>
                  <a:lnTo>
                    <a:pt x="160020" y="493775"/>
                  </a:lnTo>
                  <a:close/>
                </a:path>
                <a:path w="180339" h="757554">
                  <a:moveTo>
                    <a:pt x="167639" y="525779"/>
                  </a:moveTo>
                  <a:lnTo>
                    <a:pt x="164591" y="525779"/>
                  </a:lnTo>
                  <a:lnTo>
                    <a:pt x="164591" y="521208"/>
                  </a:lnTo>
                  <a:lnTo>
                    <a:pt x="161544" y="505967"/>
                  </a:lnTo>
                  <a:lnTo>
                    <a:pt x="160020" y="504443"/>
                  </a:lnTo>
                  <a:lnTo>
                    <a:pt x="163068" y="504443"/>
                  </a:lnTo>
                  <a:lnTo>
                    <a:pt x="163068" y="505967"/>
                  </a:lnTo>
                  <a:lnTo>
                    <a:pt x="166115" y="521208"/>
                  </a:lnTo>
                  <a:lnTo>
                    <a:pt x="167639" y="524255"/>
                  </a:lnTo>
                  <a:lnTo>
                    <a:pt x="167639" y="525779"/>
                  </a:lnTo>
                  <a:close/>
                </a:path>
                <a:path w="180339" h="757554">
                  <a:moveTo>
                    <a:pt x="169163" y="559308"/>
                  </a:moveTo>
                  <a:lnTo>
                    <a:pt x="167639" y="559308"/>
                  </a:lnTo>
                  <a:lnTo>
                    <a:pt x="167639" y="557783"/>
                  </a:lnTo>
                  <a:lnTo>
                    <a:pt x="166115" y="557783"/>
                  </a:lnTo>
                  <a:lnTo>
                    <a:pt x="164591" y="537971"/>
                  </a:lnTo>
                  <a:lnTo>
                    <a:pt x="166115" y="536447"/>
                  </a:lnTo>
                  <a:lnTo>
                    <a:pt x="167639" y="536447"/>
                  </a:lnTo>
                  <a:lnTo>
                    <a:pt x="167639" y="537971"/>
                  </a:lnTo>
                  <a:lnTo>
                    <a:pt x="169163" y="557783"/>
                  </a:lnTo>
                  <a:lnTo>
                    <a:pt x="169163" y="559308"/>
                  </a:lnTo>
                  <a:close/>
                </a:path>
                <a:path w="180339" h="757554">
                  <a:moveTo>
                    <a:pt x="172212" y="591311"/>
                  </a:moveTo>
                  <a:lnTo>
                    <a:pt x="169163" y="591311"/>
                  </a:lnTo>
                  <a:lnTo>
                    <a:pt x="167639" y="571500"/>
                  </a:lnTo>
                  <a:lnTo>
                    <a:pt x="167639" y="569975"/>
                  </a:lnTo>
                  <a:lnTo>
                    <a:pt x="170688" y="569975"/>
                  </a:lnTo>
                  <a:lnTo>
                    <a:pt x="170688" y="571500"/>
                  </a:lnTo>
                  <a:lnTo>
                    <a:pt x="172212" y="589787"/>
                  </a:lnTo>
                  <a:lnTo>
                    <a:pt x="172212" y="591311"/>
                  </a:lnTo>
                  <a:close/>
                </a:path>
                <a:path w="180339" h="757554">
                  <a:moveTo>
                    <a:pt x="175260" y="624839"/>
                  </a:moveTo>
                  <a:lnTo>
                    <a:pt x="172212" y="624839"/>
                  </a:lnTo>
                  <a:lnTo>
                    <a:pt x="172212" y="623316"/>
                  </a:lnTo>
                  <a:lnTo>
                    <a:pt x="170688" y="605027"/>
                  </a:lnTo>
                  <a:lnTo>
                    <a:pt x="170688" y="603503"/>
                  </a:lnTo>
                  <a:lnTo>
                    <a:pt x="173736" y="603503"/>
                  </a:lnTo>
                  <a:lnTo>
                    <a:pt x="175260" y="623316"/>
                  </a:lnTo>
                  <a:lnTo>
                    <a:pt x="175260" y="624839"/>
                  </a:lnTo>
                  <a:close/>
                </a:path>
                <a:path w="180339" h="757554">
                  <a:moveTo>
                    <a:pt x="176784" y="658367"/>
                  </a:moveTo>
                  <a:lnTo>
                    <a:pt x="175260" y="658367"/>
                  </a:lnTo>
                  <a:lnTo>
                    <a:pt x="175260" y="656843"/>
                  </a:lnTo>
                  <a:lnTo>
                    <a:pt x="173736" y="637031"/>
                  </a:lnTo>
                  <a:lnTo>
                    <a:pt x="173736" y="635508"/>
                  </a:lnTo>
                  <a:lnTo>
                    <a:pt x="175260" y="635508"/>
                  </a:lnTo>
                  <a:lnTo>
                    <a:pt x="176784" y="637031"/>
                  </a:lnTo>
                  <a:lnTo>
                    <a:pt x="178307" y="656843"/>
                  </a:lnTo>
                  <a:lnTo>
                    <a:pt x="176784" y="658367"/>
                  </a:lnTo>
                  <a:close/>
                </a:path>
                <a:path w="180339" h="757554">
                  <a:moveTo>
                    <a:pt x="179831" y="690371"/>
                  </a:moveTo>
                  <a:lnTo>
                    <a:pt x="178307" y="690371"/>
                  </a:lnTo>
                  <a:lnTo>
                    <a:pt x="178307" y="688847"/>
                  </a:lnTo>
                  <a:lnTo>
                    <a:pt x="176784" y="670559"/>
                  </a:lnTo>
                  <a:lnTo>
                    <a:pt x="176784" y="669035"/>
                  </a:lnTo>
                  <a:lnTo>
                    <a:pt x="178307" y="669035"/>
                  </a:lnTo>
                  <a:lnTo>
                    <a:pt x="178307" y="670559"/>
                  </a:lnTo>
                  <a:lnTo>
                    <a:pt x="179831" y="688847"/>
                  </a:lnTo>
                  <a:lnTo>
                    <a:pt x="179831" y="690371"/>
                  </a:lnTo>
                  <a:close/>
                </a:path>
                <a:path w="180339" h="757554">
                  <a:moveTo>
                    <a:pt x="178307" y="723900"/>
                  </a:moveTo>
                  <a:lnTo>
                    <a:pt x="176784" y="723900"/>
                  </a:lnTo>
                  <a:lnTo>
                    <a:pt x="176784" y="702563"/>
                  </a:lnTo>
                  <a:lnTo>
                    <a:pt x="179831" y="702563"/>
                  </a:lnTo>
                  <a:lnTo>
                    <a:pt x="179831" y="704087"/>
                  </a:lnTo>
                  <a:lnTo>
                    <a:pt x="178307" y="722375"/>
                  </a:lnTo>
                  <a:lnTo>
                    <a:pt x="178307" y="723900"/>
                  </a:lnTo>
                  <a:close/>
                </a:path>
                <a:path w="180339" h="757554">
                  <a:moveTo>
                    <a:pt x="178307" y="757427"/>
                  </a:moveTo>
                  <a:lnTo>
                    <a:pt x="175260" y="757427"/>
                  </a:lnTo>
                  <a:lnTo>
                    <a:pt x="175260" y="736092"/>
                  </a:lnTo>
                  <a:lnTo>
                    <a:pt x="176784" y="734567"/>
                  </a:lnTo>
                  <a:lnTo>
                    <a:pt x="178307" y="734567"/>
                  </a:lnTo>
                  <a:lnTo>
                    <a:pt x="178307" y="757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67327" y="3886199"/>
              <a:ext cx="233679" cy="71755"/>
            </a:xfrm>
            <a:custGeom>
              <a:avLst/>
              <a:gdLst/>
              <a:ahLst/>
              <a:cxnLst/>
              <a:rect l="l" t="t" r="r" b="b"/>
              <a:pathLst>
                <a:path w="233679" h="71754">
                  <a:moveTo>
                    <a:pt x="0" y="71628"/>
                  </a:moveTo>
                  <a:lnTo>
                    <a:pt x="233172" y="71628"/>
                  </a:lnTo>
                  <a:lnTo>
                    <a:pt x="233172" y="0"/>
                  </a:lnTo>
                </a:path>
                <a:path w="233679" h="71754">
                  <a:moveTo>
                    <a:pt x="0" y="0"/>
                  </a:moveTo>
                  <a:lnTo>
                    <a:pt x="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67327" y="3890772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 h="0">
                  <a:moveTo>
                    <a:pt x="0" y="0"/>
                  </a:moveTo>
                  <a:lnTo>
                    <a:pt x="2331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96056" y="3886199"/>
              <a:ext cx="233679" cy="71755"/>
            </a:xfrm>
            <a:custGeom>
              <a:avLst/>
              <a:gdLst/>
              <a:ahLst/>
              <a:cxnLst/>
              <a:rect l="l" t="t" r="r" b="b"/>
              <a:pathLst>
                <a:path w="233679" h="71754">
                  <a:moveTo>
                    <a:pt x="0" y="71628"/>
                  </a:moveTo>
                  <a:lnTo>
                    <a:pt x="233171" y="71628"/>
                  </a:lnTo>
                  <a:lnTo>
                    <a:pt x="233171" y="0"/>
                  </a:lnTo>
                </a:path>
                <a:path w="233679" h="71754">
                  <a:moveTo>
                    <a:pt x="0" y="0"/>
                  </a:moveTo>
                  <a:lnTo>
                    <a:pt x="0" y="716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496056" y="3889248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 h="0">
                  <a:moveTo>
                    <a:pt x="0" y="0"/>
                  </a:moveTo>
                  <a:lnTo>
                    <a:pt x="2331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767" y="4021835"/>
              <a:ext cx="589787" cy="8534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030980" y="3886199"/>
              <a:ext cx="167640" cy="611505"/>
            </a:xfrm>
            <a:custGeom>
              <a:avLst/>
              <a:gdLst/>
              <a:ahLst/>
              <a:cxnLst/>
              <a:rect l="l" t="t" r="r" b="b"/>
              <a:pathLst>
                <a:path w="167639" h="611504">
                  <a:moveTo>
                    <a:pt x="42659" y="579120"/>
                  </a:moveTo>
                  <a:lnTo>
                    <a:pt x="23037" y="568947"/>
                  </a:lnTo>
                  <a:lnTo>
                    <a:pt x="28956" y="554748"/>
                  </a:lnTo>
                  <a:lnTo>
                    <a:pt x="28956" y="553224"/>
                  </a:lnTo>
                  <a:lnTo>
                    <a:pt x="25908" y="553224"/>
                  </a:lnTo>
                  <a:lnTo>
                    <a:pt x="20002" y="567385"/>
                  </a:lnTo>
                  <a:lnTo>
                    <a:pt x="1511" y="557784"/>
                  </a:lnTo>
                  <a:lnTo>
                    <a:pt x="0" y="611136"/>
                  </a:lnTo>
                  <a:lnTo>
                    <a:pt x="42659" y="579120"/>
                  </a:lnTo>
                  <a:close/>
                </a:path>
                <a:path w="167639" h="611504">
                  <a:moveTo>
                    <a:pt x="42672" y="522744"/>
                  </a:moveTo>
                  <a:lnTo>
                    <a:pt x="39611" y="522744"/>
                  </a:lnTo>
                  <a:lnTo>
                    <a:pt x="32004" y="541032"/>
                  </a:lnTo>
                  <a:lnTo>
                    <a:pt x="32004" y="542556"/>
                  </a:lnTo>
                  <a:lnTo>
                    <a:pt x="35052" y="542556"/>
                  </a:lnTo>
                  <a:lnTo>
                    <a:pt x="42672" y="524268"/>
                  </a:lnTo>
                  <a:lnTo>
                    <a:pt x="42672" y="522744"/>
                  </a:lnTo>
                  <a:close/>
                </a:path>
                <a:path w="167639" h="611504">
                  <a:moveTo>
                    <a:pt x="56388" y="493788"/>
                  </a:moveTo>
                  <a:lnTo>
                    <a:pt x="54864" y="492264"/>
                  </a:lnTo>
                  <a:lnTo>
                    <a:pt x="53340" y="492264"/>
                  </a:lnTo>
                  <a:lnTo>
                    <a:pt x="45720" y="510552"/>
                  </a:lnTo>
                  <a:lnTo>
                    <a:pt x="44196" y="510552"/>
                  </a:lnTo>
                  <a:lnTo>
                    <a:pt x="45720" y="512076"/>
                  </a:lnTo>
                  <a:lnTo>
                    <a:pt x="47244" y="512076"/>
                  </a:lnTo>
                  <a:lnTo>
                    <a:pt x="54864" y="493788"/>
                  </a:lnTo>
                  <a:lnTo>
                    <a:pt x="56388" y="493788"/>
                  </a:lnTo>
                  <a:close/>
                </a:path>
                <a:path w="167639" h="611504">
                  <a:moveTo>
                    <a:pt x="68580" y="461784"/>
                  </a:moveTo>
                  <a:lnTo>
                    <a:pt x="65519" y="461784"/>
                  </a:lnTo>
                  <a:lnTo>
                    <a:pt x="57912" y="480072"/>
                  </a:lnTo>
                  <a:lnTo>
                    <a:pt x="57912" y="481596"/>
                  </a:lnTo>
                  <a:lnTo>
                    <a:pt x="60960" y="481596"/>
                  </a:lnTo>
                  <a:lnTo>
                    <a:pt x="68580" y="463308"/>
                  </a:lnTo>
                  <a:lnTo>
                    <a:pt x="68580" y="461784"/>
                  </a:lnTo>
                  <a:close/>
                </a:path>
                <a:path w="167639" h="611504">
                  <a:moveTo>
                    <a:pt x="82296" y="431304"/>
                  </a:moveTo>
                  <a:lnTo>
                    <a:pt x="79248" y="431304"/>
                  </a:lnTo>
                  <a:lnTo>
                    <a:pt x="71628" y="449592"/>
                  </a:lnTo>
                  <a:lnTo>
                    <a:pt x="71628" y="451104"/>
                  </a:lnTo>
                  <a:lnTo>
                    <a:pt x="74676" y="451104"/>
                  </a:lnTo>
                  <a:lnTo>
                    <a:pt x="82296" y="432828"/>
                  </a:lnTo>
                  <a:lnTo>
                    <a:pt x="82296" y="431304"/>
                  </a:lnTo>
                  <a:close/>
                </a:path>
                <a:path w="167639" h="611504">
                  <a:moveTo>
                    <a:pt x="92964" y="399300"/>
                  </a:moveTo>
                  <a:lnTo>
                    <a:pt x="91440" y="399300"/>
                  </a:lnTo>
                  <a:lnTo>
                    <a:pt x="91440" y="400824"/>
                  </a:lnTo>
                  <a:lnTo>
                    <a:pt x="89916" y="400824"/>
                  </a:lnTo>
                  <a:lnTo>
                    <a:pt x="85344" y="416064"/>
                  </a:lnTo>
                  <a:lnTo>
                    <a:pt x="85344" y="419112"/>
                  </a:lnTo>
                  <a:lnTo>
                    <a:pt x="83820" y="420636"/>
                  </a:lnTo>
                  <a:lnTo>
                    <a:pt x="86868" y="420636"/>
                  </a:lnTo>
                  <a:lnTo>
                    <a:pt x="88392" y="417588"/>
                  </a:lnTo>
                  <a:lnTo>
                    <a:pt x="92964" y="402348"/>
                  </a:lnTo>
                  <a:lnTo>
                    <a:pt x="92964" y="399300"/>
                  </a:lnTo>
                  <a:close/>
                </a:path>
                <a:path w="167639" h="611504">
                  <a:moveTo>
                    <a:pt x="102108" y="368820"/>
                  </a:moveTo>
                  <a:lnTo>
                    <a:pt x="100584" y="368820"/>
                  </a:lnTo>
                  <a:lnTo>
                    <a:pt x="94488" y="387108"/>
                  </a:lnTo>
                  <a:lnTo>
                    <a:pt x="94488" y="388632"/>
                  </a:lnTo>
                  <a:lnTo>
                    <a:pt x="96012" y="390156"/>
                  </a:lnTo>
                  <a:lnTo>
                    <a:pt x="97536" y="388632"/>
                  </a:lnTo>
                  <a:lnTo>
                    <a:pt x="102108" y="370344"/>
                  </a:lnTo>
                  <a:lnTo>
                    <a:pt x="102108" y="368820"/>
                  </a:lnTo>
                  <a:close/>
                </a:path>
                <a:path w="167639" h="611504">
                  <a:moveTo>
                    <a:pt x="112776" y="336804"/>
                  </a:moveTo>
                  <a:lnTo>
                    <a:pt x="109728" y="336804"/>
                  </a:lnTo>
                  <a:lnTo>
                    <a:pt x="103619" y="356628"/>
                  </a:lnTo>
                  <a:lnTo>
                    <a:pt x="103619" y="358152"/>
                  </a:lnTo>
                  <a:lnTo>
                    <a:pt x="106680" y="358152"/>
                  </a:lnTo>
                  <a:lnTo>
                    <a:pt x="106680" y="356628"/>
                  </a:lnTo>
                  <a:lnTo>
                    <a:pt x="112776" y="338340"/>
                  </a:lnTo>
                  <a:lnTo>
                    <a:pt x="112776" y="336804"/>
                  </a:lnTo>
                  <a:close/>
                </a:path>
                <a:path w="167639" h="611504">
                  <a:moveTo>
                    <a:pt x="121920" y="304812"/>
                  </a:moveTo>
                  <a:lnTo>
                    <a:pt x="118872" y="304812"/>
                  </a:lnTo>
                  <a:lnTo>
                    <a:pt x="118872" y="306336"/>
                  </a:lnTo>
                  <a:lnTo>
                    <a:pt x="112776" y="324624"/>
                  </a:lnTo>
                  <a:lnTo>
                    <a:pt x="114300" y="326148"/>
                  </a:lnTo>
                  <a:lnTo>
                    <a:pt x="115811" y="326148"/>
                  </a:lnTo>
                  <a:lnTo>
                    <a:pt x="115811" y="324624"/>
                  </a:lnTo>
                  <a:lnTo>
                    <a:pt x="121920" y="306336"/>
                  </a:lnTo>
                  <a:lnTo>
                    <a:pt x="121920" y="304812"/>
                  </a:lnTo>
                  <a:close/>
                </a:path>
                <a:path w="167639" h="611504">
                  <a:moveTo>
                    <a:pt x="131064" y="272808"/>
                  </a:moveTo>
                  <a:lnTo>
                    <a:pt x="128016" y="272808"/>
                  </a:lnTo>
                  <a:lnTo>
                    <a:pt x="128016" y="274332"/>
                  </a:lnTo>
                  <a:lnTo>
                    <a:pt x="123444" y="292620"/>
                  </a:lnTo>
                  <a:lnTo>
                    <a:pt x="121920" y="292620"/>
                  </a:lnTo>
                  <a:lnTo>
                    <a:pt x="123444" y="294144"/>
                  </a:lnTo>
                  <a:lnTo>
                    <a:pt x="124968" y="294144"/>
                  </a:lnTo>
                  <a:lnTo>
                    <a:pt x="124968" y="292620"/>
                  </a:lnTo>
                  <a:lnTo>
                    <a:pt x="131064" y="274332"/>
                  </a:lnTo>
                  <a:lnTo>
                    <a:pt x="131064" y="272808"/>
                  </a:lnTo>
                  <a:close/>
                </a:path>
                <a:path w="167639" h="611504">
                  <a:moveTo>
                    <a:pt x="138684" y="240804"/>
                  </a:moveTo>
                  <a:lnTo>
                    <a:pt x="135636" y="240804"/>
                  </a:lnTo>
                  <a:lnTo>
                    <a:pt x="135636" y="242328"/>
                  </a:lnTo>
                  <a:lnTo>
                    <a:pt x="132588" y="257568"/>
                  </a:lnTo>
                  <a:lnTo>
                    <a:pt x="132588" y="262140"/>
                  </a:lnTo>
                  <a:lnTo>
                    <a:pt x="135636" y="262140"/>
                  </a:lnTo>
                  <a:lnTo>
                    <a:pt x="135636" y="257568"/>
                  </a:lnTo>
                  <a:lnTo>
                    <a:pt x="138684" y="242328"/>
                  </a:lnTo>
                  <a:lnTo>
                    <a:pt x="138684" y="240804"/>
                  </a:lnTo>
                  <a:close/>
                </a:path>
                <a:path w="167639" h="611504">
                  <a:moveTo>
                    <a:pt x="144780" y="208800"/>
                  </a:moveTo>
                  <a:lnTo>
                    <a:pt x="143256" y="208800"/>
                  </a:lnTo>
                  <a:lnTo>
                    <a:pt x="141732" y="207276"/>
                  </a:lnTo>
                  <a:lnTo>
                    <a:pt x="141732" y="208800"/>
                  </a:lnTo>
                  <a:lnTo>
                    <a:pt x="138684" y="228612"/>
                  </a:lnTo>
                  <a:lnTo>
                    <a:pt x="138684" y="230136"/>
                  </a:lnTo>
                  <a:lnTo>
                    <a:pt x="140208" y="230136"/>
                  </a:lnTo>
                  <a:lnTo>
                    <a:pt x="140208" y="228612"/>
                  </a:lnTo>
                  <a:lnTo>
                    <a:pt x="144780" y="210312"/>
                  </a:lnTo>
                  <a:lnTo>
                    <a:pt x="144780" y="208800"/>
                  </a:lnTo>
                  <a:close/>
                </a:path>
                <a:path w="167639" h="611504">
                  <a:moveTo>
                    <a:pt x="149352" y="175272"/>
                  </a:moveTo>
                  <a:lnTo>
                    <a:pt x="146304" y="175272"/>
                  </a:lnTo>
                  <a:lnTo>
                    <a:pt x="146304" y="176796"/>
                  </a:lnTo>
                  <a:lnTo>
                    <a:pt x="143256" y="195084"/>
                  </a:lnTo>
                  <a:lnTo>
                    <a:pt x="143256" y="196608"/>
                  </a:lnTo>
                  <a:lnTo>
                    <a:pt x="146304" y="196608"/>
                  </a:lnTo>
                  <a:lnTo>
                    <a:pt x="149352" y="176796"/>
                  </a:lnTo>
                  <a:lnTo>
                    <a:pt x="149352" y="175272"/>
                  </a:lnTo>
                  <a:close/>
                </a:path>
                <a:path w="167639" h="611504">
                  <a:moveTo>
                    <a:pt x="155448" y="143268"/>
                  </a:moveTo>
                  <a:lnTo>
                    <a:pt x="152400" y="143268"/>
                  </a:lnTo>
                  <a:lnTo>
                    <a:pt x="149352" y="163080"/>
                  </a:lnTo>
                  <a:lnTo>
                    <a:pt x="149352" y="164604"/>
                  </a:lnTo>
                  <a:lnTo>
                    <a:pt x="152400" y="164604"/>
                  </a:lnTo>
                  <a:lnTo>
                    <a:pt x="152400" y="163080"/>
                  </a:lnTo>
                  <a:lnTo>
                    <a:pt x="155448" y="144792"/>
                  </a:lnTo>
                  <a:lnTo>
                    <a:pt x="155448" y="143268"/>
                  </a:lnTo>
                  <a:close/>
                </a:path>
                <a:path w="167639" h="611504">
                  <a:moveTo>
                    <a:pt x="160020" y="109740"/>
                  </a:moveTo>
                  <a:lnTo>
                    <a:pt x="158496" y="109740"/>
                  </a:lnTo>
                  <a:lnTo>
                    <a:pt x="156972" y="111264"/>
                  </a:lnTo>
                  <a:lnTo>
                    <a:pt x="153911" y="129552"/>
                  </a:lnTo>
                  <a:lnTo>
                    <a:pt x="153911" y="131076"/>
                  </a:lnTo>
                  <a:lnTo>
                    <a:pt x="155448" y="131076"/>
                  </a:lnTo>
                  <a:lnTo>
                    <a:pt x="156972" y="132600"/>
                  </a:lnTo>
                  <a:lnTo>
                    <a:pt x="156972" y="131076"/>
                  </a:lnTo>
                  <a:lnTo>
                    <a:pt x="160020" y="111264"/>
                  </a:lnTo>
                  <a:lnTo>
                    <a:pt x="160020" y="109740"/>
                  </a:lnTo>
                  <a:close/>
                </a:path>
                <a:path w="167639" h="611504">
                  <a:moveTo>
                    <a:pt x="163068" y="77736"/>
                  </a:moveTo>
                  <a:lnTo>
                    <a:pt x="161544" y="77736"/>
                  </a:lnTo>
                  <a:lnTo>
                    <a:pt x="160020" y="96012"/>
                  </a:lnTo>
                  <a:lnTo>
                    <a:pt x="160020" y="99072"/>
                  </a:lnTo>
                  <a:lnTo>
                    <a:pt x="163068" y="99072"/>
                  </a:lnTo>
                  <a:lnTo>
                    <a:pt x="163068" y="77736"/>
                  </a:lnTo>
                  <a:close/>
                </a:path>
                <a:path w="167639" h="611504">
                  <a:moveTo>
                    <a:pt x="164592" y="44208"/>
                  </a:moveTo>
                  <a:lnTo>
                    <a:pt x="163068" y="44208"/>
                  </a:lnTo>
                  <a:lnTo>
                    <a:pt x="163068" y="45732"/>
                  </a:lnTo>
                  <a:lnTo>
                    <a:pt x="161544" y="64020"/>
                  </a:lnTo>
                  <a:lnTo>
                    <a:pt x="161544" y="65544"/>
                  </a:lnTo>
                  <a:lnTo>
                    <a:pt x="164592" y="65544"/>
                  </a:lnTo>
                  <a:lnTo>
                    <a:pt x="164592" y="44208"/>
                  </a:lnTo>
                  <a:close/>
                </a:path>
                <a:path w="167639" h="611504">
                  <a:moveTo>
                    <a:pt x="166116" y="10680"/>
                  </a:moveTo>
                  <a:lnTo>
                    <a:pt x="164592" y="10680"/>
                  </a:lnTo>
                  <a:lnTo>
                    <a:pt x="163068" y="12204"/>
                  </a:lnTo>
                  <a:lnTo>
                    <a:pt x="163068" y="33540"/>
                  </a:lnTo>
                  <a:lnTo>
                    <a:pt x="164592" y="33540"/>
                  </a:lnTo>
                  <a:lnTo>
                    <a:pt x="166116" y="32004"/>
                  </a:lnTo>
                  <a:lnTo>
                    <a:pt x="166116" y="10680"/>
                  </a:lnTo>
                  <a:close/>
                </a:path>
                <a:path w="167639" h="611504">
                  <a:moveTo>
                    <a:pt x="167640" y="0"/>
                  </a:moveTo>
                  <a:lnTo>
                    <a:pt x="164592" y="0"/>
                  </a:lnTo>
                  <a:lnTo>
                    <a:pt x="167640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029967" y="2310383"/>
            <a:ext cx="393700" cy="195580"/>
            <a:chOff x="2029967" y="2310383"/>
            <a:chExt cx="393700" cy="195580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2310383"/>
              <a:ext cx="393191" cy="6857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8924" y="2421636"/>
              <a:ext cx="332231" cy="83819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31135" y="1885188"/>
            <a:ext cx="236219" cy="15849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4851" y="2092451"/>
            <a:ext cx="236220" cy="15849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3110" y="1915667"/>
            <a:ext cx="141732" cy="24155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3527297" y="2642616"/>
            <a:ext cx="421640" cy="631190"/>
            <a:chOff x="3527297" y="2642616"/>
            <a:chExt cx="421640" cy="631190"/>
          </a:xfrm>
        </p:grpSpPr>
        <p:sp>
          <p:nvSpPr>
            <p:cNvPr id="21" name="object 21" descr=""/>
            <p:cNvSpPr/>
            <p:nvPr/>
          </p:nvSpPr>
          <p:spPr>
            <a:xfrm>
              <a:off x="3561588" y="2779788"/>
              <a:ext cx="318770" cy="264160"/>
            </a:xfrm>
            <a:custGeom>
              <a:avLst/>
              <a:gdLst/>
              <a:ahLst/>
              <a:cxnLst/>
              <a:rect l="l" t="t" r="r" b="b"/>
              <a:pathLst>
                <a:path w="318770" h="264160">
                  <a:moveTo>
                    <a:pt x="7620" y="256019"/>
                  </a:moveTo>
                  <a:lnTo>
                    <a:pt x="6096" y="254495"/>
                  </a:lnTo>
                  <a:lnTo>
                    <a:pt x="1524" y="254495"/>
                  </a:lnTo>
                  <a:lnTo>
                    <a:pt x="0" y="256019"/>
                  </a:lnTo>
                  <a:lnTo>
                    <a:pt x="0" y="260591"/>
                  </a:lnTo>
                  <a:lnTo>
                    <a:pt x="1524" y="263639"/>
                  </a:lnTo>
                  <a:lnTo>
                    <a:pt x="6096" y="263639"/>
                  </a:lnTo>
                  <a:lnTo>
                    <a:pt x="7620" y="260591"/>
                  </a:lnTo>
                  <a:lnTo>
                    <a:pt x="7620" y="256019"/>
                  </a:lnTo>
                  <a:close/>
                </a:path>
                <a:path w="318770" h="264160">
                  <a:moveTo>
                    <a:pt x="7620" y="214871"/>
                  </a:moveTo>
                  <a:lnTo>
                    <a:pt x="6096" y="213347"/>
                  </a:lnTo>
                  <a:lnTo>
                    <a:pt x="1524" y="213347"/>
                  </a:lnTo>
                  <a:lnTo>
                    <a:pt x="0" y="214871"/>
                  </a:lnTo>
                  <a:lnTo>
                    <a:pt x="0" y="219443"/>
                  </a:lnTo>
                  <a:lnTo>
                    <a:pt x="1524" y="220967"/>
                  </a:lnTo>
                  <a:lnTo>
                    <a:pt x="6096" y="220967"/>
                  </a:lnTo>
                  <a:lnTo>
                    <a:pt x="7620" y="219443"/>
                  </a:lnTo>
                  <a:lnTo>
                    <a:pt x="7620" y="214871"/>
                  </a:lnTo>
                  <a:close/>
                </a:path>
                <a:path w="318770" h="264160">
                  <a:moveTo>
                    <a:pt x="7620" y="173723"/>
                  </a:moveTo>
                  <a:lnTo>
                    <a:pt x="6096" y="172199"/>
                  </a:lnTo>
                  <a:lnTo>
                    <a:pt x="1524" y="172199"/>
                  </a:lnTo>
                  <a:lnTo>
                    <a:pt x="0" y="173723"/>
                  </a:lnTo>
                  <a:lnTo>
                    <a:pt x="0" y="178295"/>
                  </a:lnTo>
                  <a:lnTo>
                    <a:pt x="1524" y="179819"/>
                  </a:lnTo>
                  <a:lnTo>
                    <a:pt x="6096" y="179819"/>
                  </a:lnTo>
                  <a:lnTo>
                    <a:pt x="7620" y="178295"/>
                  </a:lnTo>
                  <a:lnTo>
                    <a:pt x="7620" y="173723"/>
                  </a:lnTo>
                  <a:close/>
                </a:path>
                <a:path w="318770" h="264160">
                  <a:moveTo>
                    <a:pt x="7620" y="132575"/>
                  </a:moveTo>
                  <a:lnTo>
                    <a:pt x="6096" y="131051"/>
                  </a:lnTo>
                  <a:lnTo>
                    <a:pt x="1524" y="131051"/>
                  </a:lnTo>
                  <a:lnTo>
                    <a:pt x="0" y="132575"/>
                  </a:lnTo>
                  <a:lnTo>
                    <a:pt x="0" y="137147"/>
                  </a:lnTo>
                  <a:lnTo>
                    <a:pt x="1524" y="138671"/>
                  </a:lnTo>
                  <a:lnTo>
                    <a:pt x="6096" y="138671"/>
                  </a:lnTo>
                  <a:lnTo>
                    <a:pt x="7620" y="137147"/>
                  </a:lnTo>
                  <a:lnTo>
                    <a:pt x="7620" y="132575"/>
                  </a:lnTo>
                  <a:close/>
                </a:path>
                <a:path w="318770" h="264160">
                  <a:moveTo>
                    <a:pt x="7620" y="91427"/>
                  </a:moveTo>
                  <a:lnTo>
                    <a:pt x="6096" y="88379"/>
                  </a:lnTo>
                  <a:lnTo>
                    <a:pt x="1524" y="88379"/>
                  </a:lnTo>
                  <a:lnTo>
                    <a:pt x="0" y="91427"/>
                  </a:lnTo>
                  <a:lnTo>
                    <a:pt x="0" y="95999"/>
                  </a:lnTo>
                  <a:lnTo>
                    <a:pt x="1524" y="97523"/>
                  </a:lnTo>
                  <a:lnTo>
                    <a:pt x="6096" y="97523"/>
                  </a:lnTo>
                  <a:lnTo>
                    <a:pt x="7620" y="95999"/>
                  </a:lnTo>
                  <a:lnTo>
                    <a:pt x="7620" y="91427"/>
                  </a:lnTo>
                  <a:close/>
                </a:path>
                <a:path w="318770" h="264160">
                  <a:moveTo>
                    <a:pt x="7620" y="50279"/>
                  </a:moveTo>
                  <a:lnTo>
                    <a:pt x="6096" y="47231"/>
                  </a:lnTo>
                  <a:lnTo>
                    <a:pt x="1524" y="47231"/>
                  </a:lnTo>
                  <a:lnTo>
                    <a:pt x="0" y="50279"/>
                  </a:lnTo>
                  <a:lnTo>
                    <a:pt x="0" y="54851"/>
                  </a:lnTo>
                  <a:lnTo>
                    <a:pt x="1524" y="56375"/>
                  </a:lnTo>
                  <a:lnTo>
                    <a:pt x="6096" y="56375"/>
                  </a:lnTo>
                  <a:lnTo>
                    <a:pt x="7620" y="54851"/>
                  </a:lnTo>
                  <a:lnTo>
                    <a:pt x="7620" y="50279"/>
                  </a:lnTo>
                  <a:close/>
                </a:path>
                <a:path w="318770" h="264160">
                  <a:moveTo>
                    <a:pt x="7620" y="7607"/>
                  </a:moveTo>
                  <a:lnTo>
                    <a:pt x="6096" y="6083"/>
                  </a:lnTo>
                  <a:lnTo>
                    <a:pt x="1524" y="6083"/>
                  </a:lnTo>
                  <a:lnTo>
                    <a:pt x="0" y="7607"/>
                  </a:lnTo>
                  <a:lnTo>
                    <a:pt x="0" y="12179"/>
                  </a:lnTo>
                  <a:lnTo>
                    <a:pt x="1524" y="15227"/>
                  </a:lnTo>
                  <a:lnTo>
                    <a:pt x="6096" y="15227"/>
                  </a:lnTo>
                  <a:lnTo>
                    <a:pt x="7620" y="12179"/>
                  </a:lnTo>
                  <a:lnTo>
                    <a:pt x="7620" y="7607"/>
                  </a:lnTo>
                  <a:close/>
                </a:path>
                <a:path w="318770" h="264160">
                  <a:moveTo>
                    <a:pt x="163068" y="249936"/>
                  </a:moveTo>
                  <a:lnTo>
                    <a:pt x="161544" y="248412"/>
                  </a:lnTo>
                  <a:lnTo>
                    <a:pt x="156972" y="248412"/>
                  </a:lnTo>
                  <a:lnTo>
                    <a:pt x="155448" y="249936"/>
                  </a:lnTo>
                  <a:lnTo>
                    <a:pt x="155448" y="254508"/>
                  </a:lnTo>
                  <a:lnTo>
                    <a:pt x="156972" y="256032"/>
                  </a:lnTo>
                  <a:lnTo>
                    <a:pt x="161544" y="256032"/>
                  </a:lnTo>
                  <a:lnTo>
                    <a:pt x="163068" y="254508"/>
                  </a:lnTo>
                  <a:lnTo>
                    <a:pt x="163068" y="249936"/>
                  </a:lnTo>
                  <a:close/>
                </a:path>
                <a:path w="318770" h="264160">
                  <a:moveTo>
                    <a:pt x="163068" y="208788"/>
                  </a:moveTo>
                  <a:lnTo>
                    <a:pt x="161544" y="207264"/>
                  </a:lnTo>
                  <a:lnTo>
                    <a:pt x="156972" y="207264"/>
                  </a:lnTo>
                  <a:lnTo>
                    <a:pt x="155448" y="208788"/>
                  </a:lnTo>
                  <a:lnTo>
                    <a:pt x="155448" y="213360"/>
                  </a:lnTo>
                  <a:lnTo>
                    <a:pt x="156972" y="214884"/>
                  </a:lnTo>
                  <a:lnTo>
                    <a:pt x="161544" y="214884"/>
                  </a:lnTo>
                  <a:lnTo>
                    <a:pt x="163068" y="213360"/>
                  </a:lnTo>
                  <a:lnTo>
                    <a:pt x="163068" y="208788"/>
                  </a:lnTo>
                  <a:close/>
                </a:path>
                <a:path w="318770" h="264160">
                  <a:moveTo>
                    <a:pt x="163068" y="167640"/>
                  </a:moveTo>
                  <a:lnTo>
                    <a:pt x="161544" y="166116"/>
                  </a:lnTo>
                  <a:lnTo>
                    <a:pt x="156972" y="166116"/>
                  </a:lnTo>
                  <a:lnTo>
                    <a:pt x="155448" y="167640"/>
                  </a:lnTo>
                  <a:lnTo>
                    <a:pt x="155448" y="172212"/>
                  </a:lnTo>
                  <a:lnTo>
                    <a:pt x="156972" y="173736"/>
                  </a:lnTo>
                  <a:lnTo>
                    <a:pt x="161544" y="173736"/>
                  </a:lnTo>
                  <a:lnTo>
                    <a:pt x="163068" y="172212"/>
                  </a:lnTo>
                  <a:lnTo>
                    <a:pt x="163068" y="167640"/>
                  </a:lnTo>
                  <a:close/>
                </a:path>
                <a:path w="318770" h="264160">
                  <a:moveTo>
                    <a:pt x="163068" y="126492"/>
                  </a:moveTo>
                  <a:lnTo>
                    <a:pt x="161544" y="123444"/>
                  </a:lnTo>
                  <a:lnTo>
                    <a:pt x="156972" y="123444"/>
                  </a:lnTo>
                  <a:lnTo>
                    <a:pt x="155448" y="126492"/>
                  </a:lnTo>
                  <a:lnTo>
                    <a:pt x="155448" y="131064"/>
                  </a:lnTo>
                  <a:lnTo>
                    <a:pt x="156972" y="132588"/>
                  </a:lnTo>
                  <a:lnTo>
                    <a:pt x="161544" y="132588"/>
                  </a:lnTo>
                  <a:lnTo>
                    <a:pt x="163068" y="131064"/>
                  </a:lnTo>
                  <a:lnTo>
                    <a:pt x="163068" y="126492"/>
                  </a:lnTo>
                  <a:close/>
                </a:path>
                <a:path w="318770" h="264160">
                  <a:moveTo>
                    <a:pt x="163068" y="83820"/>
                  </a:moveTo>
                  <a:lnTo>
                    <a:pt x="161544" y="82296"/>
                  </a:lnTo>
                  <a:lnTo>
                    <a:pt x="156972" y="82296"/>
                  </a:lnTo>
                  <a:lnTo>
                    <a:pt x="155448" y="83820"/>
                  </a:lnTo>
                  <a:lnTo>
                    <a:pt x="155448" y="88392"/>
                  </a:lnTo>
                  <a:lnTo>
                    <a:pt x="156972" y="91440"/>
                  </a:lnTo>
                  <a:lnTo>
                    <a:pt x="161544" y="91440"/>
                  </a:lnTo>
                  <a:lnTo>
                    <a:pt x="163068" y="88392"/>
                  </a:lnTo>
                  <a:lnTo>
                    <a:pt x="163068" y="83820"/>
                  </a:lnTo>
                  <a:close/>
                </a:path>
                <a:path w="318770" h="264160">
                  <a:moveTo>
                    <a:pt x="163068" y="42672"/>
                  </a:moveTo>
                  <a:lnTo>
                    <a:pt x="161544" y="41148"/>
                  </a:lnTo>
                  <a:lnTo>
                    <a:pt x="156972" y="41148"/>
                  </a:lnTo>
                  <a:lnTo>
                    <a:pt x="155448" y="42672"/>
                  </a:lnTo>
                  <a:lnTo>
                    <a:pt x="155448" y="47244"/>
                  </a:lnTo>
                  <a:lnTo>
                    <a:pt x="156972" y="48768"/>
                  </a:lnTo>
                  <a:lnTo>
                    <a:pt x="161544" y="48768"/>
                  </a:lnTo>
                  <a:lnTo>
                    <a:pt x="163068" y="47244"/>
                  </a:lnTo>
                  <a:lnTo>
                    <a:pt x="163068" y="42672"/>
                  </a:lnTo>
                  <a:close/>
                </a:path>
                <a:path w="318770" h="264160">
                  <a:moveTo>
                    <a:pt x="163068" y="1524"/>
                  </a:moveTo>
                  <a:lnTo>
                    <a:pt x="161544" y="0"/>
                  </a:lnTo>
                  <a:lnTo>
                    <a:pt x="156972" y="0"/>
                  </a:lnTo>
                  <a:lnTo>
                    <a:pt x="155448" y="1524"/>
                  </a:lnTo>
                  <a:lnTo>
                    <a:pt x="155448" y="6096"/>
                  </a:lnTo>
                  <a:lnTo>
                    <a:pt x="156972" y="7620"/>
                  </a:lnTo>
                  <a:lnTo>
                    <a:pt x="161544" y="7620"/>
                  </a:lnTo>
                  <a:lnTo>
                    <a:pt x="163068" y="6096"/>
                  </a:lnTo>
                  <a:lnTo>
                    <a:pt x="163068" y="1524"/>
                  </a:lnTo>
                  <a:close/>
                </a:path>
                <a:path w="318770" h="264160">
                  <a:moveTo>
                    <a:pt x="318503" y="249936"/>
                  </a:moveTo>
                  <a:lnTo>
                    <a:pt x="316979" y="248412"/>
                  </a:lnTo>
                  <a:lnTo>
                    <a:pt x="312407" y="248412"/>
                  </a:lnTo>
                  <a:lnTo>
                    <a:pt x="310883" y="249936"/>
                  </a:lnTo>
                  <a:lnTo>
                    <a:pt x="310883" y="254508"/>
                  </a:lnTo>
                  <a:lnTo>
                    <a:pt x="312407" y="256032"/>
                  </a:lnTo>
                  <a:lnTo>
                    <a:pt x="316979" y="256032"/>
                  </a:lnTo>
                  <a:lnTo>
                    <a:pt x="318503" y="254508"/>
                  </a:lnTo>
                  <a:lnTo>
                    <a:pt x="318503" y="249936"/>
                  </a:lnTo>
                  <a:close/>
                </a:path>
                <a:path w="318770" h="264160">
                  <a:moveTo>
                    <a:pt x="318503" y="208788"/>
                  </a:moveTo>
                  <a:lnTo>
                    <a:pt x="316979" y="207264"/>
                  </a:lnTo>
                  <a:lnTo>
                    <a:pt x="312407" y="207264"/>
                  </a:lnTo>
                  <a:lnTo>
                    <a:pt x="310883" y="208788"/>
                  </a:lnTo>
                  <a:lnTo>
                    <a:pt x="310883" y="213360"/>
                  </a:lnTo>
                  <a:lnTo>
                    <a:pt x="312407" y="214884"/>
                  </a:lnTo>
                  <a:lnTo>
                    <a:pt x="316979" y="214884"/>
                  </a:lnTo>
                  <a:lnTo>
                    <a:pt x="318503" y="213360"/>
                  </a:lnTo>
                  <a:lnTo>
                    <a:pt x="318503" y="208788"/>
                  </a:lnTo>
                  <a:close/>
                </a:path>
                <a:path w="318770" h="264160">
                  <a:moveTo>
                    <a:pt x="318503" y="167640"/>
                  </a:moveTo>
                  <a:lnTo>
                    <a:pt x="316979" y="166116"/>
                  </a:lnTo>
                  <a:lnTo>
                    <a:pt x="312407" y="166116"/>
                  </a:lnTo>
                  <a:lnTo>
                    <a:pt x="310883" y="167640"/>
                  </a:lnTo>
                  <a:lnTo>
                    <a:pt x="310883" y="172212"/>
                  </a:lnTo>
                  <a:lnTo>
                    <a:pt x="312407" y="173736"/>
                  </a:lnTo>
                  <a:lnTo>
                    <a:pt x="316979" y="173736"/>
                  </a:lnTo>
                  <a:lnTo>
                    <a:pt x="318503" y="172212"/>
                  </a:lnTo>
                  <a:lnTo>
                    <a:pt x="318503" y="167640"/>
                  </a:lnTo>
                  <a:close/>
                </a:path>
                <a:path w="318770" h="264160">
                  <a:moveTo>
                    <a:pt x="318503" y="126492"/>
                  </a:moveTo>
                  <a:lnTo>
                    <a:pt x="316979" y="123444"/>
                  </a:lnTo>
                  <a:lnTo>
                    <a:pt x="312407" y="123444"/>
                  </a:lnTo>
                  <a:lnTo>
                    <a:pt x="310883" y="126492"/>
                  </a:lnTo>
                  <a:lnTo>
                    <a:pt x="310883" y="131064"/>
                  </a:lnTo>
                  <a:lnTo>
                    <a:pt x="312407" y="132588"/>
                  </a:lnTo>
                  <a:lnTo>
                    <a:pt x="316979" y="132588"/>
                  </a:lnTo>
                  <a:lnTo>
                    <a:pt x="318503" y="131064"/>
                  </a:lnTo>
                  <a:lnTo>
                    <a:pt x="318503" y="126492"/>
                  </a:lnTo>
                  <a:close/>
                </a:path>
                <a:path w="318770" h="264160">
                  <a:moveTo>
                    <a:pt x="318503" y="83820"/>
                  </a:moveTo>
                  <a:lnTo>
                    <a:pt x="316979" y="82296"/>
                  </a:lnTo>
                  <a:lnTo>
                    <a:pt x="312407" y="82296"/>
                  </a:lnTo>
                  <a:lnTo>
                    <a:pt x="310883" y="83820"/>
                  </a:lnTo>
                  <a:lnTo>
                    <a:pt x="310883" y="88392"/>
                  </a:lnTo>
                  <a:lnTo>
                    <a:pt x="312407" y="91440"/>
                  </a:lnTo>
                  <a:lnTo>
                    <a:pt x="316979" y="91440"/>
                  </a:lnTo>
                  <a:lnTo>
                    <a:pt x="318503" y="88392"/>
                  </a:lnTo>
                  <a:lnTo>
                    <a:pt x="318503" y="83820"/>
                  </a:lnTo>
                  <a:close/>
                </a:path>
                <a:path w="318770" h="264160">
                  <a:moveTo>
                    <a:pt x="318503" y="42672"/>
                  </a:moveTo>
                  <a:lnTo>
                    <a:pt x="316979" y="41148"/>
                  </a:lnTo>
                  <a:lnTo>
                    <a:pt x="312407" y="41148"/>
                  </a:lnTo>
                  <a:lnTo>
                    <a:pt x="310883" y="42672"/>
                  </a:lnTo>
                  <a:lnTo>
                    <a:pt x="310883" y="47244"/>
                  </a:lnTo>
                  <a:lnTo>
                    <a:pt x="312407" y="48768"/>
                  </a:lnTo>
                  <a:lnTo>
                    <a:pt x="316979" y="48768"/>
                  </a:lnTo>
                  <a:lnTo>
                    <a:pt x="318503" y="47244"/>
                  </a:lnTo>
                  <a:lnTo>
                    <a:pt x="318503" y="42672"/>
                  </a:lnTo>
                  <a:close/>
                </a:path>
                <a:path w="318770" h="264160">
                  <a:moveTo>
                    <a:pt x="318503" y="1524"/>
                  </a:moveTo>
                  <a:lnTo>
                    <a:pt x="316979" y="0"/>
                  </a:lnTo>
                  <a:lnTo>
                    <a:pt x="312407" y="0"/>
                  </a:lnTo>
                  <a:lnTo>
                    <a:pt x="310883" y="1524"/>
                  </a:lnTo>
                  <a:lnTo>
                    <a:pt x="310883" y="6096"/>
                  </a:lnTo>
                  <a:lnTo>
                    <a:pt x="312407" y="7620"/>
                  </a:lnTo>
                  <a:lnTo>
                    <a:pt x="316979" y="7620"/>
                  </a:lnTo>
                  <a:lnTo>
                    <a:pt x="318503" y="6096"/>
                  </a:lnTo>
                  <a:lnTo>
                    <a:pt x="31850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0919" y="2843783"/>
              <a:ext cx="339852" cy="17373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564635" y="3015996"/>
              <a:ext cx="311150" cy="0"/>
            </a:xfrm>
            <a:custGeom>
              <a:avLst/>
              <a:gdLst/>
              <a:ahLst/>
              <a:cxnLst/>
              <a:rect l="l" t="t" r="r" b="b"/>
              <a:pathLst>
                <a:path w="311150" h="0">
                  <a:moveTo>
                    <a:pt x="310896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43299" y="3078480"/>
              <a:ext cx="405383" cy="8534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79875" y="3189731"/>
              <a:ext cx="332232" cy="8381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660647" y="2660903"/>
              <a:ext cx="120650" cy="94615"/>
            </a:xfrm>
            <a:custGeom>
              <a:avLst/>
              <a:gdLst/>
              <a:ahLst/>
              <a:cxnLst/>
              <a:rect l="l" t="t" r="r" b="b"/>
              <a:pathLst>
                <a:path w="120650" h="94614">
                  <a:moveTo>
                    <a:pt x="0" y="94488"/>
                  </a:moveTo>
                  <a:lnTo>
                    <a:pt x="120395" y="94488"/>
                  </a:lnTo>
                  <a:lnTo>
                    <a:pt x="120395" y="0"/>
                  </a:lnTo>
                  <a:lnTo>
                    <a:pt x="0" y="0"/>
                  </a:lnTo>
                  <a:lnTo>
                    <a:pt x="0" y="94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60647" y="2685288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 h="0">
                  <a:moveTo>
                    <a:pt x="0" y="0"/>
                  </a:moveTo>
                  <a:lnTo>
                    <a:pt x="120395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60647" y="2660903"/>
              <a:ext cx="257810" cy="94615"/>
            </a:xfrm>
            <a:custGeom>
              <a:avLst/>
              <a:gdLst/>
              <a:ahLst/>
              <a:cxnLst/>
              <a:rect l="l" t="t" r="r" b="b"/>
              <a:pathLst>
                <a:path w="257810" h="94614">
                  <a:moveTo>
                    <a:pt x="0" y="59436"/>
                  </a:moveTo>
                  <a:lnTo>
                    <a:pt x="120395" y="59436"/>
                  </a:lnTo>
                </a:path>
                <a:path w="257810" h="94614">
                  <a:moveTo>
                    <a:pt x="137159" y="94488"/>
                  </a:moveTo>
                  <a:lnTo>
                    <a:pt x="257555" y="94488"/>
                  </a:lnTo>
                  <a:lnTo>
                    <a:pt x="257555" y="0"/>
                  </a:lnTo>
                  <a:lnTo>
                    <a:pt x="137159" y="0"/>
                  </a:lnTo>
                  <a:lnTo>
                    <a:pt x="137159" y="94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797807" y="2685288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 h="0">
                  <a:moveTo>
                    <a:pt x="0" y="0"/>
                  </a:moveTo>
                  <a:lnTo>
                    <a:pt x="120395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797807" y="2720339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 h="0">
                  <a:moveTo>
                    <a:pt x="0" y="0"/>
                  </a:moveTo>
                  <a:lnTo>
                    <a:pt x="1203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7297" y="2642616"/>
              <a:ext cx="79247" cy="131825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1636776" y="2275344"/>
            <a:ext cx="231775" cy="711835"/>
          </a:xfrm>
          <a:custGeom>
            <a:avLst/>
            <a:gdLst/>
            <a:ahLst/>
            <a:cxnLst/>
            <a:rect l="l" t="t" r="r" b="b"/>
            <a:pathLst>
              <a:path w="231775" h="711835">
                <a:moveTo>
                  <a:pt x="3048" y="358140"/>
                </a:moveTo>
                <a:lnTo>
                  <a:pt x="0" y="358140"/>
                </a:lnTo>
                <a:lnTo>
                  <a:pt x="0" y="379476"/>
                </a:lnTo>
                <a:lnTo>
                  <a:pt x="3048" y="379476"/>
                </a:lnTo>
                <a:lnTo>
                  <a:pt x="3048" y="358140"/>
                </a:lnTo>
                <a:close/>
              </a:path>
              <a:path w="231775" h="711835">
                <a:moveTo>
                  <a:pt x="4572" y="326136"/>
                </a:moveTo>
                <a:lnTo>
                  <a:pt x="3048" y="324599"/>
                </a:lnTo>
                <a:lnTo>
                  <a:pt x="1524" y="324599"/>
                </a:lnTo>
                <a:lnTo>
                  <a:pt x="1524" y="347459"/>
                </a:lnTo>
                <a:lnTo>
                  <a:pt x="3048" y="347459"/>
                </a:lnTo>
                <a:lnTo>
                  <a:pt x="3048" y="345948"/>
                </a:lnTo>
                <a:lnTo>
                  <a:pt x="4572" y="326136"/>
                </a:lnTo>
                <a:close/>
              </a:path>
              <a:path w="231775" h="711835">
                <a:moveTo>
                  <a:pt x="6096" y="411467"/>
                </a:moveTo>
                <a:lnTo>
                  <a:pt x="4572" y="411467"/>
                </a:lnTo>
                <a:lnTo>
                  <a:pt x="1524" y="399275"/>
                </a:lnTo>
                <a:lnTo>
                  <a:pt x="3048" y="391668"/>
                </a:lnTo>
                <a:lnTo>
                  <a:pt x="0" y="391668"/>
                </a:lnTo>
                <a:lnTo>
                  <a:pt x="0" y="399275"/>
                </a:lnTo>
                <a:lnTo>
                  <a:pt x="3048" y="411467"/>
                </a:lnTo>
                <a:lnTo>
                  <a:pt x="3048" y="412991"/>
                </a:lnTo>
                <a:lnTo>
                  <a:pt x="4572" y="412991"/>
                </a:lnTo>
                <a:lnTo>
                  <a:pt x="6096" y="411467"/>
                </a:lnTo>
                <a:close/>
              </a:path>
              <a:path w="231775" h="711835">
                <a:moveTo>
                  <a:pt x="13716" y="443484"/>
                </a:moveTo>
                <a:lnTo>
                  <a:pt x="9144" y="423659"/>
                </a:lnTo>
                <a:lnTo>
                  <a:pt x="6096" y="423659"/>
                </a:lnTo>
                <a:lnTo>
                  <a:pt x="6096" y="425183"/>
                </a:lnTo>
                <a:lnTo>
                  <a:pt x="10668" y="443484"/>
                </a:lnTo>
                <a:lnTo>
                  <a:pt x="10668" y="445008"/>
                </a:lnTo>
                <a:lnTo>
                  <a:pt x="12192" y="445008"/>
                </a:lnTo>
                <a:lnTo>
                  <a:pt x="13716" y="443484"/>
                </a:lnTo>
                <a:close/>
              </a:path>
              <a:path w="231775" h="711835">
                <a:moveTo>
                  <a:pt x="13716" y="294132"/>
                </a:moveTo>
                <a:lnTo>
                  <a:pt x="12192" y="292608"/>
                </a:lnTo>
                <a:lnTo>
                  <a:pt x="10668" y="292608"/>
                </a:lnTo>
                <a:lnTo>
                  <a:pt x="10668" y="294132"/>
                </a:lnTo>
                <a:lnTo>
                  <a:pt x="4572" y="312420"/>
                </a:lnTo>
                <a:lnTo>
                  <a:pt x="4572" y="313944"/>
                </a:lnTo>
                <a:lnTo>
                  <a:pt x="7620" y="313944"/>
                </a:lnTo>
                <a:lnTo>
                  <a:pt x="7620" y="312420"/>
                </a:lnTo>
                <a:lnTo>
                  <a:pt x="12192" y="294132"/>
                </a:lnTo>
                <a:lnTo>
                  <a:pt x="13716" y="294132"/>
                </a:lnTo>
                <a:close/>
              </a:path>
              <a:path w="231775" h="711835">
                <a:moveTo>
                  <a:pt x="21336" y="473964"/>
                </a:moveTo>
                <a:lnTo>
                  <a:pt x="20916" y="472440"/>
                </a:lnTo>
                <a:lnTo>
                  <a:pt x="16764" y="457200"/>
                </a:lnTo>
                <a:lnTo>
                  <a:pt x="16764" y="455676"/>
                </a:lnTo>
                <a:lnTo>
                  <a:pt x="13716" y="455676"/>
                </a:lnTo>
                <a:lnTo>
                  <a:pt x="13716" y="457200"/>
                </a:lnTo>
                <a:lnTo>
                  <a:pt x="18288" y="473964"/>
                </a:lnTo>
                <a:lnTo>
                  <a:pt x="19812" y="475475"/>
                </a:lnTo>
                <a:lnTo>
                  <a:pt x="19812" y="476999"/>
                </a:lnTo>
                <a:lnTo>
                  <a:pt x="21336" y="476999"/>
                </a:lnTo>
                <a:lnTo>
                  <a:pt x="21336" y="475475"/>
                </a:lnTo>
                <a:lnTo>
                  <a:pt x="19812" y="472440"/>
                </a:lnTo>
                <a:lnTo>
                  <a:pt x="21336" y="473964"/>
                </a:lnTo>
                <a:close/>
              </a:path>
              <a:path w="231775" h="711835">
                <a:moveTo>
                  <a:pt x="22860" y="262128"/>
                </a:moveTo>
                <a:lnTo>
                  <a:pt x="21336" y="260591"/>
                </a:lnTo>
                <a:lnTo>
                  <a:pt x="19812" y="260591"/>
                </a:lnTo>
                <a:lnTo>
                  <a:pt x="19812" y="262128"/>
                </a:lnTo>
                <a:lnTo>
                  <a:pt x="13716" y="280416"/>
                </a:lnTo>
                <a:lnTo>
                  <a:pt x="13716" y="281940"/>
                </a:lnTo>
                <a:lnTo>
                  <a:pt x="16764" y="281940"/>
                </a:lnTo>
                <a:lnTo>
                  <a:pt x="22860" y="262128"/>
                </a:lnTo>
                <a:close/>
              </a:path>
              <a:path w="231775" h="711835">
                <a:moveTo>
                  <a:pt x="35052" y="231648"/>
                </a:moveTo>
                <a:lnTo>
                  <a:pt x="33528" y="230124"/>
                </a:lnTo>
                <a:lnTo>
                  <a:pt x="32004" y="230124"/>
                </a:lnTo>
                <a:lnTo>
                  <a:pt x="32004" y="231648"/>
                </a:lnTo>
                <a:lnTo>
                  <a:pt x="24371" y="243840"/>
                </a:lnTo>
                <a:lnTo>
                  <a:pt x="24371" y="245364"/>
                </a:lnTo>
                <a:lnTo>
                  <a:pt x="22860" y="248399"/>
                </a:lnTo>
                <a:lnTo>
                  <a:pt x="22860" y="249936"/>
                </a:lnTo>
                <a:lnTo>
                  <a:pt x="24371" y="249936"/>
                </a:lnTo>
                <a:lnTo>
                  <a:pt x="25908" y="251460"/>
                </a:lnTo>
                <a:lnTo>
                  <a:pt x="25908" y="249936"/>
                </a:lnTo>
                <a:lnTo>
                  <a:pt x="27432" y="245364"/>
                </a:lnTo>
                <a:lnTo>
                  <a:pt x="35052" y="233159"/>
                </a:lnTo>
                <a:lnTo>
                  <a:pt x="35052" y="231648"/>
                </a:lnTo>
                <a:close/>
              </a:path>
              <a:path w="231775" h="711835">
                <a:moveTo>
                  <a:pt x="38100" y="504444"/>
                </a:moveTo>
                <a:lnTo>
                  <a:pt x="36563" y="504444"/>
                </a:lnTo>
                <a:lnTo>
                  <a:pt x="27432" y="487667"/>
                </a:lnTo>
                <a:lnTo>
                  <a:pt x="27432" y="486156"/>
                </a:lnTo>
                <a:lnTo>
                  <a:pt x="25908" y="486156"/>
                </a:lnTo>
                <a:lnTo>
                  <a:pt x="25908" y="487667"/>
                </a:lnTo>
                <a:lnTo>
                  <a:pt x="35052" y="505968"/>
                </a:lnTo>
                <a:lnTo>
                  <a:pt x="36563" y="505968"/>
                </a:lnTo>
                <a:lnTo>
                  <a:pt x="38100" y="504444"/>
                </a:lnTo>
                <a:close/>
              </a:path>
              <a:path w="231775" h="711835">
                <a:moveTo>
                  <a:pt x="50292" y="201168"/>
                </a:moveTo>
                <a:lnTo>
                  <a:pt x="48768" y="201168"/>
                </a:lnTo>
                <a:lnTo>
                  <a:pt x="48768" y="202692"/>
                </a:lnTo>
                <a:lnTo>
                  <a:pt x="38100" y="219456"/>
                </a:lnTo>
                <a:lnTo>
                  <a:pt x="38100" y="220967"/>
                </a:lnTo>
                <a:lnTo>
                  <a:pt x="41148" y="220967"/>
                </a:lnTo>
                <a:lnTo>
                  <a:pt x="50292" y="204216"/>
                </a:lnTo>
                <a:lnTo>
                  <a:pt x="50292" y="201168"/>
                </a:lnTo>
                <a:close/>
              </a:path>
              <a:path w="231775" h="711835">
                <a:moveTo>
                  <a:pt x="53340" y="533400"/>
                </a:moveTo>
                <a:lnTo>
                  <a:pt x="44196" y="516636"/>
                </a:lnTo>
                <a:lnTo>
                  <a:pt x="42672" y="515099"/>
                </a:lnTo>
                <a:lnTo>
                  <a:pt x="41148" y="515099"/>
                </a:lnTo>
                <a:lnTo>
                  <a:pt x="41148" y="518160"/>
                </a:lnTo>
                <a:lnTo>
                  <a:pt x="50292" y="534924"/>
                </a:lnTo>
                <a:lnTo>
                  <a:pt x="53340" y="534924"/>
                </a:lnTo>
                <a:lnTo>
                  <a:pt x="53340" y="533400"/>
                </a:lnTo>
                <a:close/>
              </a:path>
              <a:path w="231775" h="711835">
                <a:moveTo>
                  <a:pt x="67056" y="172199"/>
                </a:moveTo>
                <a:lnTo>
                  <a:pt x="64008" y="172199"/>
                </a:lnTo>
                <a:lnTo>
                  <a:pt x="64008" y="173736"/>
                </a:lnTo>
                <a:lnTo>
                  <a:pt x="54864" y="190500"/>
                </a:lnTo>
                <a:lnTo>
                  <a:pt x="54864" y="192024"/>
                </a:lnTo>
                <a:lnTo>
                  <a:pt x="56388" y="192024"/>
                </a:lnTo>
                <a:lnTo>
                  <a:pt x="67056" y="173736"/>
                </a:lnTo>
                <a:lnTo>
                  <a:pt x="67056" y="172199"/>
                </a:lnTo>
                <a:close/>
              </a:path>
              <a:path w="231775" h="711835">
                <a:moveTo>
                  <a:pt x="71628" y="559308"/>
                </a:moveTo>
                <a:lnTo>
                  <a:pt x="59436" y="545592"/>
                </a:lnTo>
                <a:lnTo>
                  <a:pt x="59436" y="544068"/>
                </a:lnTo>
                <a:lnTo>
                  <a:pt x="57912" y="544068"/>
                </a:lnTo>
                <a:lnTo>
                  <a:pt x="56388" y="545592"/>
                </a:lnTo>
                <a:lnTo>
                  <a:pt x="56388" y="547116"/>
                </a:lnTo>
                <a:lnTo>
                  <a:pt x="57912" y="547116"/>
                </a:lnTo>
                <a:lnTo>
                  <a:pt x="70104" y="562356"/>
                </a:lnTo>
                <a:lnTo>
                  <a:pt x="71628" y="562356"/>
                </a:lnTo>
                <a:lnTo>
                  <a:pt x="71628" y="559308"/>
                </a:lnTo>
                <a:close/>
              </a:path>
              <a:path w="231775" h="711835">
                <a:moveTo>
                  <a:pt x="85344" y="144780"/>
                </a:moveTo>
                <a:lnTo>
                  <a:pt x="83820" y="144780"/>
                </a:lnTo>
                <a:lnTo>
                  <a:pt x="83820" y="146304"/>
                </a:lnTo>
                <a:lnTo>
                  <a:pt x="71628" y="161544"/>
                </a:lnTo>
                <a:lnTo>
                  <a:pt x="71628" y="163068"/>
                </a:lnTo>
                <a:lnTo>
                  <a:pt x="73152" y="163068"/>
                </a:lnTo>
                <a:lnTo>
                  <a:pt x="85344" y="147828"/>
                </a:lnTo>
                <a:lnTo>
                  <a:pt x="85344" y="144780"/>
                </a:lnTo>
                <a:close/>
              </a:path>
              <a:path w="231775" h="711835">
                <a:moveTo>
                  <a:pt x="92964" y="585216"/>
                </a:moveTo>
                <a:lnTo>
                  <a:pt x="80772" y="569976"/>
                </a:lnTo>
                <a:lnTo>
                  <a:pt x="79248" y="569976"/>
                </a:lnTo>
                <a:lnTo>
                  <a:pt x="77724" y="571500"/>
                </a:lnTo>
                <a:lnTo>
                  <a:pt x="77724" y="573024"/>
                </a:lnTo>
                <a:lnTo>
                  <a:pt x="91440" y="586740"/>
                </a:lnTo>
                <a:lnTo>
                  <a:pt x="91440" y="588264"/>
                </a:lnTo>
                <a:lnTo>
                  <a:pt x="92964" y="588264"/>
                </a:lnTo>
                <a:lnTo>
                  <a:pt x="92964" y="585216"/>
                </a:lnTo>
                <a:close/>
              </a:path>
              <a:path w="231775" h="711835">
                <a:moveTo>
                  <a:pt x="106667" y="120396"/>
                </a:moveTo>
                <a:lnTo>
                  <a:pt x="105156" y="118872"/>
                </a:lnTo>
                <a:lnTo>
                  <a:pt x="103632" y="120396"/>
                </a:lnTo>
                <a:lnTo>
                  <a:pt x="91440" y="135636"/>
                </a:lnTo>
                <a:lnTo>
                  <a:pt x="91440" y="137160"/>
                </a:lnTo>
                <a:lnTo>
                  <a:pt x="94488" y="137160"/>
                </a:lnTo>
                <a:lnTo>
                  <a:pt x="106667" y="121920"/>
                </a:lnTo>
                <a:lnTo>
                  <a:pt x="106667" y="120396"/>
                </a:lnTo>
                <a:close/>
              </a:path>
              <a:path w="231775" h="711835">
                <a:moveTo>
                  <a:pt x="114300" y="611124"/>
                </a:moveTo>
                <a:lnTo>
                  <a:pt x="102108" y="595884"/>
                </a:lnTo>
                <a:lnTo>
                  <a:pt x="99060" y="595884"/>
                </a:lnTo>
                <a:lnTo>
                  <a:pt x="99060" y="597408"/>
                </a:lnTo>
                <a:lnTo>
                  <a:pt x="112763" y="612648"/>
                </a:lnTo>
                <a:lnTo>
                  <a:pt x="114300" y="612648"/>
                </a:lnTo>
                <a:lnTo>
                  <a:pt x="114300" y="611124"/>
                </a:lnTo>
                <a:close/>
              </a:path>
              <a:path w="231775" h="711835">
                <a:moveTo>
                  <a:pt x="128016" y="96012"/>
                </a:moveTo>
                <a:lnTo>
                  <a:pt x="126492" y="94488"/>
                </a:lnTo>
                <a:lnTo>
                  <a:pt x="126492" y="92964"/>
                </a:lnTo>
                <a:lnTo>
                  <a:pt x="124968" y="92964"/>
                </a:lnTo>
                <a:lnTo>
                  <a:pt x="124968" y="94488"/>
                </a:lnTo>
                <a:lnTo>
                  <a:pt x="112763" y="109728"/>
                </a:lnTo>
                <a:lnTo>
                  <a:pt x="112763" y="111252"/>
                </a:lnTo>
                <a:lnTo>
                  <a:pt x="114300" y="111252"/>
                </a:lnTo>
                <a:lnTo>
                  <a:pt x="126492" y="96012"/>
                </a:lnTo>
                <a:lnTo>
                  <a:pt x="128016" y="96012"/>
                </a:lnTo>
                <a:close/>
              </a:path>
              <a:path w="231775" h="711835">
                <a:moveTo>
                  <a:pt x="138671" y="632460"/>
                </a:moveTo>
                <a:lnTo>
                  <a:pt x="123444" y="620268"/>
                </a:lnTo>
                <a:lnTo>
                  <a:pt x="121920" y="620268"/>
                </a:lnTo>
                <a:lnTo>
                  <a:pt x="121920" y="621792"/>
                </a:lnTo>
                <a:lnTo>
                  <a:pt x="137160" y="635508"/>
                </a:lnTo>
                <a:lnTo>
                  <a:pt x="138671" y="635508"/>
                </a:lnTo>
                <a:lnTo>
                  <a:pt x="138671" y="632460"/>
                </a:lnTo>
                <a:close/>
              </a:path>
              <a:path w="231775" h="711835">
                <a:moveTo>
                  <a:pt x="149352" y="68580"/>
                </a:moveTo>
                <a:lnTo>
                  <a:pt x="147828" y="68580"/>
                </a:lnTo>
                <a:lnTo>
                  <a:pt x="147828" y="70104"/>
                </a:lnTo>
                <a:lnTo>
                  <a:pt x="132588" y="83820"/>
                </a:lnTo>
                <a:lnTo>
                  <a:pt x="132588" y="85344"/>
                </a:lnTo>
                <a:lnTo>
                  <a:pt x="135636" y="85344"/>
                </a:lnTo>
                <a:lnTo>
                  <a:pt x="149352" y="71628"/>
                </a:lnTo>
                <a:lnTo>
                  <a:pt x="149352" y="68580"/>
                </a:lnTo>
                <a:close/>
              </a:path>
              <a:path w="231775" h="711835">
                <a:moveTo>
                  <a:pt x="164592" y="655320"/>
                </a:moveTo>
                <a:lnTo>
                  <a:pt x="163068" y="655320"/>
                </a:lnTo>
                <a:lnTo>
                  <a:pt x="149352" y="641591"/>
                </a:lnTo>
                <a:lnTo>
                  <a:pt x="146304" y="641591"/>
                </a:lnTo>
                <a:lnTo>
                  <a:pt x="146304" y="644652"/>
                </a:lnTo>
                <a:lnTo>
                  <a:pt x="161544" y="656844"/>
                </a:lnTo>
                <a:lnTo>
                  <a:pt x="163068" y="656844"/>
                </a:lnTo>
                <a:lnTo>
                  <a:pt x="164592" y="655320"/>
                </a:lnTo>
                <a:close/>
              </a:path>
              <a:path w="231775" h="711835">
                <a:moveTo>
                  <a:pt x="173736" y="47244"/>
                </a:moveTo>
                <a:lnTo>
                  <a:pt x="172212" y="47244"/>
                </a:lnTo>
                <a:lnTo>
                  <a:pt x="172212" y="45720"/>
                </a:lnTo>
                <a:lnTo>
                  <a:pt x="170688" y="47244"/>
                </a:lnTo>
                <a:lnTo>
                  <a:pt x="156972" y="59436"/>
                </a:lnTo>
                <a:lnTo>
                  <a:pt x="156972" y="62484"/>
                </a:lnTo>
                <a:lnTo>
                  <a:pt x="158496" y="62484"/>
                </a:lnTo>
                <a:lnTo>
                  <a:pt x="172212" y="48768"/>
                </a:lnTo>
                <a:lnTo>
                  <a:pt x="173736" y="48768"/>
                </a:lnTo>
                <a:lnTo>
                  <a:pt x="173736" y="47244"/>
                </a:lnTo>
                <a:close/>
              </a:path>
              <a:path w="231775" h="711835">
                <a:moveTo>
                  <a:pt x="188963" y="676656"/>
                </a:moveTo>
                <a:lnTo>
                  <a:pt x="173736" y="662940"/>
                </a:lnTo>
                <a:lnTo>
                  <a:pt x="172212" y="662940"/>
                </a:lnTo>
                <a:lnTo>
                  <a:pt x="172212" y="665975"/>
                </a:lnTo>
                <a:lnTo>
                  <a:pt x="187452" y="678167"/>
                </a:lnTo>
                <a:lnTo>
                  <a:pt x="188963" y="678167"/>
                </a:lnTo>
                <a:lnTo>
                  <a:pt x="188963" y="676656"/>
                </a:lnTo>
                <a:close/>
              </a:path>
              <a:path w="231775" h="711835">
                <a:moveTo>
                  <a:pt x="196596" y="22860"/>
                </a:moveTo>
                <a:lnTo>
                  <a:pt x="195072" y="22860"/>
                </a:lnTo>
                <a:lnTo>
                  <a:pt x="179832" y="38100"/>
                </a:lnTo>
                <a:lnTo>
                  <a:pt x="181356" y="39624"/>
                </a:lnTo>
                <a:lnTo>
                  <a:pt x="182867" y="39624"/>
                </a:lnTo>
                <a:lnTo>
                  <a:pt x="196596" y="25908"/>
                </a:lnTo>
                <a:lnTo>
                  <a:pt x="196596" y="22860"/>
                </a:lnTo>
                <a:close/>
              </a:path>
              <a:path w="231775" h="711835">
                <a:moveTo>
                  <a:pt x="220967" y="0"/>
                </a:moveTo>
                <a:lnTo>
                  <a:pt x="217932" y="0"/>
                </a:lnTo>
                <a:lnTo>
                  <a:pt x="204216" y="13716"/>
                </a:lnTo>
                <a:lnTo>
                  <a:pt x="204216" y="15240"/>
                </a:lnTo>
                <a:lnTo>
                  <a:pt x="205740" y="16764"/>
                </a:lnTo>
                <a:lnTo>
                  <a:pt x="207264" y="15240"/>
                </a:lnTo>
                <a:lnTo>
                  <a:pt x="220967" y="3048"/>
                </a:lnTo>
                <a:lnTo>
                  <a:pt x="220967" y="0"/>
                </a:lnTo>
                <a:close/>
              </a:path>
              <a:path w="231775" h="711835">
                <a:moveTo>
                  <a:pt x="231648" y="711708"/>
                </a:moveTo>
                <a:lnTo>
                  <a:pt x="207264" y="664464"/>
                </a:lnTo>
                <a:lnTo>
                  <a:pt x="179832" y="702564"/>
                </a:lnTo>
                <a:lnTo>
                  <a:pt x="231648" y="711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2657856" y="3040392"/>
            <a:ext cx="777240" cy="146685"/>
          </a:xfrm>
          <a:custGeom>
            <a:avLst/>
            <a:gdLst/>
            <a:ahLst/>
            <a:cxnLst/>
            <a:rect l="l" t="t" r="r" b="b"/>
            <a:pathLst>
              <a:path w="777239" h="146685">
                <a:moveTo>
                  <a:pt x="21336" y="80772"/>
                </a:moveTo>
                <a:lnTo>
                  <a:pt x="19812" y="80772"/>
                </a:lnTo>
                <a:lnTo>
                  <a:pt x="1524" y="74676"/>
                </a:lnTo>
                <a:lnTo>
                  <a:pt x="0" y="74676"/>
                </a:lnTo>
                <a:lnTo>
                  <a:pt x="0" y="76200"/>
                </a:lnTo>
                <a:lnTo>
                  <a:pt x="18275" y="82296"/>
                </a:lnTo>
                <a:lnTo>
                  <a:pt x="21336" y="82296"/>
                </a:lnTo>
                <a:lnTo>
                  <a:pt x="21336" y="80772"/>
                </a:lnTo>
                <a:close/>
              </a:path>
              <a:path w="777239" h="146685">
                <a:moveTo>
                  <a:pt x="51816" y="89916"/>
                </a:moveTo>
                <a:lnTo>
                  <a:pt x="33528" y="83820"/>
                </a:lnTo>
                <a:lnTo>
                  <a:pt x="32004" y="83820"/>
                </a:lnTo>
                <a:lnTo>
                  <a:pt x="32004" y="85344"/>
                </a:lnTo>
                <a:lnTo>
                  <a:pt x="30467" y="85344"/>
                </a:lnTo>
                <a:lnTo>
                  <a:pt x="32004" y="86868"/>
                </a:lnTo>
                <a:lnTo>
                  <a:pt x="50292" y="92964"/>
                </a:lnTo>
                <a:lnTo>
                  <a:pt x="51816" y="92964"/>
                </a:lnTo>
                <a:lnTo>
                  <a:pt x="51816" y="89916"/>
                </a:lnTo>
                <a:close/>
              </a:path>
              <a:path w="777239" h="146685">
                <a:moveTo>
                  <a:pt x="83820" y="100584"/>
                </a:moveTo>
                <a:lnTo>
                  <a:pt x="82296" y="100584"/>
                </a:lnTo>
                <a:lnTo>
                  <a:pt x="64008" y="94488"/>
                </a:lnTo>
                <a:lnTo>
                  <a:pt x="62484" y="94488"/>
                </a:lnTo>
                <a:lnTo>
                  <a:pt x="62484" y="97536"/>
                </a:lnTo>
                <a:lnTo>
                  <a:pt x="64008" y="97536"/>
                </a:lnTo>
                <a:lnTo>
                  <a:pt x="82296" y="103619"/>
                </a:lnTo>
                <a:lnTo>
                  <a:pt x="83820" y="102108"/>
                </a:lnTo>
                <a:lnTo>
                  <a:pt x="83820" y="100584"/>
                </a:lnTo>
                <a:close/>
              </a:path>
              <a:path w="777239" h="146685">
                <a:moveTo>
                  <a:pt x="115824" y="111252"/>
                </a:moveTo>
                <a:lnTo>
                  <a:pt x="114300" y="109728"/>
                </a:lnTo>
                <a:lnTo>
                  <a:pt x="96012" y="105143"/>
                </a:lnTo>
                <a:lnTo>
                  <a:pt x="96012" y="103619"/>
                </a:lnTo>
                <a:lnTo>
                  <a:pt x="94475" y="105143"/>
                </a:lnTo>
                <a:lnTo>
                  <a:pt x="94475" y="106680"/>
                </a:lnTo>
                <a:lnTo>
                  <a:pt x="96012" y="106680"/>
                </a:lnTo>
                <a:lnTo>
                  <a:pt x="114300" y="112776"/>
                </a:lnTo>
                <a:lnTo>
                  <a:pt x="115824" y="112776"/>
                </a:lnTo>
                <a:lnTo>
                  <a:pt x="115824" y="111252"/>
                </a:lnTo>
                <a:close/>
              </a:path>
              <a:path w="777239" h="146685">
                <a:moveTo>
                  <a:pt x="147828" y="117335"/>
                </a:moveTo>
                <a:lnTo>
                  <a:pt x="146304" y="117335"/>
                </a:lnTo>
                <a:lnTo>
                  <a:pt x="128016" y="114300"/>
                </a:lnTo>
                <a:lnTo>
                  <a:pt x="126492" y="114300"/>
                </a:lnTo>
                <a:lnTo>
                  <a:pt x="126492" y="117335"/>
                </a:lnTo>
                <a:lnTo>
                  <a:pt x="146304" y="120396"/>
                </a:lnTo>
                <a:lnTo>
                  <a:pt x="147828" y="120396"/>
                </a:lnTo>
                <a:lnTo>
                  <a:pt x="147828" y="117335"/>
                </a:lnTo>
                <a:close/>
              </a:path>
              <a:path w="777239" h="146685">
                <a:moveTo>
                  <a:pt x="179832" y="124968"/>
                </a:moveTo>
                <a:lnTo>
                  <a:pt x="160020" y="120396"/>
                </a:lnTo>
                <a:lnTo>
                  <a:pt x="158496" y="120396"/>
                </a:lnTo>
                <a:lnTo>
                  <a:pt x="158496" y="123444"/>
                </a:lnTo>
                <a:lnTo>
                  <a:pt x="160020" y="123444"/>
                </a:lnTo>
                <a:lnTo>
                  <a:pt x="178308" y="126492"/>
                </a:lnTo>
                <a:lnTo>
                  <a:pt x="179832" y="128016"/>
                </a:lnTo>
                <a:lnTo>
                  <a:pt x="179832" y="124968"/>
                </a:lnTo>
                <a:close/>
              </a:path>
              <a:path w="777239" h="146685">
                <a:moveTo>
                  <a:pt x="213360" y="132588"/>
                </a:moveTo>
                <a:lnTo>
                  <a:pt x="211836" y="131064"/>
                </a:lnTo>
                <a:lnTo>
                  <a:pt x="192024" y="126492"/>
                </a:lnTo>
                <a:lnTo>
                  <a:pt x="190500" y="128016"/>
                </a:lnTo>
                <a:lnTo>
                  <a:pt x="190500" y="129527"/>
                </a:lnTo>
                <a:lnTo>
                  <a:pt x="192024" y="129527"/>
                </a:lnTo>
                <a:lnTo>
                  <a:pt x="211836" y="134112"/>
                </a:lnTo>
                <a:lnTo>
                  <a:pt x="213360" y="132588"/>
                </a:lnTo>
                <a:close/>
              </a:path>
              <a:path w="777239" h="146685">
                <a:moveTo>
                  <a:pt x="245351" y="137160"/>
                </a:moveTo>
                <a:lnTo>
                  <a:pt x="239268" y="137160"/>
                </a:lnTo>
                <a:lnTo>
                  <a:pt x="225552" y="134112"/>
                </a:lnTo>
                <a:lnTo>
                  <a:pt x="224028" y="134112"/>
                </a:lnTo>
                <a:lnTo>
                  <a:pt x="224028" y="137160"/>
                </a:lnTo>
                <a:lnTo>
                  <a:pt x="239268" y="138684"/>
                </a:lnTo>
                <a:lnTo>
                  <a:pt x="243840" y="140208"/>
                </a:lnTo>
                <a:lnTo>
                  <a:pt x="245351" y="140208"/>
                </a:lnTo>
                <a:lnTo>
                  <a:pt x="245351" y="137160"/>
                </a:lnTo>
                <a:close/>
              </a:path>
              <a:path w="777239" h="146685">
                <a:moveTo>
                  <a:pt x="278892" y="140208"/>
                </a:moveTo>
                <a:lnTo>
                  <a:pt x="277368" y="138684"/>
                </a:lnTo>
                <a:lnTo>
                  <a:pt x="257543" y="137160"/>
                </a:lnTo>
                <a:lnTo>
                  <a:pt x="256032" y="138684"/>
                </a:lnTo>
                <a:lnTo>
                  <a:pt x="256032" y="140208"/>
                </a:lnTo>
                <a:lnTo>
                  <a:pt x="257543" y="140208"/>
                </a:lnTo>
                <a:lnTo>
                  <a:pt x="277368" y="141719"/>
                </a:lnTo>
                <a:lnTo>
                  <a:pt x="278892" y="141719"/>
                </a:lnTo>
                <a:lnTo>
                  <a:pt x="278892" y="140208"/>
                </a:lnTo>
                <a:close/>
              </a:path>
              <a:path w="777239" h="146685">
                <a:moveTo>
                  <a:pt x="310896" y="141719"/>
                </a:moveTo>
                <a:lnTo>
                  <a:pt x="291084" y="140208"/>
                </a:lnTo>
                <a:lnTo>
                  <a:pt x="289560" y="140208"/>
                </a:lnTo>
                <a:lnTo>
                  <a:pt x="289560" y="143243"/>
                </a:lnTo>
                <a:lnTo>
                  <a:pt x="291084" y="143243"/>
                </a:lnTo>
                <a:lnTo>
                  <a:pt x="309359" y="144780"/>
                </a:lnTo>
                <a:lnTo>
                  <a:pt x="310896" y="144780"/>
                </a:lnTo>
                <a:lnTo>
                  <a:pt x="310896" y="141719"/>
                </a:lnTo>
                <a:close/>
              </a:path>
              <a:path w="777239" h="146685">
                <a:moveTo>
                  <a:pt x="344424" y="144780"/>
                </a:moveTo>
                <a:lnTo>
                  <a:pt x="342900" y="144780"/>
                </a:lnTo>
                <a:lnTo>
                  <a:pt x="324612" y="143243"/>
                </a:lnTo>
                <a:lnTo>
                  <a:pt x="323088" y="143243"/>
                </a:lnTo>
                <a:lnTo>
                  <a:pt x="323088" y="144780"/>
                </a:lnTo>
                <a:lnTo>
                  <a:pt x="342900" y="146304"/>
                </a:lnTo>
                <a:lnTo>
                  <a:pt x="344424" y="146304"/>
                </a:lnTo>
                <a:lnTo>
                  <a:pt x="344424" y="144780"/>
                </a:lnTo>
                <a:close/>
              </a:path>
              <a:path w="777239" h="146685">
                <a:moveTo>
                  <a:pt x="377952" y="143243"/>
                </a:moveTo>
                <a:lnTo>
                  <a:pt x="376428" y="143243"/>
                </a:lnTo>
                <a:lnTo>
                  <a:pt x="356616" y="144780"/>
                </a:lnTo>
                <a:lnTo>
                  <a:pt x="355092" y="144780"/>
                </a:lnTo>
                <a:lnTo>
                  <a:pt x="355092" y="146304"/>
                </a:lnTo>
                <a:lnTo>
                  <a:pt x="376428" y="146304"/>
                </a:lnTo>
                <a:lnTo>
                  <a:pt x="376428" y="144780"/>
                </a:lnTo>
                <a:lnTo>
                  <a:pt x="377952" y="144780"/>
                </a:lnTo>
                <a:lnTo>
                  <a:pt x="377952" y="143243"/>
                </a:lnTo>
                <a:close/>
              </a:path>
              <a:path w="777239" h="146685">
                <a:moveTo>
                  <a:pt x="409943" y="140208"/>
                </a:moveTo>
                <a:lnTo>
                  <a:pt x="408432" y="140208"/>
                </a:lnTo>
                <a:lnTo>
                  <a:pt x="390144" y="141719"/>
                </a:lnTo>
                <a:lnTo>
                  <a:pt x="388620" y="141719"/>
                </a:lnTo>
                <a:lnTo>
                  <a:pt x="388620" y="144780"/>
                </a:lnTo>
                <a:lnTo>
                  <a:pt x="390144" y="144780"/>
                </a:lnTo>
                <a:lnTo>
                  <a:pt x="409943" y="143243"/>
                </a:lnTo>
                <a:lnTo>
                  <a:pt x="409943" y="140208"/>
                </a:lnTo>
                <a:close/>
              </a:path>
              <a:path w="777239" h="146685">
                <a:moveTo>
                  <a:pt x="443484" y="138684"/>
                </a:moveTo>
                <a:lnTo>
                  <a:pt x="441960" y="138684"/>
                </a:lnTo>
                <a:lnTo>
                  <a:pt x="423659" y="140208"/>
                </a:lnTo>
                <a:lnTo>
                  <a:pt x="422135" y="140208"/>
                </a:lnTo>
                <a:lnTo>
                  <a:pt x="422135" y="141719"/>
                </a:lnTo>
                <a:lnTo>
                  <a:pt x="443484" y="141719"/>
                </a:lnTo>
                <a:lnTo>
                  <a:pt x="443484" y="138684"/>
                </a:lnTo>
                <a:close/>
              </a:path>
              <a:path w="777239" h="146685">
                <a:moveTo>
                  <a:pt x="477012" y="134112"/>
                </a:moveTo>
                <a:lnTo>
                  <a:pt x="475488" y="134112"/>
                </a:lnTo>
                <a:lnTo>
                  <a:pt x="475488" y="132588"/>
                </a:lnTo>
                <a:lnTo>
                  <a:pt x="473951" y="132588"/>
                </a:lnTo>
                <a:lnTo>
                  <a:pt x="455676" y="137160"/>
                </a:lnTo>
                <a:lnTo>
                  <a:pt x="454152" y="138684"/>
                </a:lnTo>
                <a:lnTo>
                  <a:pt x="454152" y="140208"/>
                </a:lnTo>
                <a:lnTo>
                  <a:pt x="457200" y="140208"/>
                </a:lnTo>
                <a:lnTo>
                  <a:pt x="475488" y="135636"/>
                </a:lnTo>
                <a:lnTo>
                  <a:pt x="477012" y="135636"/>
                </a:lnTo>
                <a:lnTo>
                  <a:pt x="477012" y="134112"/>
                </a:lnTo>
                <a:close/>
              </a:path>
              <a:path w="777239" h="146685">
                <a:moveTo>
                  <a:pt x="509016" y="126492"/>
                </a:moveTo>
                <a:lnTo>
                  <a:pt x="507492" y="126492"/>
                </a:lnTo>
                <a:lnTo>
                  <a:pt x="487667" y="129527"/>
                </a:lnTo>
                <a:lnTo>
                  <a:pt x="487667" y="132588"/>
                </a:lnTo>
                <a:lnTo>
                  <a:pt x="489204" y="132588"/>
                </a:lnTo>
                <a:lnTo>
                  <a:pt x="507492" y="128016"/>
                </a:lnTo>
                <a:lnTo>
                  <a:pt x="509016" y="128016"/>
                </a:lnTo>
                <a:lnTo>
                  <a:pt x="509016" y="126492"/>
                </a:lnTo>
                <a:close/>
              </a:path>
              <a:path w="777239" h="146685">
                <a:moveTo>
                  <a:pt x="541020" y="118872"/>
                </a:moveTo>
                <a:lnTo>
                  <a:pt x="539496" y="118872"/>
                </a:lnTo>
                <a:lnTo>
                  <a:pt x="521208" y="123444"/>
                </a:lnTo>
                <a:lnTo>
                  <a:pt x="519684" y="123444"/>
                </a:lnTo>
                <a:lnTo>
                  <a:pt x="519684" y="126492"/>
                </a:lnTo>
                <a:lnTo>
                  <a:pt x="521208" y="124968"/>
                </a:lnTo>
                <a:lnTo>
                  <a:pt x="539496" y="121920"/>
                </a:lnTo>
                <a:lnTo>
                  <a:pt x="541020" y="121920"/>
                </a:lnTo>
                <a:lnTo>
                  <a:pt x="541020" y="118872"/>
                </a:lnTo>
                <a:close/>
              </a:path>
              <a:path w="777239" h="146685">
                <a:moveTo>
                  <a:pt x="573024" y="109728"/>
                </a:moveTo>
                <a:lnTo>
                  <a:pt x="571500" y="109728"/>
                </a:lnTo>
                <a:lnTo>
                  <a:pt x="553212" y="115811"/>
                </a:lnTo>
                <a:lnTo>
                  <a:pt x="551688" y="115811"/>
                </a:lnTo>
                <a:lnTo>
                  <a:pt x="551688" y="117335"/>
                </a:lnTo>
                <a:lnTo>
                  <a:pt x="553212" y="118872"/>
                </a:lnTo>
                <a:lnTo>
                  <a:pt x="557784" y="117335"/>
                </a:lnTo>
                <a:lnTo>
                  <a:pt x="571500" y="111252"/>
                </a:lnTo>
                <a:lnTo>
                  <a:pt x="573024" y="111252"/>
                </a:lnTo>
                <a:lnTo>
                  <a:pt x="573024" y="109728"/>
                </a:lnTo>
                <a:close/>
              </a:path>
              <a:path w="777239" h="146685">
                <a:moveTo>
                  <a:pt x="603504" y="97536"/>
                </a:moveTo>
                <a:lnTo>
                  <a:pt x="601980" y="97536"/>
                </a:lnTo>
                <a:lnTo>
                  <a:pt x="583692" y="103619"/>
                </a:lnTo>
                <a:lnTo>
                  <a:pt x="582168" y="105143"/>
                </a:lnTo>
                <a:lnTo>
                  <a:pt x="582168" y="106680"/>
                </a:lnTo>
                <a:lnTo>
                  <a:pt x="585216" y="106680"/>
                </a:lnTo>
                <a:lnTo>
                  <a:pt x="601980" y="99060"/>
                </a:lnTo>
                <a:lnTo>
                  <a:pt x="603504" y="99060"/>
                </a:lnTo>
                <a:lnTo>
                  <a:pt x="603504" y="97536"/>
                </a:lnTo>
                <a:close/>
              </a:path>
              <a:path w="777239" h="146685">
                <a:moveTo>
                  <a:pt x="633984" y="85344"/>
                </a:moveTo>
                <a:lnTo>
                  <a:pt x="632460" y="83820"/>
                </a:lnTo>
                <a:lnTo>
                  <a:pt x="632460" y="85344"/>
                </a:lnTo>
                <a:lnTo>
                  <a:pt x="614159" y="91427"/>
                </a:lnTo>
                <a:lnTo>
                  <a:pt x="614159" y="92964"/>
                </a:lnTo>
                <a:lnTo>
                  <a:pt x="612635" y="92964"/>
                </a:lnTo>
                <a:lnTo>
                  <a:pt x="614159" y="94488"/>
                </a:lnTo>
                <a:lnTo>
                  <a:pt x="615696" y="94488"/>
                </a:lnTo>
                <a:lnTo>
                  <a:pt x="633984" y="86868"/>
                </a:lnTo>
                <a:lnTo>
                  <a:pt x="633984" y="85344"/>
                </a:lnTo>
                <a:close/>
              </a:path>
              <a:path w="777239" h="146685">
                <a:moveTo>
                  <a:pt x="664451" y="71628"/>
                </a:moveTo>
                <a:lnTo>
                  <a:pt x="662940" y="70104"/>
                </a:lnTo>
                <a:lnTo>
                  <a:pt x="662940" y="71628"/>
                </a:lnTo>
                <a:lnTo>
                  <a:pt x="653796" y="76200"/>
                </a:lnTo>
                <a:lnTo>
                  <a:pt x="644652" y="79235"/>
                </a:lnTo>
                <a:lnTo>
                  <a:pt x="644652" y="82296"/>
                </a:lnTo>
                <a:lnTo>
                  <a:pt x="646176" y="82296"/>
                </a:lnTo>
                <a:lnTo>
                  <a:pt x="653796" y="79235"/>
                </a:lnTo>
                <a:lnTo>
                  <a:pt x="662940" y="73152"/>
                </a:lnTo>
                <a:lnTo>
                  <a:pt x="664451" y="73152"/>
                </a:lnTo>
                <a:lnTo>
                  <a:pt x="664451" y="71628"/>
                </a:lnTo>
                <a:close/>
              </a:path>
              <a:path w="777239" h="146685">
                <a:moveTo>
                  <a:pt x="693420" y="54864"/>
                </a:moveTo>
                <a:lnTo>
                  <a:pt x="691896" y="54864"/>
                </a:lnTo>
                <a:lnTo>
                  <a:pt x="691896" y="53327"/>
                </a:lnTo>
                <a:lnTo>
                  <a:pt x="690359" y="54864"/>
                </a:lnTo>
                <a:lnTo>
                  <a:pt x="673608" y="64008"/>
                </a:lnTo>
                <a:lnTo>
                  <a:pt x="673608" y="67043"/>
                </a:lnTo>
                <a:lnTo>
                  <a:pt x="675132" y="67043"/>
                </a:lnTo>
                <a:lnTo>
                  <a:pt x="691896" y="56388"/>
                </a:lnTo>
                <a:lnTo>
                  <a:pt x="693420" y="56388"/>
                </a:lnTo>
                <a:lnTo>
                  <a:pt x="693420" y="54864"/>
                </a:lnTo>
                <a:close/>
              </a:path>
              <a:path w="777239" h="146685">
                <a:moveTo>
                  <a:pt x="722376" y="38100"/>
                </a:moveTo>
                <a:lnTo>
                  <a:pt x="720852" y="38100"/>
                </a:lnTo>
                <a:lnTo>
                  <a:pt x="719328" y="36576"/>
                </a:lnTo>
                <a:lnTo>
                  <a:pt x="719328" y="38100"/>
                </a:lnTo>
                <a:lnTo>
                  <a:pt x="702551" y="47244"/>
                </a:lnTo>
                <a:lnTo>
                  <a:pt x="702551" y="50292"/>
                </a:lnTo>
                <a:lnTo>
                  <a:pt x="704088" y="50292"/>
                </a:lnTo>
                <a:lnTo>
                  <a:pt x="720852" y="39611"/>
                </a:lnTo>
                <a:lnTo>
                  <a:pt x="722376" y="38100"/>
                </a:lnTo>
                <a:close/>
              </a:path>
              <a:path w="777239" h="146685">
                <a:moveTo>
                  <a:pt x="777240" y="0"/>
                </a:moveTo>
                <a:lnTo>
                  <a:pt x="725424" y="9144"/>
                </a:lnTo>
                <a:lnTo>
                  <a:pt x="738365" y="26200"/>
                </a:lnTo>
                <a:lnTo>
                  <a:pt x="731520" y="30480"/>
                </a:lnTo>
                <a:lnTo>
                  <a:pt x="729996" y="30480"/>
                </a:lnTo>
                <a:lnTo>
                  <a:pt x="729996" y="32004"/>
                </a:lnTo>
                <a:lnTo>
                  <a:pt x="731520" y="32004"/>
                </a:lnTo>
                <a:lnTo>
                  <a:pt x="731520" y="33528"/>
                </a:lnTo>
                <a:lnTo>
                  <a:pt x="733044" y="33528"/>
                </a:lnTo>
                <a:lnTo>
                  <a:pt x="740435" y="28917"/>
                </a:lnTo>
                <a:lnTo>
                  <a:pt x="754367" y="47244"/>
                </a:lnTo>
                <a:lnTo>
                  <a:pt x="777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2618232" y="3308603"/>
            <a:ext cx="765175" cy="396240"/>
          </a:xfrm>
          <a:custGeom>
            <a:avLst/>
            <a:gdLst/>
            <a:ahLst/>
            <a:cxnLst/>
            <a:rect l="l" t="t" r="r" b="b"/>
            <a:pathLst>
              <a:path w="765175" h="396239">
                <a:moveTo>
                  <a:pt x="15240" y="15252"/>
                </a:moveTo>
                <a:lnTo>
                  <a:pt x="3048" y="0"/>
                </a:lnTo>
                <a:lnTo>
                  <a:pt x="1524" y="0"/>
                </a:lnTo>
                <a:lnTo>
                  <a:pt x="0" y="1524"/>
                </a:lnTo>
                <a:lnTo>
                  <a:pt x="0" y="3060"/>
                </a:lnTo>
                <a:lnTo>
                  <a:pt x="12192" y="18300"/>
                </a:lnTo>
                <a:lnTo>
                  <a:pt x="15240" y="18300"/>
                </a:lnTo>
                <a:lnTo>
                  <a:pt x="15240" y="15252"/>
                </a:lnTo>
                <a:close/>
              </a:path>
              <a:path w="765175" h="396239">
                <a:moveTo>
                  <a:pt x="35052" y="42684"/>
                </a:moveTo>
                <a:lnTo>
                  <a:pt x="22860" y="27444"/>
                </a:lnTo>
                <a:lnTo>
                  <a:pt x="22860" y="25908"/>
                </a:lnTo>
                <a:lnTo>
                  <a:pt x="21336" y="25908"/>
                </a:lnTo>
                <a:lnTo>
                  <a:pt x="21336" y="28968"/>
                </a:lnTo>
                <a:lnTo>
                  <a:pt x="33528" y="44208"/>
                </a:lnTo>
                <a:lnTo>
                  <a:pt x="35052" y="44208"/>
                </a:lnTo>
                <a:lnTo>
                  <a:pt x="35052" y="42684"/>
                </a:lnTo>
                <a:close/>
              </a:path>
              <a:path w="765175" h="396239">
                <a:moveTo>
                  <a:pt x="56375" y="68592"/>
                </a:moveTo>
                <a:lnTo>
                  <a:pt x="54864" y="68592"/>
                </a:lnTo>
                <a:lnTo>
                  <a:pt x="44183" y="53352"/>
                </a:lnTo>
                <a:lnTo>
                  <a:pt x="42659" y="51816"/>
                </a:lnTo>
                <a:lnTo>
                  <a:pt x="41148" y="53352"/>
                </a:lnTo>
                <a:lnTo>
                  <a:pt x="41148" y="54876"/>
                </a:lnTo>
                <a:lnTo>
                  <a:pt x="53340" y="70116"/>
                </a:lnTo>
                <a:lnTo>
                  <a:pt x="56375" y="70116"/>
                </a:lnTo>
                <a:lnTo>
                  <a:pt x="56375" y="68592"/>
                </a:lnTo>
                <a:close/>
              </a:path>
              <a:path w="765175" h="396239">
                <a:moveTo>
                  <a:pt x="76200" y="94500"/>
                </a:moveTo>
                <a:lnTo>
                  <a:pt x="64008" y="79260"/>
                </a:lnTo>
                <a:lnTo>
                  <a:pt x="64008" y="77724"/>
                </a:lnTo>
                <a:lnTo>
                  <a:pt x="62484" y="77724"/>
                </a:lnTo>
                <a:lnTo>
                  <a:pt x="62484" y="79260"/>
                </a:lnTo>
                <a:lnTo>
                  <a:pt x="60960" y="79260"/>
                </a:lnTo>
                <a:lnTo>
                  <a:pt x="60960" y="80784"/>
                </a:lnTo>
                <a:lnTo>
                  <a:pt x="62484" y="80784"/>
                </a:lnTo>
                <a:lnTo>
                  <a:pt x="73152" y="96024"/>
                </a:lnTo>
                <a:lnTo>
                  <a:pt x="76200" y="96024"/>
                </a:lnTo>
                <a:lnTo>
                  <a:pt x="76200" y="94500"/>
                </a:lnTo>
                <a:close/>
              </a:path>
              <a:path w="765175" h="396239">
                <a:moveTo>
                  <a:pt x="97536" y="120408"/>
                </a:moveTo>
                <a:lnTo>
                  <a:pt x="95999" y="120408"/>
                </a:lnTo>
                <a:lnTo>
                  <a:pt x="94475" y="117360"/>
                </a:lnTo>
                <a:lnTo>
                  <a:pt x="83820" y="105168"/>
                </a:lnTo>
                <a:lnTo>
                  <a:pt x="82283" y="105168"/>
                </a:lnTo>
                <a:lnTo>
                  <a:pt x="82283" y="106692"/>
                </a:lnTo>
                <a:lnTo>
                  <a:pt x="91440" y="118884"/>
                </a:lnTo>
                <a:lnTo>
                  <a:pt x="94475" y="121932"/>
                </a:lnTo>
                <a:lnTo>
                  <a:pt x="97536" y="121932"/>
                </a:lnTo>
                <a:lnTo>
                  <a:pt x="97536" y="120408"/>
                </a:lnTo>
                <a:close/>
              </a:path>
              <a:path w="765175" h="396239">
                <a:moveTo>
                  <a:pt x="120383" y="143268"/>
                </a:moveTo>
                <a:lnTo>
                  <a:pt x="106667" y="129552"/>
                </a:lnTo>
                <a:lnTo>
                  <a:pt x="103632" y="129552"/>
                </a:lnTo>
                <a:lnTo>
                  <a:pt x="103632" y="131076"/>
                </a:lnTo>
                <a:lnTo>
                  <a:pt x="105156" y="131076"/>
                </a:lnTo>
                <a:lnTo>
                  <a:pt x="117348" y="144792"/>
                </a:lnTo>
                <a:lnTo>
                  <a:pt x="118859" y="146316"/>
                </a:lnTo>
                <a:lnTo>
                  <a:pt x="120383" y="144792"/>
                </a:lnTo>
                <a:lnTo>
                  <a:pt x="120383" y="143268"/>
                </a:lnTo>
                <a:close/>
              </a:path>
              <a:path w="765175" h="396239">
                <a:moveTo>
                  <a:pt x="143256" y="166116"/>
                </a:moveTo>
                <a:lnTo>
                  <a:pt x="129540" y="152400"/>
                </a:lnTo>
                <a:lnTo>
                  <a:pt x="128016" y="152400"/>
                </a:lnTo>
                <a:lnTo>
                  <a:pt x="128016" y="155460"/>
                </a:lnTo>
                <a:lnTo>
                  <a:pt x="141732" y="169176"/>
                </a:lnTo>
                <a:lnTo>
                  <a:pt x="143256" y="169176"/>
                </a:lnTo>
                <a:lnTo>
                  <a:pt x="143256" y="166116"/>
                </a:lnTo>
                <a:close/>
              </a:path>
              <a:path w="765175" h="396239">
                <a:moveTo>
                  <a:pt x="167640" y="190500"/>
                </a:moveTo>
                <a:lnTo>
                  <a:pt x="166116" y="190500"/>
                </a:lnTo>
                <a:lnTo>
                  <a:pt x="153924" y="176796"/>
                </a:lnTo>
                <a:lnTo>
                  <a:pt x="150876" y="176796"/>
                </a:lnTo>
                <a:lnTo>
                  <a:pt x="150876" y="178308"/>
                </a:lnTo>
                <a:lnTo>
                  <a:pt x="164592" y="192024"/>
                </a:lnTo>
                <a:lnTo>
                  <a:pt x="167640" y="192024"/>
                </a:lnTo>
                <a:lnTo>
                  <a:pt x="167640" y="190500"/>
                </a:lnTo>
                <a:close/>
              </a:path>
              <a:path w="765175" h="396239">
                <a:moveTo>
                  <a:pt x="190500" y="213372"/>
                </a:moveTo>
                <a:lnTo>
                  <a:pt x="176784" y="199656"/>
                </a:lnTo>
                <a:lnTo>
                  <a:pt x="175260" y="199656"/>
                </a:lnTo>
                <a:lnTo>
                  <a:pt x="173736" y="201180"/>
                </a:lnTo>
                <a:lnTo>
                  <a:pt x="187452" y="214896"/>
                </a:lnTo>
                <a:lnTo>
                  <a:pt x="188976" y="214896"/>
                </a:lnTo>
                <a:lnTo>
                  <a:pt x="188976" y="216408"/>
                </a:lnTo>
                <a:lnTo>
                  <a:pt x="190500" y="216408"/>
                </a:lnTo>
                <a:lnTo>
                  <a:pt x="190500" y="213372"/>
                </a:lnTo>
                <a:close/>
              </a:path>
              <a:path w="765175" h="396239">
                <a:moveTo>
                  <a:pt x="217932" y="233184"/>
                </a:moveTo>
                <a:lnTo>
                  <a:pt x="216408" y="233184"/>
                </a:lnTo>
                <a:lnTo>
                  <a:pt x="201168" y="220992"/>
                </a:lnTo>
                <a:lnTo>
                  <a:pt x="199644" y="220992"/>
                </a:lnTo>
                <a:lnTo>
                  <a:pt x="199644" y="224040"/>
                </a:lnTo>
                <a:lnTo>
                  <a:pt x="214884" y="234708"/>
                </a:lnTo>
                <a:lnTo>
                  <a:pt x="216408" y="236232"/>
                </a:lnTo>
                <a:lnTo>
                  <a:pt x="216408" y="234708"/>
                </a:lnTo>
                <a:lnTo>
                  <a:pt x="217932" y="234708"/>
                </a:lnTo>
                <a:lnTo>
                  <a:pt x="217932" y="233184"/>
                </a:lnTo>
                <a:close/>
              </a:path>
              <a:path w="765175" h="396239">
                <a:moveTo>
                  <a:pt x="243840" y="252996"/>
                </a:moveTo>
                <a:lnTo>
                  <a:pt x="228600" y="240804"/>
                </a:lnTo>
                <a:lnTo>
                  <a:pt x="227076" y="240804"/>
                </a:lnTo>
                <a:lnTo>
                  <a:pt x="225552" y="242316"/>
                </a:lnTo>
                <a:lnTo>
                  <a:pt x="225552" y="243852"/>
                </a:lnTo>
                <a:lnTo>
                  <a:pt x="242316" y="254508"/>
                </a:lnTo>
                <a:lnTo>
                  <a:pt x="242316" y="256044"/>
                </a:lnTo>
                <a:lnTo>
                  <a:pt x="243840" y="256044"/>
                </a:lnTo>
                <a:lnTo>
                  <a:pt x="243840" y="252996"/>
                </a:lnTo>
                <a:close/>
              </a:path>
              <a:path w="765175" h="396239">
                <a:moveTo>
                  <a:pt x="271259" y="272808"/>
                </a:moveTo>
                <a:lnTo>
                  <a:pt x="269748" y="272808"/>
                </a:lnTo>
                <a:lnTo>
                  <a:pt x="254508" y="260616"/>
                </a:lnTo>
                <a:lnTo>
                  <a:pt x="252984" y="260616"/>
                </a:lnTo>
                <a:lnTo>
                  <a:pt x="252984" y="262140"/>
                </a:lnTo>
                <a:lnTo>
                  <a:pt x="251460" y="262140"/>
                </a:lnTo>
                <a:lnTo>
                  <a:pt x="251460" y="263664"/>
                </a:lnTo>
                <a:lnTo>
                  <a:pt x="252984" y="263664"/>
                </a:lnTo>
                <a:lnTo>
                  <a:pt x="268224" y="275856"/>
                </a:lnTo>
                <a:lnTo>
                  <a:pt x="269748" y="275856"/>
                </a:lnTo>
                <a:lnTo>
                  <a:pt x="269748" y="274332"/>
                </a:lnTo>
                <a:lnTo>
                  <a:pt x="271259" y="274332"/>
                </a:lnTo>
                <a:lnTo>
                  <a:pt x="271259" y="272808"/>
                </a:lnTo>
                <a:close/>
              </a:path>
              <a:path w="765175" h="396239">
                <a:moveTo>
                  <a:pt x="298691" y="291096"/>
                </a:moveTo>
                <a:lnTo>
                  <a:pt x="297167" y="291096"/>
                </a:lnTo>
                <a:lnTo>
                  <a:pt x="288036" y="286524"/>
                </a:lnTo>
                <a:lnTo>
                  <a:pt x="280416" y="280416"/>
                </a:lnTo>
                <a:lnTo>
                  <a:pt x="278892" y="280416"/>
                </a:lnTo>
                <a:lnTo>
                  <a:pt x="278892" y="283476"/>
                </a:lnTo>
                <a:lnTo>
                  <a:pt x="286512" y="288048"/>
                </a:lnTo>
                <a:lnTo>
                  <a:pt x="295656" y="294144"/>
                </a:lnTo>
                <a:lnTo>
                  <a:pt x="297167" y="294144"/>
                </a:lnTo>
                <a:lnTo>
                  <a:pt x="297167" y="292608"/>
                </a:lnTo>
                <a:lnTo>
                  <a:pt x="298691" y="292608"/>
                </a:lnTo>
                <a:lnTo>
                  <a:pt x="298691" y="291096"/>
                </a:lnTo>
                <a:close/>
              </a:path>
              <a:path w="765175" h="396239">
                <a:moveTo>
                  <a:pt x="327660" y="306336"/>
                </a:moveTo>
                <a:lnTo>
                  <a:pt x="326136" y="306336"/>
                </a:lnTo>
                <a:lnTo>
                  <a:pt x="309359" y="297192"/>
                </a:lnTo>
                <a:lnTo>
                  <a:pt x="307848" y="297192"/>
                </a:lnTo>
                <a:lnTo>
                  <a:pt x="307848" y="300240"/>
                </a:lnTo>
                <a:lnTo>
                  <a:pt x="326136" y="309384"/>
                </a:lnTo>
                <a:lnTo>
                  <a:pt x="327660" y="309384"/>
                </a:lnTo>
                <a:lnTo>
                  <a:pt x="327660" y="306336"/>
                </a:lnTo>
                <a:close/>
              </a:path>
              <a:path w="765175" h="396239">
                <a:moveTo>
                  <a:pt x="356616" y="321576"/>
                </a:moveTo>
                <a:lnTo>
                  <a:pt x="338328" y="312432"/>
                </a:lnTo>
                <a:lnTo>
                  <a:pt x="336791" y="312432"/>
                </a:lnTo>
                <a:lnTo>
                  <a:pt x="336791" y="313956"/>
                </a:lnTo>
                <a:lnTo>
                  <a:pt x="338328" y="315480"/>
                </a:lnTo>
                <a:lnTo>
                  <a:pt x="355092" y="323100"/>
                </a:lnTo>
                <a:lnTo>
                  <a:pt x="355092" y="324624"/>
                </a:lnTo>
                <a:lnTo>
                  <a:pt x="356616" y="323100"/>
                </a:lnTo>
                <a:lnTo>
                  <a:pt x="356616" y="321576"/>
                </a:lnTo>
                <a:close/>
              </a:path>
              <a:path w="765175" h="396239">
                <a:moveTo>
                  <a:pt x="387083" y="336816"/>
                </a:moveTo>
                <a:lnTo>
                  <a:pt x="385559" y="336816"/>
                </a:lnTo>
                <a:lnTo>
                  <a:pt x="368808" y="327672"/>
                </a:lnTo>
                <a:lnTo>
                  <a:pt x="367284" y="327672"/>
                </a:lnTo>
                <a:lnTo>
                  <a:pt x="365760" y="329196"/>
                </a:lnTo>
                <a:lnTo>
                  <a:pt x="367284" y="329196"/>
                </a:lnTo>
                <a:lnTo>
                  <a:pt x="367284" y="330708"/>
                </a:lnTo>
                <a:lnTo>
                  <a:pt x="384048" y="338340"/>
                </a:lnTo>
                <a:lnTo>
                  <a:pt x="385559" y="339864"/>
                </a:lnTo>
                <a:lnTo>
                  <a:pt x="385559" y="338340"/>
                </a:lnTo>
                <a:lnTo>
                  <a:pt x="387083" y="338340"/>
                </a:lnTo>
                <a:lnTo>
                  <a:pt x="387083" y="336816"/>
                </a:lnTo>
                <a:close/>
              </a:path>
              <a:path w="765175" h="396239">
                <a:moveTo>
                  <a:pt x="417576" y="345960"/>
                </a:moveTo>
                <a:lnTo>
                  <a:pt x="397764" y="341388"/>
                </a:lnTo>
                <a:lnTo>
                  <a:pt x="396240" y="341388"/>
                </a:lnTo>
                <a:lnTo>
                  <a:pt x="396240" y="342900"/>
                </a:lnTo>
                <a:lnTo>
                  <a:pt x="397764" y="344436"/>
                </a:lnTo>
                <a:lnTo>
                  <a:pt x="416052" y="349008"/>
                </a:lnTo>
                <a:lnTo>
                  <a:pt x="417576" y="349008"/>
                </a:lnTo>
                <a:lnTo>
                  <a:pt x="417576" y="345960"/>
                </a:lnTo>
                <a:close/>
              </a:path>
              <a:path w="765175" h="396239">
                <a:moveTo>
                  <a:pt x="449567" y="356616"/>
                </a:moveTo>
                <a:lnTo>
                  <a:pt x="448056" y="356616"/>
                </a:lnTo>
                <a:lnTo>
                  <a:pt x="429768" y="350532"/>
                </a:lnTo>
                <a:lnTo>
                  <a:pt x="428244" y="350532"/>
                </a:lnTo>
                <a:lnTo>
                  <a:pt x="428244" y="353580"/>
                </a:lnTo>
                <a:lnTo>
                  <a:pt x="429768" y="353580"/>
                </a:lnTo>
                <a:lnTo>
                  <a:pt x="448056" y="358152"/>
                </a:lnTo>
                <a:lnTo>
                  <a:pt x="448056" y="359676"/>
                </a:lnTo>
                <a:lnTo>
                  <a:pt x="449567" y="358152"/>
                </a:lnTo>
                <a:lnTo>
                  <a:pt x="449567" y="356616"/>
                </a:lnTo>
                <a:close/>
              </a:path>
              <a:path w="765175" h="396239">
                <a:moveTo>
                  <a:pt x="481584" y="365772"/>
                </a:moveTo>
                <a:lnTo>
                  <a:pt x="480060" y="365772"/>
                </a:lnTo>
                <a:lnTo>
                  <a:pt x="461759" y="359676"/>
                </a:lnTo>
                <a:lnTo>
                  <a:pt x="460248" y="359676"/>
                </a:lnTo>
                <a:lnTo>
                  <a:pt x="460248" y="362724"/>
                </a:lnTo>
                <a:lnTo>
                  <a:pt x="461759" y="362724"/>
                </a:lnTo>
                <a:lnTo>
                  <a:pt x="480060" y="368808"/>
                </a:lnTo>
                <a:lnTo>
                  <a:pt x="481584" y="367296"/>
                </a:lnTo>
                <a:lnTo>
                  <a:pt x="481584" y="365772"/>
                </a:lnTo>
                <a:close/>
              </a:path>
              <a:path w="765175" h="396239">
                <a:moveTo>
                  <a:pt x="513575" y="371868"/>
                </a:moveTo>
                <a:lnTo>
                  <a:pt x="512064" y="371868"/>
                </a:lnTo>
                <a:lnTo>
                  <a:pt x="498348" y="370344"/>
                </a:lnTo>
                <a:lnTo>
                  <a:pt x="493776" y="368808"/>
                </a:lnTo>
                <a:lnTo>
                  <a:pt x="492252" y="368808"/>
                </a:lnTo>
                <a:lnTo>
                  <a:pt x="492252" y="371868"/>
                </a:lnTo>
                <a:lnTo>
                  <a:pt x="496824" y="373392"/>
                </a:lnTo>
                <a:lnTo>
                  <a:pt x="498348" y="373392"/>
                </a:lnTo>
                <a:lnTo>
                  <a:pt x="512064" y="374916"/>
                </a:lnTo>
                <a:lnTo>
                  <a:pt x="513575" y="374916"/>
                </a:lnTo>
                <a:lnTo>
                  <a:pt x="513575" y="371868"/>
                </a:lnTo>
                <a:close/>
              </a:path>
              <a:path w="765175" h="396239">
                <a:moveTo>
                  <a:pt x="547116" y="376440"/>
                </a:moveTo>
                <a:lnTo>
                  <a:pt x="545592" y="374916"/>
                </a:lnTo>
                <a:lnTo>
                  <a:pt x="525767" y="373392"/>
                </a:lnTo>
                <a:lnTo>
                  <a:pt x="524256" y="373392"/>
                </a:lnTo>
                <a:lnTo>
                  <a:pt x="524256" y="374916"/>
                </a:lnTo>
                <a:lnTo>
                  <a:pt x="525767" y="376440"/>
                </a:lnTo>
                <a:lnTo>
                  <a:pt x="545592" y="377964"/>
                </a:lnTo>
                <a:lnTo>
                  <a:pt x="547116" y="377964"/>
                </a:lnTo>
                <a:lnTo>
                  <a:pt x="547116" y="376440"/>
                </a:lnTo>
                <a:close/>
              </a:path>
              <a:path w="765175" h="396239">
                <a:moveTo>
                  <a:pt x="579120" y="377964"/>
                </a:moveTo>
                <a:lnTo>
                  <a:pt x="559308" y="376440"/>
                </a:lnTo>
                <a:lnTo>
                  <a:pt x="557784" y="376440"/>
                </a:lnTo>
                <a:lnTo>
                  <a:pt x="557784" y="379488"/>
                </a:lnTo>
                <a:lnTo>
                  <a:pt x="559308" y="379488"/>
                </a:lnTo>
                <a:lnTo>
                  <a:pt x="577583" y="381000"/>
                </a:lnTo>
                <a:lnTo>
                  <a:pt x="579120" y="381000"/>
                </a:lnTo>
                <a:lnTo>
                  <a:pt x="579120" y="377964"/>
                </a:lnTo>
                <a:close/>
              </a:path>
              <a:path w="765175" h="396239">
                <a:moveTo>
                  <a:pt x="612648" y="381000"/>
                </a:moveTo>
                <a:lnTo>
                  <a:pt x="609600" y="381000"/>
                </a:lnTo>
                <a:lnTo>
                  <a:pt x="592836" y="379488"/>
                </a:lnTo>
                <a:lnTo>
                  <a:pt x="591312" y="379488"/>
                </a:lnTo>
                <a:lnTo>
                  <a:pt x="591312" y="382536"/>
                </a:lnTo>
                <a:lnTo>
                  <a:pt x="609600" y="384060"/>
                </a:lnTo>
                <a:lnTo>
                  <a:pt x="612648" y="384060"/>
                </a:lnTo>
                <a:lnTo>
                  <a:pt x="612648" y="381000"/>
                </a:lnTo>
                <a:close/>
              </a:path>
              <a:path w="765175" h="396239">
                <a:moveTo>
                  <a:pt x="646176" y="379488"/>
                </a:moveTo>
                <a:lnTo>
                  <a:pt x="644652" y="377964"/>
                </a:lnTo>
                <a:lnTo>
                  <a:pt x="624840" y="379488"/>
                </a:lnTo>
                <a:lnTo>
                  <a:pt x="623316" y="381000"/>
                </a:lnTo>
                <a:lnTo>
                  <a:pt x="623316" y="382536"/>
                </a:lnTo>
                <a:lnTo>
                  <a:pt x="624840" y="382536"/>
                </a:lnTo>
                <a:lnTo>
                  <a:pt x="644652" y="381000"/>
                </a:lnTo>
                <a:lnTo>
                  <a:pt x="646176" y="379488"/>
                </a:lnTo>
                <a:close/>
              </a:path>
              <a:path w="765175" h="396239">
                <a:moveTo>
                  <a:pt x="678167" y="374916"/>
                </a:moveTo>
                <a:lnTo>
                  <a:pt x="676656" y="374916"/>
                </a:lnTo>
                <a:lnTo>
                  <a:pt x="658368" y="376440"/>
                </a:lnTo>
                <a:lnTo>
                  <a:pt x="656844" y="376440"/>
                </a:lnTo>
                <a:lnTo>
                  <a:pt x="656844" y="379488"/>
                </a:lnTo>
                <a:lnTo>
                  <a:pt x="658368" y="379488"/>
                </a:lnTo>
                <a:lnTo>
                  <a:pt x="678167" y="377964"/>
                </a:lnTo>
                <a:lnTo>
                  <a:pt x="678167" y="374916"/>
                </a:lnTo>
                <a:close/>
              </a:path>
              <a:path w="765175" h="396239">
                <a:moveTo>
                  <a:pt x="711708" y="371868"/>
                </a:moveTo>
                <a:lnTo>
                  <a:pt x="710184" y="371868"/>
                </a:lnTo>
                <a:lnTo>
                  <a:pt x="690359" y="373392"/>
                </a:lnTo>
                <a:lnTo>
                  <a:pt x="690359" y="376440"/>
                </a:lnTo>
                <a:lnTo>
                  <a:pt x="691883" y="376440"/>
                </a:lnTo>
                <a:lnTo>
                  <a:pt x="710184" y="374916"/>
                </a:lnTo>
                <a:lnTo>
                  <a:pt x="711708" y="374916"/>
                </a:lnTo>
                <a:lnTo>
                  <a:pt x="711708" y="371868"/>
                </a:lnTo>
                <a:close/>
              </a:path>
              <a:path w="765175" h="396239">
                <a:moveTo>
                  <a:pt x="765048" y="364248"/>
                </a:moveTo>
                <a:lnTo>
                  <a:pt x="714756" y="350532"/>
                </a:lnTo>
                <a:lnTo>
                  <a:pt x="723900" y="396240"/>
                </a:lnTo>
                <a:lnTo>
                  <a:pt x="765048" y="364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61332" y="2863596"/>
            <a:ext cx="841248" cy="19354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80303" y="2860548"/>
            <a:ext cx="135636" cy="155448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93664" y="2863596"/>
            <a:ext cx="1318259" cy="193547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4354067" y="3113532"/>
            <a:ext cx="1358265" cy="192405"/>
            <a:chOff x="4354067" y="3113532"/>
            <a:chExt cx="1358265" cy="192405"/>
          </a:xfrm>
        </p:grpSpPr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4067" y="3113532"/>
              <a:ext cx="50291" cy="19050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25696" y="3113532"/>
              <a:ext cx="1286255" cy="192024"/>
            </a:xfrm>
            <a:prstGeom prst="rect">
              <a:avLst/>
            </a:prstGeom>
          </p:spPr>
        </p:pic>
      </p:grpSp>
      <p:pic>
        <p:nvPicPr>
          <p:cNvPr id="41" name="object 4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775960" y="3201924"/>
            <a:ext cx="56387" cy="1676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03976" y="3113532"/>
            <a:ext cx="1331975" cy="192024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04259" y="1894332"/>
            <a:ext cx="1560575" cy="155447"/>
          </a:xfrm>
          <a:prstGeom prst="rect">
            <a:avLst/>
          </a:prstGeom>
        </p:spPr>
      </p:pic>
      <p:grpSp>
        <p:nvGrpSpPr>
          <p:cNvPr id="44" name="object 44" descr=""/>
          <p:cNvGrpSpPr/>
          <p:nvPr/>
        </p:nvGrpSpPr>
        <p:grpSpPr>
          <a:xfrm>
            <a:off x="3070860" y="2145792"/>
            <a:ext cx="1358265" cy="192405"/>
            <a:chOff x="3070860" y="2145792"/>
            <a:chExt cx="1358265" cy="192405"/>
          </a:xfrm>
        </p:grpSpPr>
        <p:pic>
          <p:nvPicPr>
            <p:cNvPr id="45" name="object 4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0860" y="2145792"/>
              <a:ext cx="50291" cy="19050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42488" y="2145792"/>
              <a:ext cx="1286255" cy="192024"/>
            </a:xfrm>
            <a:prstGeom prst="rect">
              <a:avLst/>
            </a:prstGeom>
          </p:spPr>
        </p:pic>
      </p:grpSp>
      <p:pic>
        <p:nvPicPr>
          <p:cNvPr id="47" name="object 4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92752" y="2234183"/>
            <a:ext cx="56387" cy="16763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26864" y="2145792"/>
            <a:ext cx="1072895" cy="192024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4806695" y="4584191"/>
            <a:ext cx="340360" cy="419100"/>
            <a:chOff x="4806695" y="4584191"/>
            <a:chExt cx="340360" cy="419100"/>
          </a:xfrm>
        </p:grpSpPr>
        <p:sp>
          <p:nvSpPr>
            <p:cNvPr id="50" name="object 50" descr=""/>
            <p:cNvSpPr/>
            <p:nvPr/>
          </p:nvSpPr>
          <p:spPr>
            <a:xfrm>
              <a:off x="4808219" y="4587239"/>
              <a:ext cx="337185" cy="414655"/>
            </a:xfrm>
            <a:custGeom>
              <a:avLst/>
              <a:gdLst/>
              <a:ahLst/>
              <a:cxnLst/>
              <a:rect l="l" t="t" r="r" b="b"/>
              <a:pathLst>
                <a:path w="337185" h="414654">
                  <a:moveTo>
                    <a:pt x="0" y="414527"/>
                  </a:moveTo>
                  <a:lnTo>
                    <a:pt x="336803" y="414527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808219" y="4585715"/>
              <a:ext cx="337185" cy="83820"/>
            </a:xfrm>
            <a:custGeom>
              <a:avLst/>
              <a:gdLst/>
              <a:ahLst/>
              <a:cxnLst/>
              <a:rect l="l" t="t" r="r" b="b"/>
              <a:pathLst>
                <a:path w="337185" h="83820">
                  <a:moveTo>
                    <a:pt x="336803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336803" y="0"/>
                  </a:lnTo>
                  <a:lnTo>
                    <a:pt x="336803" y="8381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808219" y="4585715"/>
              <a:ext cx="337185" cy="83820"/>
            </a:xfrm>
            <a:custGeom>
              <a:avLst/>
              <a:gdLst/>
              <a:ahLst/>
              <a:cxnLst/>
              <a:rect l="l" t="t" r="r" b="b"/>
              <a:pathLst>
                <a:path w="337185" h="83820">
                  <a:moveTo>
                    <a:pt x="0" y="83819"/>
                  </a:moveTo>
                  <a:lnTo>
                    <a:pt x="336803" y="83819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83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4696967" y="4908803"/>
            <a:ext cx="1690370" cy="1918970"/>
            <a:chOff x="4696967" y="4908803"/>
            <a:chExt cx="1690370" cy="1918970"/>
          </a:xfrm>
        </p:grpSpPr>
        <p:pic>
          <p:nvPicPr>
            <p:cNvPr id="54" name="object 5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96967" y="5091683"/>
              <a:ext cx="563879" cy="83819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850891" y="6184392"/>
              <a:ext cx="337185" cy="413384"/>
            </a:xfrm>
            <a:custGeom>
              <a:avLst/>
              <a:gdLst/>
              <a:ahLst/>
              <a:cxnLst/>
              <a:rect l="l" t="t" r="r" b="b"/>
              <a:pathLst>
                <a:path w="337185" h="413384">
                  <a:moveTo>
                    <a:pt x="336804" y="413003"/>
                  </a:moveTo>
                  <a:lnTo>
                    <a:pt x="0" y="413003"/>
                  </a:lnTo>
                  <a:lnTo>
                    <a:pt x="0" y="0"/>
                  </a:lnTo>
                  <a:lnTo>
                    <a:pt x="336804" y="0"/>
                  </a:lnTo>
                  <a:lnTo>
                    <a:pt x="336804" y="41300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850891" y="6184392"/>
              <a:ext cx="337185" cy="413384"/>
            </a:xfrm>
            <a:custGeom>
              <a:avLst/>
              <a:gdLst/>
              <a:ahLst/>
              <a:cxnLst/>
              <a:rect l="l" t="t" r="r" b="b"/>
              <a:pathLst>
                <a:path w="337185" h="413384">
                  <a:moveTo>
                    <a:pt x="0" y="413003"/>
                  </a:moveTo>
                  <a:lnTo>
                    <a:pt x="336804" y="413003"/>
                  </a:lnTo>
                  <a:lnTo>
                    <a:pt x="336804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85359" y="6632447"/>
              <a:ext cx="470915" cy="85343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2416" y="6743699"/>
              <a:ext cx="332232" cy="8381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45735" y="6259067"/>
              <a:ext cx="210312" cy="64008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4754880" y="6364223"/>
              <a:ext cx="193675" cy="52069"/>
            </a:xfrm>
            <a:custGeom>
              <a:avLst/>
              <a:gdLst/>
              <a:ahLst/>
              <a:cxnLst/>
              <a:rect l="l" t="t" r="r" b="b"/>
              <a:pathLst>
                <a:path w="193675" h="52070">
                  <a:moveTo>
                    <a:pt x="193548" y="51816"/>
                  </a:moveTo>
                  <a:lnTo>
                    <a:pt x="0" y="51816"/>
                  </a:lnTo>
                  <a:lnTo>
                    <a:pt x="0" y="0"/>
                  </a:lnTo>
                  <a:lnTo>
                    <a:pt x="193548" y="0"/>
                  </a:lnTo>
                  <a:lnTo>
                    <a:pt x="193548" y="5181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754880" y="6364223"/>
              <a:ext cx="193675" cy="52069"/>
            </a:xfrm>
            <a:custGeom>
              <a:avLst/>
              <a:gdLst/>
              <a:ahLst/>
              <a:cxnLst/>
              <a:rect l="l" t="t" r="r" b="b"/>
              <a:pathLst>
                <a:path w="193675" h="52070">
                  <a:moveTo>
                    <a:pt x="0" y="51816"/>
                  </a:moveTo>
                  <a:lnTo>
                    <a:pt x="193548" y="51816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760975" y="6467855"/>
              <a:ext cx="193675" cy="52069"/>
            </a:xfrm>
            <a:custGeom>
              <a:avLst/>
              <a:gdLst/>
              <a:ahLst/>
              <a:cxnLst/>
              <a:rect l="l" t="t" r="r" b="b"/>
              <a:pathLst>
                <a:path w="193675" h="52070">
                  <a:moveTo>
                    <a:pt x="193547" y="51816"/>
                  </a:moveTo>
                  <a:lnTo>
                    <a:pt x="0" y="51816"/>
                  </a:lnTo>
                  <a:lnTo>
                    <a:pt x="0" y="0"/>
                  </a:lnTo>
                  <a:lnTo>
                    <a:pt x="193547" y="0"/>
                  </a:lnTo>
                  <a:lnTo>
                    <a:pt x="193547" y="5181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760975" y="6467855"/>
              <a:ext cx="193675" cy="52069"/>
            </a:xfrm>
            <a:custGeom>
              <a:avLst/>
              <a:gdLst/>
              <a:ahLst/>
              <a:cxnLst/>
              <a:rect l="l" t="t" r="r" b="b"/>
              <a:pathLst>
                <a:path w="193675" h="52070">
                  <a:moveTo>
                    <a:pt x="0" y="51816"/>
                  </a:moveTo>
                  <a:lnTo>
                    <a:pt x="193547" y="51816"/>
                  </a:lnTo>
                  <a:lnTo>
                    <a:pt x="193547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808219" y="5402579"/>
              <a:ext cx="337185" cy="332740"/>
            </a:xfrm>
            <a:custGeom>
              <a:avLst/>
              <a:gdLst/>
              <a:ahLst/>
              <a:cxnLst/>
              <a:rect l="l" t="t" r="r" b="b"/>
              <a:pathLst>
                <a:path w="337185" h="332739">
                  <a:moveTo>
                    <a:pt x="0" y="332232"/>
                  </a:moveTo>
                  <a:lnTo>
                    <a:pt x="336803" y="332232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808219" y="5320283"/>
              <a:ext cx="337185" cy="414655"/>
            </a:xfrm>
            <a:custGeom>
              <a:avLst/>
              <a:gdLst/>
              <a:ahLst/>
              <a:cxnLst/>
              <a:rect l="l" t="t" r="r" b="b"/>
              <a:pathLst>
                <a:path w="337185" h="414654">
                  <a:moveTo>
                    <a:pt x="0" y="414528"/>
                  </a:moveTo>
                  <a:lnTo>
                    <a:pt x="336803" y="414528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32019" y="5768339"/>
              <a:ext cx="493775" cy="85343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82896" y="5881115"/>
              <a:ext cx="198119" cy="83819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4808219" y="5318760"/>
              <a:ext cx="337185" cy="83820"/>
            </a:xfrm>
            <a:custGeom>
              <a:avLst/>
              <a:gdLst/>
              <a:ahLst/>
              <a:cxnLst/>
              <a:rect l="l" t="t" r="r" b="b"/>
              <a:pathLst>
                <a:path w="337185" h="83820">
                  <a:moveTo>
                    <a:pt x="336803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336803" y="0"/>
                  </a:lnTo>
                  <a:lnTo>
                    <a:pt x="336803" y="83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808219" y="5318760"/>
              <a:ext cx="337185" cy="83820"/>
            </a:xfrm>
            <a:custGeom>
              <a:avLst/>
              <a:gdLst/>
              <a:ahLst/>
              <a:cxnLst/>
              <a:rect l="l" t="t" r="r" b="b"/>
              <a:pathLst>
                <a:path w="337185" h="83820">
                  <a:moveTo>
                    <a:pt x="0" y="83819"/>
                  </a:moveTo>
                  <a:lnTo>
                    <a:pt x="336803" y="83819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838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27320" y="4908803"/>
              <a:ext cx="1159763" cy="1496567"/>
            </a:xfrm>
            <a:prstGeom prst="rect">
              <a:avLst/>
            </a:prstGeom>
          </p:spPr>
        </p:pic>
      </p:grpSp>
      <p:grpSp>
        <p:nvGrpSpPr>
          <p:cNvPr id="71" name="object 71" descr=""/>
          <p:cNvGrpSpPr/>
          <p:nvPr/>
        </p:nvGrpSpPr>
        <p:grpSpPr>
          <a:xfrm>
            <a:off x="3537203" y="4472940"/>
            <a:ext cx="405765" cy="340360"/>
            <a:chOff x="3537203" y="4472940"/>
            <a:chExt cx="405765" cy="340360"/>
          </a:xfrm>
        </p:grpSpPr>
        <p:sp>
          <p:nvSpPr>
            <p:cNvPr id="72" name="object 72" descr=""/>
            <p:cNvSpPr/>
            <p:nvPr/>
          </p:nvSpPr>
          <p:spPr>
            <a:xfrm>
              <a:off x="3538727" y="4474464"/>
              <a:ext cx="402590" cy="337185"/>
            </a:xfrm>
            <a:custGeom>
              <a:avLst/>
              <a:gdLst/>
              <a:ahLst/>
              <a:cxnLst/>
              <a:rect l="l" t="t" r="r" b="b"/>
              <a:pathLst>
                <a:path w="402589" h="337185">
                  <a:moveTo>
                    <a:pt x="0" y="336803"/>
                  </a:moveTo>
                  <a:lnTo>
                    <a:pt x="402336" y="336803"/>
                  </a:lnTo>
                  <a:lnTo>
                    <a:pt x="402336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538727" y="4562856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 h="0">
                  <a:moveTo>
                    <a:pt x="0" y="0"/>
                  </a:moveTo>
                  <a:lnTo>
                    <a:pt x="40233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538727" y="4687824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 h="0">
                  <a:moveTo>
                    <a:pt x="0" y="0"/>
                  </a:moveTo>
                  <a:lnTo>
                    <a:pt x="4023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5" name="object 7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628644" y="4875276"/>
            <a:ext cx="222504" cy="68579"/>
          </a:xfrm>
          <a:prstGeom prst="rect">
            <a:avLst/>
          </a:prstGeom>
        </p:spPr>
      </p:pic>
      <p:grpSp>
        <p:nvGrpSpPr>
          <p:cNvPr id="76" name="object 76" descr=""/>
          <p:cNvGrpSpPr/>
          <p:nvPr/>
        </p:nvGrpSpPr>
        <p:grpSpPr>
          <a:xfrm>
            <a:off x="6458711" y="5577840"/>
            <a:ext cx="568960" cy="568960"/>
            <a:chOff x="6458711" y="5577840"/>
            <a:chExt cx="568960" cy="568960"/>
          </a:xfrm>
        </p:grpSpPr>
        <p:sp>
          <p:nvSpPr>
            <p:cNvPr id="77" name="object 77" descr=""/>
            <p:cNvSpPr/>
            <p:nvPr/>
          </p:nvSpPr>
          <p:spPr>
            <a:xfrm>
              <a:off x="6922007" y="5579364"/>
              <a:ext cx="104139" cy="565785"/>
            </a:xfrm>
            <a:custGeom>
              <a:avLst/>
              <a:gdLst/>
              <a:ahLst/>
              <a:cxnLst/>
              <a:rect l="l" t="t" r="r" b="b"/>
              <a:pathLst>
                <a:path w="104140" h="565785">
                  <a:moveTo>
                    <a:pt x="0" y="565403"/>
                  </a:moveTo>
                  <a:lnTo>
                    <a:pt x="0" y="103632"/>
                  </a:lnTo>
                  <a:lnTo>
                    <a:pt x="103632" y="0"/>
                  </a:lnTo>
                  <a:lnTo>
                    <a:pt x="103632" y="461771"/>
                  </a:lnTo>
                  <a:lnTo>
                    <a:pt x="0" y="56540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922007" y="5579364"/>
              <a:ext cx="104139" cy="565785"/>
            </a:xfrm>
            <a:custGeom>
              <a:avLst/>
              <a:gdLst/>
              <a:ahLst/>
              <a:cxnLst/>
              <a:rect l="l" t="t" r="r" b="b"/>
              <a:pathLst>
                <a:path w="104140" h="565785">
                  <a:moveTo>
                    <a:pt x="0" y="565403"/>
                  </a:moveTo>
                  <a:lnTo>
                    <a:pt x="103632" y="461771"/>
                  </a:lnTo>
                  <a:lnTo>
                    <a:pt x="103632" y="0"/>
                  </a:lnTo>
                  <a:lnTo>
                    <a:pt x="0" y="103632"/>
                  </a:lnTo>
                  <a:lnTo>
                    <a:pt x="0" y="5654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460235" y="5579364"/>
              <a:ext cx="565785" cy="104139"/>
            </a:xfrm>
            <a:custGeom>
              <a:avLst/>
              <a:gdLst/>
              <a:ahLst/>
              <a:cxnLst/>
              <a:rect l="l" t="t" r="r" b="b"/>
              <a:pathLst>
                <a:path w="565784" h="104139">
                  <a:moveTo>
                    <a:pt x="461771" y="103632"/>
                  </a:moveTo>
                  <a:lnTo>
                    <a:pt x="0" y="103632"/>
                  </a:lnTo>
                  <a:lnTo>
                    <a:pt x="103632" y="0"/>
                  </a:lnTo>
                  <a:lnTo>
                    <a:pt x="565403" y="0"/>
                  </a:lnTo>
                  <a:lnTo>
                    <a:pt x="461771" y="10363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460235" y="5579364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4" h="565785">
                  <a:moveTo>
                    <a:pt x="0" y="103632"/>
                  </a:moveTo>
                  <a:lnTo>
                    <a:pt x="461771" y="103632"/>
                  </a:lnTo>
                  <a:lnTo>
                    <a:pt x="565403" y="0"/>
                  </a:lnTo>
                  <a:lnTo>
                    <a:pt x="103632" y="0"/>
                  </a:lnTo>
                  <a:lnTo>
                    <a:pt x="0" y="103632"/>
                  </a:lnTo>
                  <a:close/>
                </a:path>
                <a:path w="565784" h="565785">
                  <a:moveTo>
                    <a:pt x="0" y="565403"/>
                  </a:moveTo>
                  <a:lnTo>
                    <a:pt x="461771" y="565403"/>
                  </a:lnTo>
                  <a:lnTo>
                    <a:pt x="461771" y="103632"/>
                  </a:lnTo>
                  <a:lnTo>
                    <a:pt x="0" y="103632"/>
                  </a:lnTo>
                  <a:lnTo>
                    <a:pt x="0" y="5654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34912" y="5830824"/>
              <a:ext cx="307848" cy="132588"/>
            </a:xfrm>
            <a:prstGeom prst="rect">
              <a:avLst/>
            </a:prstGeom>
          </p:spPr>
        </p:pic>
      </p:grpSp>
      <p:pic>
        <p:nvPicPr>
          <p:cNvPr id="82" name="object 8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52615" y="6294120"/>
            <a:ext cx="509015" cy="85343"/>
          </a:xfrm>
          <a:prstGeom prst="rect">
            <a:avLst/>
          </a:prstGeom>
        </p:spPr>
      </p:pic>
      <p:sp>
        <p:nvSpPr>
          <p:cNvPr id="83" name="object 83" descr=""/>
          <p:cNvSpPr/>
          <p:nvPr/>
        </p:nvSpPr>
        <p:spPr>
          <a:xfrm>
            <a:off x="3249168" y="3938028"/>
            <a:ext cx="200025" cy="739140"/>
          </a:xfrm>
          <a:custGeom>
            <a:avLst/>
            <a:gdLst/>
            <a:ahLst/>
            <a:cxnLst/>
            <a:rect l="l" t="t" r="r" b="b"/>
            <a:pathLst>
              <a:path w="200025" h="739139">
                <a:moveTo>
                  <a:pt x="4572" y="371856"/>
                </a:moveTo>
                <a:lnTo>
                  <a:pt x="3048" y="370332"/>
                </a:lnTo>
                <a:lnTo>
                  <a:pt x="1524" y="370332"/>
                </a:lnTo>
                <a:lnTo>
                  <a:pt x="1524" y="371856"/>
                </a:lnTo>
                <a:lnTo>
                  <a:pt x="0" y="391668"/>
                </a:lnTo>
                <a:lnTo>
                  <a:pt x="1524" y="393192"/>
                </a:lnTo>
                <a:lnTo>
                  <a:pt x="3048" y="393192"/>
                </a:lnTo>
                <a:lnTo>
                  <a:pt x="3048" y="391668"/>
                </a:lnTo>
                <a:lnTo>
                  <a:pt x="4572" y="371856"/>
                </a:lnTo>
                <a:close/>
              </a:path>
              <a:path w="200025" h="739139">
                <a:moveTo>
                  <a:pt x="6096" y="423672"/>
                </a:moveTo>
                <a:lnTo>
                  <a:pt x="3048" y="405384"/>
                </a:lnTo>
                <a:lnTo>
                  <a:pt x="3048" y="403860"/>
                </a:lnTo>
                <a:lnTo>
                  <a:pt x="0" y="403860"/>
                </a:lnTo>
                <a:lnTo>
                  <a:pt x="0" y="405384"/>
                </a:lnTo>
                <a:lnTo>
                  <a:pt x="3048" y="423672"/>
                </a:lnTo>
                <a:lnTo>
                  <a:pt x="3048" y="425196"/>
                </a:lnTo>
                <a:lnTo>
                  <a:pt x="6096" y="425196"/>
                </a:lnTo>
                <a:lnTo>
                  <a:pt x="6096" y="423672"/>
                </a:lnTo>
                <a:close/>
              </a:path>
              <a:path w="200025" h="739139">
                <a:moveTo>
                  <a:pt x="6096" y="336804"/>
                </a:moveTo>
                <a:lnTo>
                  <a:pt x="4572" y="336804"/>
                </a:lnTo>
                <a:lnTo>
                  <a:pt x="3048" y="338328"/>
                </a:lnTo>
                <a:lnTo>
                  <a:pt x="3048" y="358140"/>
                </a:lnTo>
                <a:lnTo>
                  <a:pt x="1524" y="358140"/>
                </a:lnTo>
                <a:lnTo>
                  <a:pt x="3048" y="359664"/>
                </a:lnTo>
                <a:lnTo>
                  <a:pt x="4572" y="359664"/>
                </a:lnTo>
                <a:lnTo>
                  <a:pt x="4572" y="358140"/>
                </a:lnTo>
                <a:lnTo>
                  <a:pt x="6096" y="338328"/>
                </a:lnTo>
                <a:lnTo>
                  <a:pt x="6096" y="336804"/>
                </a:lnTo>
                <a:close/>
              </a:path>
              <a:path w="200025" h="739139">
                <a:moveTo>
                  <a:pt x="9131" y="304800"/>
                </a:moveTo>
                <a:lnTo>
                  <a:pt x="6096" y="304800"/>
                </a:lnTo>
                <a:lnTo>
                  <a:pt x="6096" y="306324"/>
                </a:lnTo>
                <a:lnTo>
                  <a:pt x="4572" y="310896"/>
                </a:lnTo>
                <a:lnTo>
                  <a:pt x="4572" y="326136"/>
                </a:lnTo>
                <a:lnTo>
                  <a:pt x="7620" y="326136"/>
                </a:lnTo>
                <a:lnTo>
                  <a:pt x="7620" y="312420"/>
                </a:lnTo>
                <a:lnTo>
                  <a:pt x="9131" y="306324"/>
                </a:lnTo>
                <a:lnTo>
                  <a:pt x="9131" y="304800"/>
                </a:lnTo>
                <a:close/>
              </a:path>
              <a:path w="200025" h="739139">
                <a:moveTo>
                  <a:pt x="10668" y="457200"/>
                </a:moveTo>
                <a:lnTo>
                  <a:pt x="7620" y="437375"/>
                </a:lnTo>
                <a:lnTo>
                  <a:pt x="7620" y="435864"/>
                </a:lnTo>
                <a:lnTo>
                  <a:pt x="6096" y="435864"/>
                </a:lnTo>
                <a:lnTo>
                  <a:pt x="4572" y="437375"/>
                </a:lnTo>
                <a:lnTo>
                  <a:pt x="7620" y="457200"/>
                </a:lnTo>
                <a:lnTo>
                  <a:pt x="9131" y="458724"/>
                </a:lnTo>
                <a:lnTo>
                  <a:pt x="10668" y="458724"/>
                </a:lnTo>
                <a:lnTo>
                  <a:pt x="10668" y="457200"/>
                </a:lnTo>
                <a:close/>
              </a:path>
              <a:path w="200025" h="739139">
                <a:moveTo>
                  <a:pt x="15240" y="489204"/>
                </a:moveTo>
                <a:lnTo>
                  <a:pt x="12192" y="470916"/>
                </a:lnTo>
                <a:lnTo>
                  <a:pt x="12192" y="469392"/>
                </a:lnTo>
                <a:lnTo>
                  <a:pt x="10668" y="469392"/>
                </a:lnTo>
                <a:lnTo>
                  <a:pt x="10668" y="470916"/>
                </a:lnTo>
                <a:lnTo>
                  <a:pt x="13716" y="489204"/>
                </a:lnTo>
                <a:lnTo>
                  <a:pt x="13716" y="490728"/>
                </a:lnTo>
                <a:lnTo>
                  <a:pt x="15240" y="490728"/>
                </a:lnTo>
                <a:lnTo>
                  <a:pt x="15240" y="489204"/>
                </a:lnTo>
                <a:close/>
              </a:path>
              <a:path w="200025" h="739139">
                <a:moveTo>
                  <a:pt x="16764" y="272796"/>
                </a:moveTo>
                <a:lnTo>
                  <a:pt x="13716" y="272796"/>
                </a:lnTo>
                <a:lnTo>
                  <a:pt x="9131" y="292608"/>
                </a:lnTo>
                <a:lnTo>
                  <a:pt x="10668" y="294132"/>
                </a:lnTo>
                <a:lnTo>
                  <a:pt x="12192" y="294132"/>
                </a:lnTo>
                <a:lnTo>
                  <a:pt x="12192" y="292608"/>
                </a:lnTo>
                <a:lnTo>
                  <a:pt x="16764" y="274320"/>
                </a:lnTo>
                <a:lnTo>
                  <a:pt x="16764" y="272796"/>
                </a:lnTo>
                <a:close/>
              </a:path>
              <a:path w="200025" h="739139">
                <a:moveTo>
                  <a:pt x="25908" y="240792"/>
                </a:moveTo>
                <a:lnTo>
                  <a:pt x="22847" y="240792"/>
                </a:lnTo>
                <a:lnTo>
                  <a:pt x="18288" y="260604"/>
                </a:lnTo>
                <a:lnTo>
                  <a:pt x="18288" y="262128"/>
                </a:lnTo>
                <a:lnTo>
                  <a:pt x="19812" y="262128"/>
                </a:lnTo>
                <a:lnTo>
                  <a:pt x="19812" y="260604"/>
                </a:lnTo>
                <a:lnTo>
                  <a:pt x="24384" y="242316"/>
                </a:lnTo>
                <a:lnTo>
                  <a:pt x="25908" y="240792"/>
                </a:lnTo>
                <a:close/>
              </a:path>
              <a:path w="200025" h="739139">
                <a:moveTo>
                  <a:pt x="28956" y="521208"/>
                </a:moveTo>
                <a:lnTo>
                  <a:pt x="27432" y="519684"/>
                </a:lnTo>
                <a:lnTo>
                  <a:pt x="21323" y="501396"/>
                </a:lnTo>
                <a:lnTo>
                  <a:pt x="18288" y="501396"/>
                </a:lnTo>
                <a:lnTo>
                  <a:pt x="18288" y="502920"/>
                </a:lnTo>
                <a:lnTo>
                  <a:pt x="25908" y="521208"/>
                </a:lnTo>
                <a:lnTo>
                  <a:pt x="25908" y="522732"/>
                </a:lnTo>
                <a:lnTo>
                  <a:pt x="27432" y="521208"/>
                </a:lnTo>
                <a:lnTo>
                  <a:pt x="28956" y="521208"/>
                </a:lnTo>
                <a:close/>
              </a:path>
              <a:path w="200025" h="739139">
                <a:moveTo>
                  <a:pt x="33528" y="208775"/>
                </a:moveTo>
                <a:lnTo>
                  <a:pt x="30480" y="208775"/>
                </a:lnTo>
                <a:lnTo>
                  <a:pt x="28956" y="213360"/>
                </a:lnTo>
                <a:lnTo>
                  <a:pt x="25908" y="228600"/>
                </a:lnTo>
                <a:lnTo>
                  <a:pt x="25908" y="230124"/>
                </a:lnTo>
                <a:lnTo>
                  <a:pt x="27432" y="230124"/>
                </a:lnTo>
                <a:lnTo>
                  <a:pt x="27432" y="228600"/>
                </a:lnTo>
                <a:lnTo>
                  <a:pt x="28956" y="228600"/>
                </a:lnTo>
                <a:lnTo>
                  <a:pt x="32004" y="214884"/>
                </a:lnTo>
                <a:lnTo>
                  <a:pt x="33528" y="210312"/>
                </a:lnTo>
                <a:lnTo>
                  <a:pt x="33528" y="208775"/>
                </a:lnTo>
                <a:close/>
              </a:path>
              <a:path w="200025" h="739139">
                <a:moveTo>
                  <a:pt x="41148" y="551675"/>
                </a:moveTo>
                <a:lnTo>
                  <a:pt x="39624" y="550164"/>
                </a:lnTo>
                <a:lnTo>
                  <a:pt x="33528" y="533400"/>
                </a:lnTo>
                <a:lnTo>
                  <a:pt x="33528" y="531876"/>
                </a:lnTo>
                <a:lnTo>
                  <a:pt x="30480" y="531876"/>
                </a:lnTo>
                <a:lnTo>
                  <a:pt x="30480" y="533400"/>
                </a:lnTo>
                <a:lnTo>
                  <a:pt x="38100" y="551675"/>
                </a:lnTo>
                <a:lnTo>
                  <a:pt x="38100" y="553212"/>
                </a:lnTo>
                <a:lnTo>
                  <a:pt x="39624" y="553212"/>
                </a:lnTo>
                <a:lnTo>
                  <a:pt x="39624" y="551675"/>
                </a:lnTo>
                <a:lnTo>
                  <a:pt x="41148" y="551675"/>
                </a:lnTo>
                <a:close/>
              </a:path>
              <a:path w="200025" h="739139">
                <a:moveTo>
                  <a:pt x="47231" y="178308"/>
                </a:moveTo>
                <a:lnTo>
                  <a:pt x="45720" y="178308"/>
                </a:lnTo>
                <a:lnTo>
                  <a:pt x="44196" y="176784"/>
                </a:lnTo>
                <a:lnTo>
                  <a:pt x="44196" y="178308"/>
                </a:lnTo>
                <a:lnTo>
                  <a:pt x="36576" y="196583"/>
                </a:lnTo>
                <a:lnTo>
                  <a:pt x="36576" y="198120"/>
                </a:lnTo>
                <a:lnTo>
                  <a:pt x="39624" y="198120"/>
                </a:lnTo>
                <a:lnTo>
                  <a:pt x="45720" y="179832"/>
                </a:lnTo>
                <a:lnTo>
                  <a:pt x="47231" y="178308"/>
                </a:lnTo>
                <a:close/>
              </a:path>
              <a:path w="200025" h="739139">
                <a:moveTo>
                  <a:pt x="54864" y="580644"/>
                </a:moveTo>
                <a:lnTo>
                  <a:pt x="47231" y="569976"/>
                </a:lnTo>
                <a:lnTo>
                  <a:pt x="45720" y="563880"/>
                </a:lnTo>
                <a:lnTo>
                  <a:pt x="45720" y="562356"/>
                </a:lnTo>
                <a:lnTo>
                  <a:pt x="42672" y="562356"/>
                </a:lnTo>
                <a:lnTo>
                  <a:pt x="42672" y="563880"/>
                </a:lnTo>
                <a:lnTo>
                  <a:pt x="45720" y="571500"/>
                </a:lnTo>
                <a:lnTo>
                  <a:pt x="51816" y="582168"/>
                </a:lnTo>
                <a:lnTo>
                  <a:pt x="54864" y="582168"/>
                </a:lnTo>
                <a:lnTo>
                  <a:pt x="54864" y="580644"/>
                </a:lnTo>
                <a:close/>
              </a:path>
              <a:path w="200025" h="739139">
                <a:moveTo>
                  <a:pt x="59423" y="147828"/>
                </a:moveTo>
                <a:lnTo>
                  <a:pt x="57912" y="147828"/>
                </a:lnTo>
                <a:lnTo>
                  <a:pt x="57912" y="146304"/>
                </a:lnTo>
                <a:lnTo>
                  <a:pt x="56388" y="147828"/>
                </a:lnTo>
                <a:lnTo>
                  <a:pt x="48768" y="166116"/>
                </a:lnTo>
                <a:lnTo>
                  <a:pt x="48768" y="167640"/>
                </a:lnTo>
                <a:lnTo>
                  <a:pt x="51816" y="167640"/>
                </a:lnTo>
                <a:lnTo>
                  <a:pt x="51816" y="166116"/>
                </a:lnTo>
                <a:lnTo>
                  <a:pt x="59423" y="149352"/>
                </a:lnTo>
                <a:lnTo>
                  <a:pt x="59423" y="147828"/>
                </a:lnTo>
                <a:close/>
              </a:path>
              <a:path w="200025" h="739139">
                <a:moveTo>
                  <a:pt x="71628" y="115824"/>
                </a:moveTo>
                <a:lnTo>
                  <a:pt x="70104" y="115824"/>
                </a:lnTo>
                <a:lnTo>
                  <a:pt x="70104" y="117348"/>
                </a:lnTo>
                <a:lnTo>
                  <a:pt x="68580" y="117348"/>
                </a:lnTo>
                <a:lnTo>
                  <a:pt x="60947" y="135636"/>
                </a:lnTo>
                <a:lnTo>
                  <a:pt x="62484" y="137160"/>
                </a:lnTo>
                <a:lnTo>
                  <a:pt x="64008" y="137160"/>
                </a:lnTo>
                <a:lnTo>
                  <a:pt x="64008" y="135636"/>
                </a:lnTo>
                <a:lnTo>
                  <a:pt x="71628" y="118872"/>
                </a:lnTo>
                <a:lnTo>
                  <a:pt x="71628" y="115824"/>
                </a:lnTo>
                <a:close/>
              </a:path>
              <a:path w="200025" h="739139">
                <a:moveTo>
                  <a:pt x="73139" y="606552"/>
                </a:moveTo>
                <a:lnTo>
                  <a:pt x="62484" y="591312"/>
                </a:lnTo>
                <a:lnTo>
                  <a:pt x="60947" y="589775"/>
                </a:lnTo>
                <a:lnTo>
                  <a:pt x="60947" y="591312"/>
                </a:lnTo>
                <a:lnTo>
                  <a:pt x="59423" y="591312"/>
                </a:lnTo>
                <a:lnTo>
                  <a:pt x="59423" y="592836"/>
                </a:lnTo>
                <a:lnTo>
                  <a:pt x="60947" y="592836"/>
                </a:lnTo>
                <a:lnTo>
                  <a:pt x="71628" y="609600"/>
                </a:lnTo>
                <a:lnTo>
                  <a:pt x="73139" y="609600"/>
                </a:lnTo>
                <a:lnTo>
                  <a:pt x="73139" y="606552"/>
                </a:lnTo>
                <a:close/>
              </a:path>
              <a:path w="200025" h="739139">
                <a:moveTo>
                  <a:pt x="86868" y="86868"/>
                </a:moveTo>
                <a:lnTo>
                  <a:pt x="85331" y="86868"/>
                </a:lnTo>
                <a:lnTo>
                  <a:pt x="85331" y="88392"/>
                </a:lnTo>
                <a:lnTo>
                  <a:pt x="74676" y="105156"/>
                </a:lnTo>
                <a:lnTo>
                  <a:pt x="74676" y="106680"/>
                </a:lnTo>
                <a:lnTo>
                  <a:pt x="77724" y="106680"/>
                </a:lnTo>
                <a:lnTo>
                  <a:pt x="86868" y="89916"/>
                </a:lnTo>
                <a:lnTo>
                  <a:pt x="86868" y="86868"/>
                </a:lnTo>
                <a:close/>
              </a:path>
              <a:path w="200025" h="739139">
                <a:moveTo>
                  <a:pt x="92964" y="635508"/>
                </a:moveTo>
                <a:lnTo>
                  <a:pt x="91440" y="633984"/>
                </a:lnTo>
                <a:lnTo>
                  <a:pt x="80772" y="618744"/>
                </a:lnTo>
                <a:lnTo>
                  <a:pt x="79248" y="617220"/>
                </a:lnTo>
                <a:lnTo>
                  <a:pt x="79248" y="618744"/>
                </a:lnTo>
                <a:lnTo>
                  <a:pt x="77724" y="620268"/>
                </a:lnTo>
                <a:lnTo>
                  <a:pt x="79248" y="620268"/>
                </a:lnTo>
                <a:lnTo>
                  <a:pt x="89916" y="635508"/>
                </a:lnTo>
                <a:lnTo>
                  <a:pt x="89916" y="637032"/>
                </a:lnTo>
                <a:lnTo>
                  <a:pt x="91440" y="637032"/>
                </a:lnTo>
                <a:lnTo>
                  <a:pt x="92964" y="635508"/>
                </a:lnTo>
                <a:close/>
              </a:path>
              <a:path w="200025" h="739139">
                <a:moveTo>
                  <a:pt x="103632" y="59436"/>
                </a:moveTo>
                <a:lnTo>
                  <a:pt x="102108" y="57912"/>
                </a:lnTo>
                <a:lnTo>
                  <a:pt x="100584" y="57912"/>
                </a:lnTo>
                <a:lnTo>
                  <a:pt x="100584" y="59436"/>
                </a:lnTo>
                <a:lnTo>
                  <a:pt x="91440" y="76200"/>
                </a:lnTo>
                <a:lnTo>
                  <a:pt x="91440" y="77724"/>
                </a:lnTo>
                <a:lnTo>
                  <a:pt x="94488" y="77724"/>
                </a:lnTo>
                <a:lnTo>
                  <a:pt x="103632" y="60960"/>
                </a:lnTo>
                <a:lnTo>
                  <a:pt x="103632" y="59436"/>
                </a:lnTo>
                <a:close/>
              </a:path>
              <a:path w="200025" h="739139">
                <a:moveTo>
                  <a:pt x="114300" y="659892"/>
                </a:moveTo>
                <a:lnTo>
                  <a:pt x="99047" y="644652"/>
                </a:lnTo>
                <a:lnTo>
                  <a:pt x="97523" y="646176"/>
                </a:lnTo>
                <a:lnTo>
                  <a:pt x="97523" y="647700"/>
                </a:lnTo>
                <a:lnTo>
                  <a:pt x="111239" y="661416"/>
                </a:lnTo>
                <a:lnTo>
                  <a:pt x="114300" y="661416"/>
                </a:lnTo>
                <a:lnTo>
                  <a:pt x="114300" y="659892"/>
                </a:lnTo>
                <a:close/>
              </a:path>
              <a:path w="200025" h="739139">
                <a:moveTo>
                  <a:pt x="120396" y="30480"/>
                </a:moveTo>
                <a:lnTo>
                  <a:pt x="118872" y="28956"/>
                </a:lnTo>
                <a:lnTo>
                  <a:pt x="117348" y="28956"/>
                </a:lnTo>
                <a:lnTo>
                  <a:pt x="117348" y="30480"/>
                </a:lnTo>
                <a:lnTo>
                  <a:pt x="108204" y="47244"/>
                </a:lnTo>
                <a:lnTo>
                  <a:pt x="106680" y="47244"/>
                </a:lnTo>
                <a:lnTo>
                  <a:pt x="108204" y="48768"/>
                </a:lnTo>
                <a:lnTo>
                  <a:pt x="109728" y="48768"/>
                </a:lnTo>
                <a:lnTo>
                  <a:pt x="120396" y="32004"/>
                </a:lnTo>
                <a:lnTo>
                  <a:pt x="120396" y="30480"/>
                </a:lnTo>
                <a:close/>
              </a:path>
              <a:path w="200025" h="739139">
                <a:moveTo>
                  <a:pt x="135623" y="1524"/>
                </a:moveTo>
                <a:lnTo>
                  <a:pt x="134112" y="0"/>
                </a:lnTo>
                <a:lnTo>
                  <a:pt x="134112" y="1524"/>
                </a:lnTo>
                <a:lnTo>
                  <a:pt x="123431" y="18275"/>
                </a:lnTo>
                <a:lnTo>
                  <a:pt x="123431" y="19812"/>
                </a:lnTo>
                <a:lnTo>
                  <a:pt x="126492" y="19812"/>
                </a:lnTo>
                <a:lnTo>
                  <a:pt x="135623" y="3048"/>
                </a:lnTo>
                <a:lnTo>
                  <a:pt x="135623" y="1524"/>
                </a:lnTo>
                <a:close/>
              </a:path>
              <a:path w="200025" h="739139">
                <a:moveTo>
                  <a:pt x="137147" y="682752"/>
                </a:moveTo>
                <a:lnTo>
                  <a:pt x="123431" y="669036"/>
                </a:lnTo>
                <a:lnTo>
                  <a:pt x="120396" y="669036"/>
                </a:lnTo>
                <a:lnTo>
                  <a:pt x="120396" y="670560"/>
                </a:lnTo>
                <a:lnTo>
                  <a:pt x="121920" y="670560"/>
                </a:lnTo>
                <a:lnTo>
                  <a:pt x="135623" y="684276"/>
                </a:lnTo>
                <a:lnTo>
                  <a:pt x="135623" y="685800"/>
                </a:lnTo>
                <a:lnTo>
                  <a:pt x="137147" y="685800"/>
                </a:lnTo>
                <a:lnTo>
                  <a:pt x="137147" y="682752"/>
                </a:lnTo>
                <a:close/>
              </a:path>
              <a:path w="200025" h="739139">
                <a:moveTo>
                  <a:pt x="161531" y="707136"/>
                </a:moveTo>
                <a:lnTo>
                  <a:pt x="146304" y="691896"/>
                </a:lnTo>
                <a:lnTo>
                  <a:pt x="144780" y="691896"/>
                </a:lnTo>
                <a:lnTo>
                  <a:pt x="144780" y="694944"/>
                </a:lnTo>
                <a:lnTo>
                  <a:pt x="158496" y="708660"/>
                </a:lnTo>
                <a:lnTo>
                  <a:pt x="160020" y="708660"/>
                </a:lnTo>
                <a:lnTo>
                  <a:pt x="161531" y="707136"/>
                </a:lnTo>
                <a:close/>
              </a:path>
              <a:path w="200025" h="739139">
                <a:moveTo>
                  <a:pt x="199631" y="739140"/>
                </a:moveTo>
                <a:lnTo>
                  <a:pt x="176771" y="691883"/>
                </a:lnTo>
                <a:lnTo>
                  <a:pt x="147828" y="728472"/>
                </a:lnTo>
                <a:lnTo>
                  <a:pt x="199631" y="739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4017264" y="4805184"/>
            <a:ext cx="635635" cy="93345"/>
          </a:xfrm>
          <a:custGeom>
            <a:avLst/>
            <a:gdLst/>
            <a:ahLst/>
            <a:cxnLst/>
            <a:rect l="l" t="t" r="r" b="b"/>
            <a:pathLst>
              <a:path w="635635" h="93345">
                <a:moveTo>
                  <a:pt x="19812" y="7620"/>
                </a:moveTo>
                <a:lnTo>
                  <a:pt x="1524" y="1524"/>
                </a:lnTo>
                <a:lnTo>
                  <a:pt x="1524" y="0"/>
                </a:lnTo>
                <a:lnTo>
                  <a:pt x="0" y="1524"/>
                </a:lnTo>
                <a:lnTo>
                  <a:pt x="0" y="3048"/>
                </a:lnTo>
                <a:lnTo>
                  <a:pt x="18288" y="10668"/>
                </a:lnTo>
                <a:lnTo>
                  <a:pt x="19812" y="10668"/>
                </a:lnTo>
                <a:lnTo>
                  <a:pt x="19812" y="7620"/>
                </a:lnTo>
                <a:close/>
              </a:path>
              <a:path w="635635" h="93345">
                <a:moveTo>
                  <a:pt x="51816" y="21336"/>
                </a:moveTo>
                <a:lnTo>
                  <a:pt x="50292" y="21336"/>
                </a:lnTo>
                <a:lnTo>
                  <a:pt x="32004" y="13716"/>
                </a:lnTo>
                <a:lnTo>
                  <a:pt x="30480" y="13716"/>
                </a:lnTo>
                <a:lnTo>
                  <a:pt x="30480" y="15240"/>
                </a:lnTo>
                <a:lnTo>
                  <a:pt x="48768" y="22860"/>
                </a:lnTo>
                <a:lnTo>
                  <a:pt x="50292" y="24384"/>
                </a:lnTo>
                <a:lnTo>
                  <a:pt x="50292" y="22860"/>
                </a:lnTo>
                <a:lnTo>
                  <a:pt x="51816" y="21336"/>
                </a:lnTo>
                <a:close/>
              </a:path>
              <a:path w="635635" h="93345">
                <a:moveTo>
                  <a:pt x="82296" y="35052"/>
                </a:moveTo>
                <a:lnTo>
                  <a:pt x="80772" y="33528"/>
                </a:lnTo>
                <a:lnTo>
                  <a:pt x="62484" y="25908"/>
                </a:lnTo>
                <a:lnTo>
                  <a:pt x="60960" y="25908"/>
                </a:lnTo>
                <a:lnTo>
                  <a:pt x="60960" y="28956"/>
                </a:lnTo>
                <a:lnTo>
                  <a:pt x="62484" y="28956"/>
                </a:lnTo>
                <a:lnTo>
                  <a:pt x="79235" y="36576"/>
                </a:lnTo>
                <a:lnTo>
                  <a:pt x="80772" y="36576"/>
                </a:lnTo>
                <a:lnTo>
                  <a:pt x="80772" y="35052"/>
                </a:lnTo>
                <a:lnTo>
                  <a:pt x="82296" y="35052"/>
                </a:lnTo>
                <a:close/>
              </a:path>
              <a:path w="635635" h="93345">
                <a:moveTo>
                  <a:pt x="112776" y="45720"/>
                </a:moveTo>
                <a:lnTo>
                  <a:pt x="111252" y="45720"/>
                </a:lnTo>
                <a:lnTo>
                  <a:pt x="92964" y="38100"/>
                </a:lnTo>
                <a:lnTo>
                  <a:pt x="91427" y="38100"/>
                </a:lnTo>
                <a:lnTo>
                  <a:pt x="91427" y="41148"/>
                </a:lnTo>
                <a:lnTo>
                  <a:pt x="92964" y="41148"/>
                </a:lnTo>
                <a:lnTo>
                  <a:pt x="109728" y="48768"/>
                </a:lnTo>
                <a:lnTo>
                  <a:pt x="112776" y="48768"/>
                </a:lnTo>
                <a:lnTo>
                  <a:pt x="112776" y="45720"/>
                </a:lnTo>
                <a:close/>
              </a:path>
              <a:path w="635635" h="93345">
                <a:moveTo>
                  <a:pt x="144780" y="56388"/>
                </a:moveTo>
                <a:lnTo>
                  <a:pt x="143256" y="54864"/>
                </a:lnTo>
                <a:lnTo>
                  <a:pt x="124968" y="50292"/>
                </a:lnTo>
                <a:lnTo>
                  <a:pt x="123444" y="48768"/>
                </a:lnTo>
                <a:lnTo>
                  <a:pt x="123444" y="50292"/>
                </a:lnTo>
                <a:lnTo>
                  <a:pt x="121920" y="51816"/>
                </a:lnTo>
                <a:lnTo>
                  <a:pt x="123444" y="51816"/>
                </a:lnTo>
                <a:lnTo>
                  <a:pt x="141732" y="57912"/>
                </a:lnTo>
                <a:lnTo>
                  <a:pt x="143256" y="57912"/>
                </a:lnTo>
                <a:lnTo>
                  <a:pt x="144780" y="56388"/>
                </a:lnTo>
                <a:close/>
              </a:path>
              <a:path w="635635" h="93345">
                <a:moveTo>
                  <a:pt x="176784" y="65532"/>
                </a:moveTo>
                <a:lnTo>
                  <a:pt x="175260" y="64008"/>
                </a:lnTo>
                <a:lnTo>
                  <a:pt x="156972" y="59436"/>
                </a:lnTo>
                <a:lnTo>
                  <a:pt x="155448" y="57912"/>
                </a:lnTo>
                <a:lnTo>
                  <a:pt x="155448" y="59436"/>
                </a:lnTo>
                <a:lnTo>
                  <a:pt x="153924" y="60960"/>
                </a:lnTo>
                <a:lnTo>
                  <a:pt x="155448" y="60960"/>
                </a:lnTo>
                <a:lnTo>
                  <a:pt x="173736" y="67056"/>
                </a:lnTo>
                <a:lnTo>
                  <a:pt x="175260" y="67056"/>
                </a:lnTo>
                <a:lnTo>
                  <a:pt x="175260" y="65532"/>
                </a:lnTo>
                <a:lnTo>
                  <a:pt x="176784" y="65532"/>
                </a:lnTo>
                <a:close/>
              </a:path>
              <a:path w="635635" h="93345">
                <a:moveTo>
                  <a:pt x="208788" y="74676"/>
                </a:moveTo>
                <a:lnTo>
                  <a:pt x="207264" y="73139"/>
                </a:lnTo>
                <a:lnTo>
                  <a:pt x="188976" y="67056"/>
                </a:lnTo>
                <a:lnTo>
                  <a:pt x="187452" y="67056"/>
                </a:lnTo>
                <a:lnTo>
                  <a:pt x="187452" y="68580"/>
                </a:lnTo>
                <a:lnTo>
                  <a:pt x="185928" y="68580"/>
                </a:lnTo>
                <a:lnTo>
                  <a:pt x="185928" y="70104"/>
                </a:lnTo>
                <a:lnTo>
                  <a:pt x="187452" y="70104"/>
                </a:lnTo>
                <a:lnTo>
                  <a:pt x="205727" y="76187"/>
                </a:lnTo>
                <a:lnTo>
                  <a:pt x="207264" y="76187"/>
                </a:lnTo>
                <a:lnTo>
                  <a:pt x="207264" y="74676"/>
                </a:lnTo>
                <a:lnTo>
                  <a:pt x="208788" y="74676"/>
                </a:lnTo>
                <a:close/>
              </a:path>
              <a:path w="635635" h="93345">
                <a:moveTo>
                  <a:pt x="240792" y="79248"/>
                </a:moveTo>
                <a:lnTo>
                  <a:pt x="239268" y="79248"/>
                </a:lnTo>
                <a:lnTo>
                  <a:pt x="219456" y="76187"/>
                </a:lnTo>
                <a:lnTo>
                  <a:pt x="217932" y="77724"/>
                </a:lnTo>
                <a:lnTo>
                  <a:pt x="219456" y="79248"/>
                </a:lnTo>
                <a:lnTo>
                  <a:pt x="239268" y="82296"/>
                </a:lnTo>
                <a:lnTo>
                  <a:pt x="240792" y="80772"/>
                </a:lnTo>
                <a:lnTo>
                  <a:pt x="240792" y="79248"/>
                </a:lnTo>
                <a:close/>
              </a:path>
              <a:path w="635635" h="93345">
                <a:moveTo>
                  <a:pt x="272796" y="83820"/>
                </a:moveTo>
                <a:lnTo>
                  <a:pt x="252984" y="80772"/>
                </a:lnTo>
                <a:lnTo>
                  <a:pt x="251460" y="80772"/>
                </a:lnTo>
                <a:lnTo>
                  <a:pt x="251460" y="83820"/>
                </a:lnTo>
                <a:lnTo>
                  <a:pt x="252984" y="83820"/>
                </a:lnTo>
                <a:lnTo>
                  <a:pt x="271272" y="86855"/>
                </a:lnTo>
                <a:lnTo>
                  <a:pt x="272796" y="86855"/>
                </a:lnTo>
                <a:lnTo>
                  <a:pt x="272796" y="83820"/>
                </a:lnTo>
                <a:close/>
              </a:path>
              <a:path w="635635" h="93345">
                <a:moveTo>
                  <a:pt x="306324" y="88392"/>
                </a:moveTo>
                <a:lnTo>
                  <a:pt x="304800" y="88392"/>
                </a:lnTo>
                <a:lnTo>
                  <a:pt x="286512" y="85344"/>
                </a:lnTo>
                <a:lnTo>
                  <a:pt x="284988" y="85344"/>
                </a:lnTo>
                <a:lnTo>
                  <a:pt x="284988" y="86855"/>
                </a:lnTo>
                <a:lnTo>
                  <a:pt x="283464" y="86855"/>
                </a:lnTo>
                <a:lnTo>
                  <a:pt x="284988" y="88392"/>
                </a:lnTo>
                <a:lnTo>
                  <a:pt x="304800" y="91440"/>
                </a:lnTo>
                <a:lnTo>
                  <a:pt x="306324" y="91440"/>
                </a:lnTo>
                <a:lnTo>
                  <a:pt x="306324" y="88392"/>
                </a:lnTo>
                <a:close/>
              </a:path>
              <a:path w="635635" h="93345">
                <a:moveTo>
                  <a:pt x="339852" y="91440"/>
                </a:moveTo>
                <a:lnTo>
                  <a:pt x="338328" y="89903"/>
                </a:lnTo>
                <a:lnTo>
                  <a:pt x="316992" y="89903"/>
                </a:lnTo>
                <a:lnTo>
                  <a:pt x="316992" y="92964"/>
                </a:lnTo>
                <a:lnTo>
                  <a:pt x="339852" y="92964"/>
                </a:lnTo>
                <a:lnTo>
                  <a:pt x="339852" y="91440"/>
                </a:lnTo>
                <a:close/>
              </a:path>
              <a:path w="635635" h="93345">
                <a:moveTo>
                  <a:pt x="371856" y="89903"/>
                </a:moveTo>
                <a:lnTo>
                  <a:pt x="350520" y="89903"/>
                </a:lnTo>
                <a:lnTo>
                  <a:pt x="350520" y="92964"/>
                </a:lnTo>
                <a:lnTo>
                  <a:pt x="371856" y="92964"/>
                </a:lnTo>
                <a:lnTo>
                  <a:pt x="371856" y="89903"/>
                </a:lnTo>
                <a:close/>
              </a:path>
              <a:path w="635635" h="93345">
                <a:moveTo>
                  <a:pt x="405384" y="89903"/>
                </a:moveTo>
                <a:lnTo>
                  <a:pt x="384048" y="89903"/>
                </a:lnTo>
                <a:lnTo>
                  <a:pt x="384048" y="92964"/>
                </a:lnTo>
                <a:lnTo>
                  <a:pt x="405384" y="92964"/>
                </a:lnTo>
                <a:lnTo>
                  <a:pt x="405384" y="89903"/>
                </a:lnTo>
                <a:close/>
              </a:path>
              <a:path w="635635" h="93345">
                <a:moveTo>
                  <a:pt x="438912" y="86855"/>
                </a:moveTo>
                <a:lnTo>
                  <a:pt x="437388" y="86855"/>
                </a:lnTo>
                <a:lnTo>
                  <a:pt x="417576" y="89903"/>
                </a:lnTo>
                <a:lnTo>
                  <a:pt x="416052" y="89903"/>
                </a:lnTo>
                <a:lnTo>
                  <a:pt x="416052" y="91440"/>
                </a:lnTo>
                <a:lnTo>
                  <a:pt x="417576" y="91440"/>
                </a:lnTo>
                <a:lnTo>
                  <a:pt x="437388" y="88392"/>
                </a:lnTo>
                <a:lnTo>
                  <a:pt x="438912" y="88392"/>
                </a:lnTo>
                <a:lnTo>
                  <a:pt x="438912" y="86855"/>
                </a:lnTo>
                <a:close/>
              </a:path>
              <a:path w="635635" h="93345">
                <a:moveTo>
                  <a:pt x="470916" y="80772"/>
                </a:moveTo>
                <a:lnTo>
                  <a:pt x="469392" y="80772"/>
                </a:lnTo>
                <a:lnTo>
                  <a:pt x="449580" y="83820"/>
                </a:lnTo>
                <a:lnTo>
                  <a:pt x="449580" y="86855"/>
                </a:lnTo>
                <a:lnTo>
                  <a:pt x="451104" y="86855"/>
                </a:lnTo>
                <a:lnTo>
                  <a:pt x="469392" y="83820"/>
                </a:lnTo>
                <a:lnTo>
                  <a:pt x="470916" y="83820"/>
                </a:lnTo>
                <a:lnTo>
                  <a:pt x="470916" y="80772"/>
                </a:lnTo>
                <a:close/>
              </a:path>
              <a:path w="635635" h="93345">
                <a:moveTo>
                  <a:pt x="504444" y="77724"/>
                </a:moveTo>
                <a:lnTo>
                  <a:pt x="502920" y="76187"/>
                </a:lnTo>
                <a:lnTo>
                  <a:pt x="502920" y="74676"/>
                </a:lnTo>
                <a:lnTo>
                  <a:pt x="501396" y="76187"/>
                </a:lnTo>
                <a:lnTo>
                  <a:pt x="483108" y="79248"/>
                </a:lnTo>
                <a:lnTo>
                  <a:pt x="481584" y="79248"/>
                </a:lnTo>
                <a:lnTo>
                  <a:pt x="481584" y="80772"/>
                </a:lnTo>
                <a:lnTo>
                  <a:pt x="483108" y="80772"/>
                </a:lnTo>
                <a:lnTo>
                  <a:pt x="502920" y="77724"/>
                </a:lnTo>
                <a:lnTo>
                  <a:pt x="504444" y="77724"/>
                </a:lnTo>
                <a:close/>
              </a:path>
              <a:path w="635635" h="93345">
                <a:moveTo>
                  <a:pt x="534924" y="65532"/>
                </a:moveTo>
                <a:lnTo>
                  <a:pt x="533400" y="65532"/>
                </a:lnTo>
                <a:lnTo>
                  <a:pt x="515112" y="71628"/>
                </a:lnTo>
                <a:lnTo>
                  <a:pt x="513588" y="73139"/>
                </a:lnTo>
                <a:lnTo>
                  <a:pt x="515112" y="74676"/>
                </a:lnTo>
                <a:lnTo>
                  <a:pt x="516636" y="74676"/>
                </a:lnTo>
                <a:lnTo>
                  <a:pt x="534924" y="68580"/>
                </a:lnTo>
                <a:lnTo>
                  <a:pt x="534924" y="65532"/>
                </a:lnTo>
                <a:close/>
              </a:path>
              <a:path w="635635" h="93345">
                <a:moveTo>
                  <a:pt x="566928" y="54864"/>
                </a:moveTo>
                <a:lnTo>
                  <a:pt x="565404" y="54864"/>
                </a:lnTo>
                <a:lnTo>
                  <a:pt x="547116" y="60960"/>
                </a:lnTo>
                <a:lnTo>
                  <a:pt x="545592" y="60960"/>
                </a:lnTo>
                <a:lnTo>
                  <a:pt x="545592" y="64008"/>
                </a:lnTo>
                <a:lnTo>
                  <a:pt x="547116" y="64008"/>
                </a:lnTo>
                <a:lnTo>
                  <a:pt x="565404" y="57912"/>
                </a:lnTo>
                <a:lnTo>
                  <a:pt x="566928" y="57912"/>
                </a:lnTo>
                <a:lnTo>
                  <a:pt x="566928" y="54864"/>
                </a:lnTo>
                <a:close/>
              </a:path>
              <a:path w="635635" h="93345">
                <a:moveTo>
                  <a:pt x="635508" y="27419"/>
                </a:moveTo>
                <a:lnTo>
                  <a:pt x="583692" y="27419"/>
                </a:lnTo>
                <a:lnTo>
                  <a:pt x="592328" y="45389"/>
                </a:lnTo>
                <a:lnTo>
                  <a:pt x="577596" y="50292"/>
                </a:lnTo>
                <a:lnTo>
                  <a:pt x="577596" y="53340"/>
                </a:lnTo>
                <a:lnTo>
                  <a:pt x="579120" y="53340"/>
                </a:lnTo>
                <a:lnTo>
                  <a:pt x="593801" y="48450"/>
                </a:lnTo>
                <a:lnTo>
                  <a:pt x="603491" y="68567"/>
                </a:lnTo>
                <a:lnTo>
                  <a:pt x="635508" y="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3965448" y="4974348"/>
            <a:ext cx="661670" cy="577850"/>
          </a:xfrm>
          <a:custGeom>
            <a:avLst/>
            <a:gdLst/>
            <a:ahLst/>
            <a:cxnLst/>
            <a:rect l="l" t="t" r="r" b="b"/>
            <a:pathLst>
              <a:path w="661670" h="577850">
                <a:moveTo>
                  <a:pt x="13716" y="16764"/>
                </a:moveTo>
                <a:lnTo>
                  <a:pt x="1524" y="0"/>
                </a:lnTo>
                <a:lnTo>
                  <a:pt x="0" y="0"/>
                </a:lnTo>
                <a:lnTo>
                  <a:pt x="0" y="1524"/>
                </a:lnTo>
                <a:lnTo>
                  <a:pt x="10668" y="18275"/>
                </a:lnTo>
                <a:lnTo>
                  <a:pt x="13716" y="18275"/>
                </a:lnTo>
                <a:lnTo>
                  <a:pt x="13716" y="16764"/>
                </a:lnTo>
                <a:close/>
              </a:path>
              <a:path w="661670" h="577850">
                <a:moveTo>
                  <a:pt x="32004" y="44196"/>
                </a:moveTo>
                <a:lnTo>
                  <a:pt x="21336" y="27432"/>
                </a:lnTo>
                <a:lnTo>
                  <a:pt x="18288" y="27432"/>
                </a:lnTo>
                <a:lnTo>
                  <a:pt x="18288" y="28956"/>
                </a:lnTo>
                <a:lnTo>
                  <a:pt x="28943" y="45707"/>
                </a:lnTo>
                <a:lnTo>
                  <a:pt x="32004" y="45707"/>
                </a:lnTo>
                <a:lnTo>
                  <a:pt x="32004" y="44196"/>
                </a:lnTo>
                <a:close/>
              </a:path>
              <a:path w="661670" h="577850">
                <a:moveTo>
                  <a:pt x="50292" y="71628"/>
                </a:moveTo>
                <a:lnTo>
                  <a:pt x="39624" y="54864"/>
                </a:lnTo>
                <a:lnTo>
                  <a:pt x="36576" y="54864"/>
                </a:lnTo>
                <a:lnTo>
                  <a:pt x="36576" y="56375"/>
                </a:lnTo>
                <a:lnTo>
                  <a:pt x="38100" y="56375"/>
                </a:lnTo>
                <a:lnTo>
                  <a:pt x="48768" y="73139"/>
                </a:lnTo>
                <a:lnTo>
                  <a:pt x="50292" y="73139"/>
                </a:lnTo>
                <a:lnTo>
                  <a:pt x="50292" y="71628"/>
                </a:lnTo>
                <a:close/>
              </a:path>
              <a:path w="661670" h="577850">
                <a:moveTo>
                  <a:pt x="70104" y="99060"/>
                </a:moveTo>
                <a:lnTo>
                  <a:pt x="68580" y="99060"/>
                </a:lnTo>
                <a:lnTo>
                  <a:pt x="57912" y="82296"/>
                </a:lnTo>
                <a:lnTo>
                  <a:pt x="56388" y="82296"/>
                </a:lnTo>
                <a:lnTo>
                  <a:pt x="56388" y="83807"/>
                </a:lnTo>
                <a:lnTo>
                  <a:pt x="67043" y="100584"/>
                </a:lnTo>
                <a:lnTo>
                  <a:pt x="70104" y="100584"/>
                </a:lnTo>
                <a:lnTo>
                  <a:pt x="70104" y="99060"/>
                </a:lnTo>
                <a:close/>
              </a:path>
              <a:path w="661670" h="577850">
                <a:moveTo>
                  <a:pt x="88392" y="126492"/>
                </a:moveTo>
                <a:lnTo>
                  <a:pt x="77724" y="109728"/>
                </a:lnTo>
                <a:lnTo>
                  <a:pt x="74676" y="109728"/>
                </a:lnTo>
                <a:lnTo>
                  <a:pt x="74676" y="111239"/>
                </a:lnTo>
                <a:lnTo>
                  <a:pt x="85344" y="128016"/>
                </a:lnTo>
                <a:lnTo>
                  <a:pt x="88392" y="128016"/>
                </a:lnTo>
                <a:lnTo>
                  <a:pt x="88392" y="126492"/>
                </a:lnTo>
                <a:close/>
              </a:path>
              <a:path w="661670" h="577850">
                <a:moveTo>
                  <a:pt x="108204" y="152400"/>
                </a:moveTo>
                <a:lnTo>
                  <a:pt x="96012" y="137160"/>
                </a:lnTo>
                <a:lnTo>
                  <a:pt x="96012" y="135623"/>
                </a:lnTo>
                <a:lnTo>
                  <a:pt x="94488" y="135623"/>
                </a:lnTo>
                <a:lnTo>
                  <a:pt x="94488" y="137160"/>
                </a:lnTo>
                <a:lnTo>
                  <a:pt x="92951" y="137160"/>
                </a:lnTo>
                <a:lnTo>
                  <a:pt x="92951" y="138684"/>
                </a:lnTo>
                <a:lnTo>
                  <a:pt x="94488" y="138684"/>
                </a:lnTo>
                <a:lnTo>
                  <a:pt x="106680" y="153924"/>
                </a:lnTo>
                <a:lnTo>
                  <a:pt x="108204" y="153924"/>
                </a:lnTo>
                <a:lnTo>
                  <a:pt x="108204" y="152400"/>
                </a:lnTo>
                <a:close/>
              </a:path>
              <a:path w="661670" h="577850">
                <a:moveTo>
                  <a:pt x="129540" y="176784"/>
                </a:moveTo>
                <a:lnTo>
                  <a:pt x="117348" y="163068"/>
                </a:lnTo>
                <a:lnTo>
                  <a:pt x="117348" y="161544"/>
                </a:lnTo>
                <a:lnTo>
                  <a:pt x="115824" y="161544"/>
                </a:lnTo>
                <a:lnTo>
                  <a:pt x="114300" y="163068"/>
                </a:lnTo>
                <a:lnTo>
                  <a:pt x="114300" y="164592"/>
                </a:lnTo>
                <a:lnTo>
                  <a:pt x="128016" y="178308"/>
                </a:lnTo>
                <a:lnTo>
                  <a:pt x="128016" y="179832"/>
                </a:lnTo>
                <a:lnTo>
                  <a:pt x="129540" y="179832"/>
                </a:lnTo>
                <a:lnTo>
                  <a:pt x="129540" y="176784"/>
                </a:lnTo>
                <a:close/>
              </a:path>
              <a:path w="661670" h="577850">
                <a:moveTo>
                  <a:pt x="150876" y="202692"/>
                </a:moveTo>
                <a:lnTo>
                  <a:pt x="138684" y="187439"/>
                </a:lnTo>
                <a:lnTo>
                  <a:pt x="135636" y="187439"/>
                </a:lnTo>
                <a:lnTo>
                  <a:pt x="135636" y="188976"/>
                </a:lnTo>
                <a:lnTo>
                  <a:pt x="147828" y="204216"/>
                </a:lnTo>
                <a:lnTo>
                  <a:pt x="149352" y="205740"/>
                </a:lnTo>
                <a:lnTo>
                  <a:pt x="150876" y="204216"/>
                </a:lnTo>
                <a:lnTo>
                  <a:pt x="150876" y="202692"/>
                </a:lnTo>
                <a:close/>
              </a:path>
              <a:path w="661670" h="577850">
                <a:moveTo>
                  <a:pt x="172212" y="228600"/>
                </a:moveTo>
                <a:lnTo>
                  <a:pt x="160020" y="213360"/>
                </a:lnTo>
                <a:lnTo>
                  <a:pt x="156972" y="213360"/>
                </a:lnTo>
                <a:lnTo>
                  <a:pt x="156972" y="214884"/>
                </a:lnTo>
                <a:lnTo>
                  <a:pt x="169151" y="230124"/>
                </a:lnTo>
                <a:lnTo>
                  <a:pt x="172212" y="230124"/>
                </a:lnTo>
                <a:lnTo>
                  <a:pt x="172212" y="228600"/>
                </a:lnTo>
                <a:close/>
              </a:path>
              <a:path w="661670" h="577850">
                <a:moveTo>
                  <a:pt x="193548" y="252984"/>
                </a:moveTo>
                <a:lnTo>
                  <a:pt x="187452" y="248412"/>
                </a:lnTo>
                <a:lnTo>
                  <a:pt x="179832" y="239268"/>
                </a:lnTo>
                <a:lnTo>
                  <a:pt x="178308" y="237744"/>
                </a:lnTo>
                <a:lnTo>
                  <a:pt x="178308" y="240792"/>
                </a:lnTo>
                <a:lnTo>
                  <a:pt x="185928" y="249923"/>
                </a:lnTo>
                <a:lnTo>
                  <a:pt x="190500" y="256032"/>
                </a:lnTo>
                <a:lnTo>
                  <a:pt x="193548" y="256032"/>
                </a:lnTo>
                <a:lnTo>
                  <a:pt x="193548" y="252984"/>
                </a:lnTo>
                <a:close/>
              </a:path>
              <a:path w="661670" h="577850">
                <a:moveTo>
                  <a:pt x="216408" y="277368"/>
                </a:moveTo>
                <a:lnTo>
                  <a:pt x="202692" y="263639"/>
                </a:lnTo>
                <a:lnTo>
                  <a:pt x="202692" y="262128"/>
                </a:lnTo>
                <a:lnTo>
                  <a:pt x="201168" y="262128"/>
                </a:lnTo>
                <a:lnTo>
                  <a:pt x="201168" y="263639"/>
                </a:lnTo>
                <a:lnTo>
                  <a:pt x="199644" y="263639"/>
                </a:lnTo>
                <a:lnTo>
                  <a:pt x="199644" y="265176"/>
                </a:lnTo>
                <a:lnTo>
                  <a:pt x="201168" y="265176"/>
                </a:lnTo>
                <a:lnTo>
                  <a:pt x="214884" y="278892"/>
                </a:lnTo>
                <a:lnTo>
                  <a:pt x="216408" y="278892"/>
                </a:lnTo>
                <a:lnTo>
                  <a:pt x="216408" y="277368"/>
                </a:lnTo>
                <a:close/>
              </a:path>
              <a:path w="661670" h="577850">
                <a:moveTo>
                  <a:pt x="240792" y="300228"/>
                </a:moveTo>
                <a:lnTo>
                  <a:pt x="227076" y="286512"/>
                </a:lnTo>
                <a:lnTo>
                  <a:pt x="224028" y="286512"/>
                </a:lnTo>
                <a:lnTo>
                  <a:pt x="224028" y="288023"/>
                </a:lnTo>
                <a:lnTo>
                  <a:pt x="239268" y="303276"/>
                </a:lnTo>
                <a:lnTo>
                  <a:pt x="240792" y="301739"/>
                </a:lnTo>
                <a:lnTo>
                  <a:pt x="240792" y="300228"/>
                </a:lnTo>
                <a:close/>
              </a:path>
              <a:path w="661670" h="577850">
                <a:moveTo>
                  <a:pt x="263652" y="323075"/>
                </a:moveTo>
                <a:lnTo>
                  <a:pt x="249936" y="309359"/>
                </a:lnTo>
                <a:lnTo>
                  <a:pt x="248412" y="309359"/>
                </a:lnTo>
                <a:lnTo>
                  <a:pt x="246888" y="310896"/>
                </a:lnTo>
                <a:lnTo>
                  <a:pt x="262128" y="326123"/>
                </a:lnTo>
                <a:lnTo>
                  <a:pt x="263652" y="326123"/>
                </a:lnTo>
                <a:lnTo>
                  <a:pt x="263652" y="323075"/>
                </a:lnTo>
                <a:close/>
              </a:path>
              <a:path w="661670" h="577850">
                <a:moveTo>
                  <a:pt x="288036" y="347459"/>
                </a:moveTo>
                <a:lnTo>
                  <a:pt x="286512" y="347459"/>
                </a:lnTo>
                <a:lnTo>
                  <a:pt x="272796" y="333756"/>
                </a:lnTo>
                <a:lnTo>
                  <a:pt x="272796" y="332232"/>
                </a:lnTo>
                <a:lnTo>
                  <a:pt x="271272" y="332232"/>
                </a:lnTo>
                <a:lnTo>
                  <a:pt x="271272" y="335280"/>
                </a:lnTo>
                <a:lnTo>
                  <a:pt x="284988" y="348996"/>
                </a:lnTo>
                <a:lnTo>
                  <a:pt x="288036" y="348996"/>
                </a:lnTo>
                <a:lnTo>
                  <a:pt x="288036" y="347459"/>
                </a:lnTo>
                <a:close/>
              </a:path>
              <a:path w="661670" h="577850">
                <a:moveTo>
                  <a:pt x="313944" y="368808"/>
                </a:moveTo>
                <a:lnTo>
                  <a:pt x="312420" y="367284"/>
                </a:lnTo>
                <a:lnTo>
                  <a:pt x="297180" y="355092"/>
                </a:lnTo>
                <a:lnTo>
                  <a:pt x="295643" y="355092"/>
                </a:lnTo>
                <a:lnTo>
                  <a:pt x="295643" y="358140"/>
                </a:lnTo>
                <a:lnTo>
                  <a:pt x="310896" y="370332"/>
                </a:lnTo>
                <a:lnTo>
                  <a:pt x="312420" y="370332"/>
                </a:lnTo>
                <a:lnTo>
                  <a:pt x="313944" y="368808"/>
                </a:lnTo>
                <a:close/>
              </a:path>
              <a:path w="661670" h="577850">
                <a:moveTo>
                  <a:pt x="339852" y="388607"/>
                </a:moveTo>
                <a:lnTo>
                  <a:pt x="338328" y="388607"/>
                </a:lnTo>
                <a:lnTo>
                  <a:pt x="323088" y="376428"/>
                </a:lnTo>
                <a:lnTo>
                  <a:pt x="321564" y="376428"/>
                </a:lnTo>
                <a:lnTo>
                  <a:pt x="321564" y="377939"/>
                </a:lnTo>
                <a:lnTo>
                  <a:pt x="336804" y="390144"/>
                </a:lnTo>
                <a:lnTo>
                  <a:pt x="336804" y="391668"/>
                </a:lnTo>
                <a:lnTo>
                  <a:pt x="338328" y="391668"/>
                </a:lnTo>
                <a:lnTo>
                  <a:pt x="338328" y="390144"/>
                </a:lnTo>
                <a:lnTo>
                  <a:pt x="339852" y="390144"/>
                </a:lnTo>
                <a:lnTo>
                  <a:pt x="339852" y="388607"/>
                </a:lnTo>
                <a:close/>
              </a:path>
              <a:path w="661670" h="577850">
                <a:moveTo>
                  <a:pt x="365760" y="409956"/>
                </a:moveTo>
                <a:lnTo>
                  <a:pt x="364236" y="408432"/>
                </a:lnTo>
                <a:lnTo>
                  <a:pt x="348996" y="397764"/>
                </a:lnTo>
                <a:lnTo>
                  <a:pt x="348996" y="396240"/>
                </a:lnTo>
                <a:lnTo>
                  <a:pt x="347472" y="396240"/>
                </a:lnTo>
                <a:lnTo>
                  <a:pt x="347472" y="399275"/>
                </a:lnTo>
                <a:lnTo>
                  <a:pt x="362712" y="411480"/>
                </a:lnTo>
                <a:lnTo>
                  <a:pt x="364236" y="411480"/>
                </a:lnTo>
                <a:lnTo>
                  <a:pt x="365760" y="409956"/>
                </a:lnTo>
                <a:close/>
              </a:path>
              <a:path w="661670" h="577850">
                <a:moveTo>
                  <a:pt x="391668" y="429768"/>
                </a:moveTo>
                <a:lnTo>
                  <a:pt x="390144" y="429768"/>
                </a:lnTo>
                <a:lnTo>
                  <a:pt x="374904" y="417576"/>
                </a:lnTo>
                <a:lnTo>
                  <a:pt x="373380" y="417576"/>
                </a:lnTo>
                <a:lnTo>
                  <a:pt x="373380" y="420624"/>
                </a:lnTo>
                <a:lnTo>
                  <a:pt x="388620" y="431292"/>
                </a:lnTo>
                <a:lnTo>
                  <a:pt x="388620" y="432816"/>
                </a:lnTo>
                <a:lnTo>
                  <a:pt x="390144" y="432816"/>
                </a:lnTo>
                <a:lnTo>
                  <a:pt x="390144" y="431292"/>
                </a:lnTo>
                <a:lnTo>
                  <a:pt x="391668" y="431292"/>
                </a:lnTo>
                <a:lnTo>
                  <a:pt x="391668" y="429768"/>
                </a:lnTo>
                <a:close/>
              </a:path>
              <a:path w="661670" h="577850">
                <a:moveTo>
                  <a:pt x="419100" y="448056"/>
                </a:moveTo>
                <a:lnTo>
                  <a:pt x="417576" y="448056"/>
                </a:lnTo>
                <a:lnTo>
                  <a:pt x="402336" y="437375"/>
                </a:lnTo>
                <a:lnTo>
                  <a:pt x="399288" y="437375"/>
                </a:lnTo>
                <a:lnTo>
                  <a:pt x="399288" y="438912"/>
                </a:lnTo>
                <a:lnTo>
                  <a:pt x="400812" y="440423"/>
                </a:lnTo>
                <a:lnTo>
                  <a:pt x="416052" y="449580"/>
                </a:lnTo>
                <a:lnTo>
                  <a:pt x="417576" y="451091"/>
                </a:lnTo>
                <a:lnTo>
                  <a:pt x="417576" y="449580"/>
                </a:lnTo>
                <a:lnTo>
                  <a:pt x="419100" y="449580"/>
                </a:lnTo>
                <a:lnTo>
                  <a:pt x="419100" y="448056"/>
                </a:lnTo>
                <a:close/>
              </a:path>
              <a:path w="661670" h="577850">
                <a:moveTo>
                  <a:pt x="446532" y="464807"/>
                </a:moveTo>
                <a:lnTo>
                  <a:pt x="429768" y="455676"/>
                </a:lnTo>
                <a:lnTo>
                  <a:pt x="429768" y="454139"/>
                </a:lnTo>
                <a:lnTo>
                  <a:pt x="428244" y="454139"/>
                </a:lnTo>
                <a:lnTo>
                  <a:pt x="428244" y="455676"/>
                </a:lnTo>
                <a:lnTo>
                  <a:pt x="426720" y="455676"/>
                </a:lnTo>
                <a:lnTo>
                  <a:pt x="428244" y="457200"/>
                </a:lnTo>
                <a:lnTo>
                  <a:pt x="445008" y="467868"/>
                </a:lnTo>
                <a:lnTo>
                  <a:pt x="446532" y="467868"/>
                </a:lnTo>
                <a:lnTo>
                  <a:pt x="446532" y="464807"/>
                </a:lnTo>
                <a:close/>
              </a:path>
              <a:path w="661670" h="577850">
                <a:moveTo>
                  <a:pt x="475488" y="483108"/>
                </a:moveTo>
                <a:lnTo>
                  <a:pt x="473964" y="483108"/>
                </a:lnTo>
                <a:lnTo>
                  <a:pt x="457200" y="472440"/>
                </a:lnTo>
                <a:lnTo>
                  <a:pt x="455676" y="472440"/>
                </a:lnTo>
                <a:lnTo>
                  <a:pt x="455676" y="473964"/>
                </a:lnTo>
                <a:lnTo>
                  <a:pt x="457200" y="475475"/>
                </a:lnTo>
                <a:lnTo>
                  <a:pt x="472440" y="484632"/>
                </a:lnTo>
                <a:lnTo>
                  <a:pt x="475488" y="484632"/>
                </a:lnTo>
                <a:lnTo>
                  <a:pt x="475488" y="483108"/>
                </a:lnTo>
                <a:close/>
              </a:path>
              <a:path w="661670" h="577850">
                <a:moveTo>
                  <a:pt x="502920" y="499859"/>
                </a:moveTo>
                <a:lnTo>
                  <a:pt x="486143" y="489191"/>
                </a:lnTo>
                <a:lnTo>
                  <a:pt x="484632" y="489191"/>
                </a:lnTo>
                <a:lnTo>
                  <a:pt x="484632" y="490728"/>
                </a:lnTo>
                <a:lnTo>
                  <a:pt x="483108" y="490728"/>
                </a:lnTo>
                <a:lnTo>
                  <a:pt x="484632" y="492252"/>
                </a:lnTo>
                <a:lnTo>
                  <a:pt x="501396" y="502907"/>
                </a:lnTo>
                <a:lnTo>
                  <a:pt x="502920" y="502907"/>
                </a:lnTo>
                <a:lnTo>
                  <a:pt x="502920" y="499859"/>
                </a:lnTo>
                <a:close/>
              </a:path>
              <a:path w="661670" h="577850">
                <a:moveTo>
                  <a:pt x="533400" y="515112"/>
                </a:moveTo>
                <a:lnTo>
                  <a:pt x="531876" y="513575"/>
                </a:lnTo>
                <a:lnTo>
                  <a:pt x="515112" y="505968"/>
                </a:lnTo>
                <a:lnTo>
                  <a:pt x="513588" y="505968"/>
                </a:lnTo>
                <a:lnTo>
                  <a:pt x="513588" y="507492"/>
                </a:lnTo>
                <a:lnTo>
                  <a:pt x="512064" y="507492"/>
                </a:lnTo>
                <a:lnTo>
                  <a:pt x="513588" y="509016"/>
                </a:lnTo>
                <a:lnTo>
                  <a:pt x="531876" y="516623"/>
                </a:lnTo>
                <a:lnTo>
                  <a:pt x="533400" y="516623"/>
                </a:lnTo>
                <a:lnTo>
                  <a:pt x="533400" y="515112"/>
                </a:lnTo>
                <a:close/>
              </a:path>
              <a:path w="661670" h="577850">
                <a:moveTo>
                  <a:pt x="563880" y="528828"/>
                </a:moveTo>
                <a:lnTo>
                  <a:pt x="562343" y="527291"/>
                </a:lnTo>
                <a:lnTo>
                  <a:pt x="545592" y="519684"/>
                </a:lnTo>
                <a:lnTo>
                  <a:pt x="544068" y="519684"/>
                </a:lnTo>
                <a:lnTo>
                  <a:pt x="542544" y="521208"/>
                </a:lnTo>
                <a:lnTo>
                  <a:pt x="542544" y="522732"/>
                </a:lnTo>
                <a:lnTo>
                  <a:pt x="544068" y="522732"/>
                </a:lnTo>
                <a:lnTo>
                  <a:pt x="560832" y="530352"/>
                </a:lnTo>
                <a:lnTo>
                  <a:pt x="563880" y="530352"/>
                </a:lnTo>
                <a:lnTo>
                  <a:pt x="563880" y="528828"/>
                </a:lnTo>
                <a:close/>
              </a:path>
              <a:path w="661670" h="577850">
                <a:moveTo>
                  <a:pt x="594360" y="542544"/>
                </a:moveTo>
                <a:lnTo>
                  <a:pt x="592836" y="542544"/>
                </a:lnTo>
                <a:lnTo>
                  <a:pt x="592836" y="541007"/>
                </a:lnTo>
                <a:lnTo>
                  <a:pt x="574548" y="533400"/>
                </a:lnTo>
                <a:lnTo>
                  <a:pt x="573024" y="533400"/>
                </a:lnTo>
                <a:lnTo>
                  <a:pt x="573024" y="536448"/>
                </a:lnTo>
                <a:lnTo>
                  <a:pt x="574548" y="536448"/>
                </a:lnTo>
                <a:lnTo>
                  <a:pt x="591312" y="544068"/>
                </a:lnTo>
                <a:lnTo>
                  <a:pt x="592836" y="544068"/>
                </a:lnTo>
                <a:lnTo>
                  <a:pt x="594360" y="542544"/>
                </a:lnTo>
                <a:close/>
              </a:path>
              <a:path w="661670" h="577850">
                <a:moveTo>
                  <a:pt x="661416" y="571487"/>
                </a:moveTo>
                <a:lnTo>
                  <a:pt x="624840" y="533387"/>
                </a:lnTo>
                <a:lnTo>
                  <a:pt x="618210" y="552602"/>
                </a:lnTo>
                <a:lnTo>
                  <a:pt x="605028" y="547116"/>
                </a:lnTo>
                <a:lnTo>
                  <a:pt x="603504" y="547116"/>
                </a:lnTo>
                <a:lnTo>
                  <a:pt x="603504" y="550164"/>
                </a:lnTo>
                <a:lnTo>
                  <a:pt x="617093" y="555840"/>
                </a:lnTo>
                <a:lnTo>
                  <a:pt x="609600" y="577596"/>
                </a:lnTo>
                <a:lnTo>
                  <a:pt x="661416" y="571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4485132" y="5634240"/>
            <a:ext cx="157480" cy="765175"/>
          </a:xfrm>
          <a:custGeom>
            <a:avLst/>
            <a:gdLst/>
            <a:ahLst/>
            <a:cxnLst/>
            <a:rect l="l" t="t" r="r" b="b"/>
            <a:pathLst>
              <a:path w="157479" h="765175">
                <a:moveTo>
                  <a:pt x="4559" y="451104"/>
                </a:moveTo>
                <a:lnTo>
                  <a:pt x="3352" y="445008"/>
                </a:lnTo>
                <a:lnTo>
                  <a:pt x="3048" y="443484"/>
                </a:lnTo>
                <a:lnTo>
                  <a:pt x="3048" y="429768"/>
                </a:lnTo>
                <a:lnTo>
                  <a:pt x="1524" y="429768"/>
                </a:lnTo>
                <a:lnTo>
                  <a:pt x="1524" y="431292"/>
                </a:lnTo>
                <a:lnTo>
                  <a:pt x="0" y="445008"/>
                </a:lnTo>
                <a:lnTo>
                  <a:pt x="1524" y="451104"/>
                </a:lnTo>
                <a:lnTo>
                  <a:pt x="1524" y="452615"/>
                </a:lnTo>
                <a:lnTo>
                  <a:pt x="3048" y="452615"/>
                </a:lnTo>
                <a:lnTo>
                  <a:pt x="3048" y="451104"/>
                </a:lnTo>
                <a:lnTo>
                  <a:pt x="4559" y="451104"/>
                </a:lnTo>
                <a:close/>
              </a:path>
              <a:path w="157479" h="765175">
                <a:moveTo>
                  <a:pt x="4559" y="396240"/>
                </a:moveTo>
                <a:lnTo>
                  <a:pt x="3048" y="396240"/>
                </a:lnTo>
                <a:lnTo>
                  <a:pt x="3048" y="397764"/>
                </a:lnTo>
                <a:lnTo>
                  <a:pt x="1524" y="417576"/>
                </a:lnTo>
                <a:lnTo>
                  <a:pt x="1524" y="419100"/>
                </a:lnTo>
                <a:lnTo>
                  <a:pt x="4559" y="419100"/>
                </a:lnTo>
                <a:lnTo>
                  <a:pt x="4559" y="396240"/>
                </a:lnTo>
                <a:close/>
              </a:path>
              <a:path w="157479" h="765175">
                <a:moveTo>
                  <a:pt x="6096" y="364236"/>
                </a:moveTo>
                <a:lnTo>
                  <a:pt x="4559" y="364236"/>
                </a:lnTo>
                <a:lnTo>
                  <a:pt x="4559" y="365760"/>
                </a:lnTo>
                <a:lnTo>
                  <a:pt x="3048" y="384048"/>
                </a:lnTo>
                <a:lnTo>
                  <a:pt x="3048" y="385572"/>
                </a:lnTo>
                <a:lnTo>
                  <a:pt x="6096" y="385572"/>
                </a:lnTo>
                <a:lnTo>
                  <a:pt x="6096" y="364236"/>
                </a:lnTo>
                <a:close/>
              </a:path>
              <a:path w="157479" h="765175">
                <a:moveTo>
                  <a:pt x="9144" y="330708"/>
                </a:moveTo>
                <a:lnTo>
                  <a:pt x="7620" y="330708"/>
                </a:lnTo>
                <a:lnTo>
                  <a:pt x="7620" y="332232"/>
                </a:lnTo>
                <a:lnTo>
                  <a:pt x="4559" y="339852"/>
                </a:lnTo>
                <a:lnTo>
                  <a:pt x="4559" y="352031"/>
                </a:lnTo>
                <a:lnTo>
                  <a:pt x="7620" y="352031"/>
                </a:lnTo>
                <a:lnTo>
                  <a:pt x="7620" y="339852"/>
                </a:lnTo>
                <a:lnTo>
                  <a:pt x="9144" y="332232"/>
                </a:lnTo>
                <a:lnTo>
                  <a:pt x="9144" y="330708"/>
                </a:lnTo>
                <a:close/>
              </a:path>
              <a:path w="157479" h="765175">
                <a:moveTo>
                  <a:pt x="10668" y="483108"/>
                </a:moveTo>
                <a:lnTo>
                  <a:pt x="9144" y="483108"/>
                </a:lnTo>
                <a:lnTo>
                  <a:pt x="6096" y="463283"/>
                </a:lnTo>
                <a:lnTo>
                  <a:pt x="3048" y="463283"/>
                </a:lnTo>
                <a:lnTo>
                  <a:pt x="3048" y="464820"/>
                </a:lnTo>
                <a:lnTo>
                  <a:pt x="7620" y="483108"/>
                </a:lnTo>
                <a:lnTo>
                  <a:pt x="7620" y="484632"/>
                </a:lnTo>
                <a:lnTo>
                  <a:pt x="9144" y="484632"/>
                </a:lnTo>
                <a:lnTo>
                  <a:pt x="10668" y="483108"/>
                </a:lnTo>
                <a:close/>
              </a:path>
              <a:path w="157479" h="765175">
                <a:moveTo>
                  <a:pt x="15240" y="515099"/>
                </a:moveTo>
                <a:lnTo>
                  <a:pt x="12192" y="496824"/>
                </a:lnTo>
                <a:lnTo>
                  <a:pt x="12192" y="495300"/>
                </a:lnTo>
                <a:lnTo>
                  <a:pt x="9144" y="495300"/>
                </a:lnTo>
                <a:lnTo>
                  <a:pt x="9144" y="496824"/>
                </a:lnTo>
                <a:lnTo>
                  <a:pt x="12192" y="516636"/>
                </a:lnTo>
                <a:lnTo>
                  <a:pt x="15240" y="516636"/>
                </a:lnTo>
                <a:lnTo>
                  <a:pt x="15240" y="515099"/>
                </a:lnTo>
                <a:close/>
              </a:path>
              <a:path w="157479" h="765175">
                <a:moveTo>
                  <a:pt x="18288" y="300215"/>
                </a:moveTo>
                <a:lnTo>
                  <a:pt x="16764" y="298704"/>
                </a:lnTo>
                <a:lnTo>
                  <a:pt x="15240" y="298704"/>
                </a:lnTo>
                <a:lnTo>
                  <a:pt x="15240" y="300215"/>
                </a:lnTo>
                <a:lnTo>
                  <a:pt x="10668" y="318516"/>
                </a:lnTo>
                <a:lnTo>
                  <a:pt x="10668" y="320040"/>
                </a:lnTo>
                <a:lnTo>
                  <a:pt x="12192" y="320040"/>
                </a:lnTo>
                <a:lnTo>
                  <a:pt x="13716" y="318516"/>
                </a:lnTo>
                <a:lnTo>
                  <a:pt x="18288" y="300215"/>
                </a:lnTo>
                <a:close/>
              </a:path>
              <a:path w="157479" h="765175">
                <a:moveTo>
                  <a:pt x="22860" y="548640"/>
                </a:moveTo>
                <a:lnTo>
                  <a:pt x="21336" y="547116"/>
                </a:lnTo>
                <a:lnTo>
                  <a:pt x="19812" y="544068"/>
                </a:lnTo>
                <a:lnTo>
                  <a:pt x="21336" y="544068"/>
                </a:lnTo>
                <a:lnTo>
                  <a:pt x="18288" y="528815"/>
                </a:lnTo>
                <a:lnTo>
                  <a:pt x="16764" y="527304"/>
                </a:lnTo>
                <a:lnTo>
                  <a:pt x="16764" y="528815"/>
                </a:lnTo>
                <a:lnTo>
                  <a:pt x="15240" y="528815"/>
                </a:lnTo>
                <a:lnTo>
                  <a:pt x="15240" y="530352"/>
                </a:lnTo>
                <a:lnTo>
                  <a:pt x="18288" y="545592"/>
                </a:lnTo>
                <a:lnTo>
                  <a:pt x="19812" y="548640"/>
                </a:lnTo>
                <a:lnTo>
                  <a:pt x="19812" y="550164"/>
                </a:lnTo>
                <a:lnTo>
                  <a:pt x="21336" y="550164"/>
                </a:lnTo>
                <a:lnTo>
                  <a:pt x="21336" y="548640"/>
                </a:lnTo>
                <a:lnTo>
                  <a:pt x="22860" y="548640"/>
                </a:lnTo>
                <a:close/>
              </a:path>
              <a:path w="157479" h="765175">
                <a:moveTo>
                  <a:pt x="25908" y="266700"/>
                </a:moveTo>
                <a:lnTo>
                  <a:pt x="22860" y="266700"/>
                </a:lnTo>
                <a:lnTo>
                  <a:pt x="22860" y="268224"/>
                </a:lnTo>
                <a:lnTo>
                  <a:pt x="18288" y="286499"/>
                </a:lnTo>
                <a:lnTo>
                  <a:pt x="18288" y="288036"/>
                </a:lnTo>
                <a:lnTo>
                  <a:pt x="21336" y="288036"/>
                </a:lnTo>
                <a:lnTo>
                  <a:pt x="21336" y="286499"/>
                </a:lnTo>
                <a:lnTo>
                  <a:pt x="25908" y="268224"/>
                </a:lnTo>
                <a:lnTo>
                  <a:pt x="25908" y="266700"/>
                </a:lnTo>
                <a:close/>
              </a:path>
              <a:path w="157479" h="765175">
                <a:moveTo>
                  <a:pt x="33528" y="234683"/>
                </a:moveTo>
                <a:lnTo>
                  <a:pt x="30480" y="234683"/>
                </a:lnTo>
                <a:lnTo>
                  <a:pt x="30480" y="236220"/>
                </a:lnTo>
                <a:lnTo>
                  <a:pt x="25908" y="254508"/>
                </a:lnTo>
                <a:lnTo>
                  <a:pt x="25908" y="256032"/>
                </a:lnTo>
                <a:lnTo>
                  <a:pt x="28956" y="256032"/>
                </a:lnTo>
                <a:lnTo>
                  <a:pt x="28956" y="254508"/>
                </a:lnTo>
                <a:lnTo>
                  <a:pt x="33528" y="236220"/>
                </a:lnTo>
                <a:lnTo>
                  <a:pt x="33528" y="234683"/>
                </a:lnTo>
                <a:close/>
              </a:path>
              <a:path w="157479" h="765175">
                <a:moveTo>
                  <a:pt x="35052" y="579120"/>
                </a:moveTo>
                <a:lnTo>
                  <a:pt x="27432" y="560832"/>
                </a:lnTo>
                <a:lnTo>
                  <a:pt x="27432" y="559308"/>
                </a:lnTo>
                <a:lnTo>
                  <a:pt x="25908" y="559308"/>
                </a:lnTo>
                <a:lnTo>
                  <a:pt x="24384" y="560832"/>
                </a:lnTo>
                <a:lnTo>
                  <a:pt x="32004" y="579120"/>
                </a:lnTo>
                <a:lnTo>
                  <a:pt x="32004" y="580631"/>
                </a:lnTo>
                <a:lnTo>
                  <a:pt x="35052" y="580631"/>
                </a:lnTo>
                <a:lnTo>
                  <a:pt x="35052" y="579120"/>
                </a:lnTo>
                <a:close/>
              </a:path>
              <a:path w="157479" h="765175">
                <a:moveTo>
                  <a:pt x="45720" y="204216"/>
                </a:moveTo>
                <a:lnTo>
                  <a:pt x="44196" y="204216"/>
                </a:lnTo>
                <a:lnTo>
                  <a:pt x="35052" y="222504"/>
                </a:lnTo>
                <a:lnTo>
                  <a:pt x="36576" y="224015"/>
                </a:lnTo>
                <a:lnTo>
                  <a:pt x="38100" y="224015"/>
                </a:lnTo>
                <a:lnTo>
                  <a:pt x="45720" y="205740"/>
                </a:lnTo>
                <a:lnTo>
                  <a:pt x="45720" y="204216"/>
                </a:lnTo>
                <a:close/>
              </a:path>
              <a:path w="157479" h="765175">
                <a:moveTo>
                  <a:pt x="47244" y="609600"/>
                </a:moveTo>
                <a:lnTo>
                  <a:pt x="39624" y="591299"/>
                </a:lnTo>
                <a:lnTo>
                  <a:pt x="39624" y="589788"/>
                </a:lnTo>
                <a:lnTo>
                  <a:pt x="38100" y="589788"/>
                </a:lnTo>
                <a:lnTo>
                  <a:pt x="36576" y="591299"/>
                </a:lnTo>
                <a:lnTo>
                  <a:pt x="36576" y="592836"/>
                </a:lnTo>
                <a:lnTo>
                  <a:pt x="44196" y="609600"/>
                </a:lnTo>
                <a:lnTo>
                  <a:pt x="44196" y="611124"/>
                </a:lnTo>
                <a:lnTo>
                  <a:pt x="47244" y="611124"/>
                </a:lnTo>
                <a:lnTo>
                  <a:pt x="47244" y="609600"/>
                </a:lnTo>
                <a:close/>
              </a:path>
              <a:path w="157479" h="765175">
                <a:moveTo>
                  <a:pt x="59436" y="640067"/>
                </a:moveTo>
                <a:lnTo>
                  <a:pt x="51816" y="621792"/>
                </a:lnTo>
                <a:lnTo>
                  <a:pt x="51816" y="620268"/>
                </a:lnTo>
                <a:lnTo>
                  <a:pt x="50292" y="621792"/>
                </a:lnTo>
                <a:lnTo>
                  <a:pt x="50292" y="623316"/>
                </a:lnTo>
                <a:lnTo>
                  <a:pt x="57912" y="640067"/>
                </a:lnTo>
                <a:lnTo>
                  <a:pt x="57912" y="641604"/>
                </a:lnTo>
                <a:lnTo>
                  <a:pt x="59436" y="641604"/>
                </a:lnTo>
                <a:lnTo>
                  <a:pt x="59436" y="640067"/>
                </a:lnTo>
                <a:close/>
              </a:path>
              <a:path w="157479" h="765175">
                <a:moveTo>
                  <a:pt x="59436" y="173736"/>
                </a:moveTo>
                <a:lnTo>
                  <a:pt x="56388" y="173736"/>
                </a:lnTo>
                <a:lnTo>
                  <a:pt x="48768" y="192024"/>
                </a:lnTo>
                <a:lnTo>
                  <a:pt x="48768" y="193548"/>
                </a:lnTo>
                <a:lnTo>
                  <a:pt x="51816" y="193548"/>
                </a:lnTo>
                <a:lnTo>
                  <a:pt x="59436" y="175260"/>
                </a:lnTo>
                <a:lnTo>
                  <a:pt x="59436" y="173736"/>
                </a:lnTo>
                <a:close/>
              </a:path>
              <a:path w="157479" h="765175">
                <a:moveTo>
                  <a:pt x="73152" y="143256"/>
                </a:moveTo>
                <a:lnTo>
                  <a:pt x="70104" y="143256"/>
                </a:lnTo>
                <a:lnTo>
                  <a:pt x="62484" y="161531"/>
                </a:lnTo>
                <a:lnTo>
                  <a:pt x="62484" y="163068"/>
                </a:lnTo>
                <a:lnTo>
                  <a:pt x="65532" y="163068"/>
                </a:lnTo>
                <a:lnTo>
                  <a:pt x="73152" y="144767"/>
                </a:lnTo>
                <a:lnTo>
                  <a:pt x="73152" y="143256"/>
                </a:lnTo>
                <a:close/>
              </a:path>
              <a:path w="157479" h="765175">
                <a:moveTo>
                  <a:pt x="77724" y="667499"/>
                </a:moveTo>
                <a:lnTo>
                  <a:pt x="67056" y="650748"/>
                </a:lnTo>
                <a:lnTo>
                  <a:pt x="64008" y="650748"/>
                </a:lnTo>
                <a:lnTo>
                  <a:pt x="64008" y="652272"/>
                </a:lnTo>
                <a:lnTo>
                  <a:pt x="65532" y="652272"/>
                </a:lnTo>
                <a:lnTo>
                  <a:pt x="76200" y="669036"/>
                </a:lnTo>
                <a:lnTo>
                  <a:pt x="77724" y="669036"/>
                </a:lnTo>
                <a:lnTo>
                  <a:pt x="77724" y="667499"/>
                </a:lnTo>
                <a:close/>
              </a:path>
              <a:path w="157479" h="765175">
                <a:moveTo>
                  <a:pt x="86868" y="114300"/>
                </a:moveTo>
                <a:lnTo>
                  <a:pt x="85344" y="112776"/>
                </a:lnTo>
                <a:lnTo>
                  <a:pt x="83820" y="112776"/>
                </a:lnTo>
                <a:lnTo>
                  <a:pt x="83820" y="114300"/>
                </a:lnTo>
                <a:lnTo>
                  <a:pt x="82296" y="117348"/>
                </a:lnTo>
                <a:lnTo>
                  <a:pt x="76200" y="131064"/>
                </a:lnTo>
                <a:lnTo>
                  <a:pt x="74676" y="132588"/>
                </a:lnTo>
                <a:lnTo>
                  <a:pt x="76200" y="132588"/>
                </a:lnTo>
                <a:lnTo>
                  <a:pt x="77724" y="134099"/>
                </a:lnTo>
                <a:lnTo>
                  <a:pt x="77724" y="132588"/>
                </a:lnTo>
                <a:lnTo>
                  <a:pt x="83820" y="118872"/>
                </a:lnTo>
                <a:lnTo>
                  <a:pt x="86868" y="115824"/>
                </a:lnTo>
                <a:lnTo>
                  <a:pt x="86868" y="114300"/>
                </a:lnTo>
                <a:close/>
              </a:path>
              <a:path w="157479" h="765175">
                <a:moveTo>
                  <a:pt x="97536" y="694931"/>
                </a:moveTo>
                <a:lnTo>
                  <a:pt x="96012" y="694931"/>
                </a:lnTo>
                <a:lnTo>
                  <a:pt x="85344" y="678167"/>
                </a:lnTo>
                <a:lnTo>
                  <a:pt x="83820" y="678167"/>
                </a:lnTo>
                <a:lnTo>
                  <a:pt x="82296" y="679704"/>
                </a:lnTo>
                <a:lnTo>
                  <a:pt x="83820" y="679704"/>
                </a:lnTo>
                <a:lnTo>
                  <a:pt x="94488" y="696468"/>
                </a:lnTo>
                <a:lnTo>
                  <a:pt x="96012" y="696468"/>
                </a:lnTo>
                <a:lnTo>
                  <a:pt x="97536" y="694931"/>
                </a:lnTo>
                <a:close/>
              </a:path>
              <a:path w="157479" h="765175">
                <a:moveTo>
                  <a:pt x="103632" y="85331"/>
                </a:moveTo>
                <a:lnTo>
                  <a:pt x="102108" y="85331"/>
                </a:lnTo>
                <a:lnTo>
                  <a:pt x="91440" y="102108"/>
                </a:lnTo>
                <a:lnTo>
                  <a:pt x="91440" y="103632"/>
                </a:lnTo>
                <a:lnTo>
                  <a:pt x="92964" y="103632"/>
                </a:lnTo>
                <a:lnTo>
                  <a:pt x="103632" y="86868"/>
                </a:lnTo>
                <a:lnTo>
                  <a:pt x="103632" y="85331"/>
                </a:lnTo>
                <a:close/>
              </a:path>
              <a:path w="157479" h="765175">
                <a:moveTo>
                  <a:pt x="115824" y="722376"/>
                </a:moveTo>
                <a:lnTo>
                  <a:pt x="114300" y="722376"/>
                </a:lnTo>
                <a:lnTo>
                  <a:pt x="103632" y="705599"/>
                </a:lnTo>
                <a:lnTo>
                  <a:pt x="102108" y="705599"/>
                </a:lnTo>
                <a:lnTo>
                  <a:pt x="102108" y="707136"/>
                </a:lnTo>
                <a:lnTo>
                  <a:pt x="112776" y="723900"/>
                </a:lnTo>
                <a:lnTo>
                  <a:pt x="115824" y="723900"/>
                </a:lnTo>
                <a:lnTo>
                  <a:pt x="115824" y="722376"/>
                </a:lnTo>
                <a:close/>
              </a:path>
              <a:path w="157479" h="765175">
                <a:moveTo>
                  <a:pt x="121920" y="57899"/>
                </a:moveTo>
                <a:lnTo>
                  <a:pt x="120396" y="56388"/>
                </a:lnTo>
                <a:lnTo>
                  <a:pt x="118859" y="56388"/>
                </a:lnTo>
                <a:lnTo>
                  <a:pt x="118859" y="57899"/>
                </a:lnTo>
                <a:lnTo>
                  <a:pt x="108204" y="73152"/>
                </a:lnTo>
                <a:lnTo>
                  <a:pt x="108204" y="74676"/>
                </a:lnTo>
                <a:lnTo>
                  <a:pt x="109728" y="76200"/>
                </a:lnTo>
                <a:lnTo>
                  <a:pt x="111252" y="76200"/>
                </a:lnTo>
                <a:lnTo>
                  <a:pt x="111252" y="74676"/>
                </a:lnTo>
                <a:lnTo>
                  <a:pt x="120396" y="57899"/>
                </a:lnTo>
                <a:lnTo>
                  <a:pt x="121920" y="57899"/>
                </a:lnTo>
                <a:close/>
              </a:path>
              <a:path w="157479" h="765175">
                <a:moveTo>
                  <a:pt x="138684" y="28956"/>
                </a:moveTo>
                <a:lnTo>
                  <a:pt x="137160" y="27432"/>
                </a:lnTo>
                <a:lnTo>
                  <a:pt x="137160" y="28956"/>
                </a:lnTo>
                <a:lnTo>
                  <a:pt x="135636" y="28956"/>
                </a:lnTo>
                <a:lnTo>
                  <a:pt x="126492" y="45720"/>
                </a:lnTo>
                <a:lnTo>
                  <a:pt x="124968" y="45720"/>
                </a:lnTo>
                <a:lnTo>
                  <a:pt x="126492" y="47231"/>
                </a:lnTo>
                <a:lnTo>
                  <a:pt x="128016" y="47231"/>
                </a:lnTo>
                <a:lnTo>
                  <a:pt x="138684" y="30467"/>
                </a:lnTo>
                <a:lnTo>
                  <a:pt x="138684" y="28956"/>
                </a:lnTo>
                <a:close/>
              </a:path>
              <a:path w="157479" h="765175">
                <a:moveTo>
                  <a:pt x="147815" y="765048"/>
                </a:moveTo>
                <a:lnTo>
                  <a:pt x="135623" y="714743"/>
                </a:lnTo>
                <a:lnTo>
                  <a:pt x="99047" y="745236"/>
                </a:lnTo>
                <a:lnTo>
                  <a:pt x="147815" y="765048"/>
                </a:lnTo>
                <a:close/>
              </a:path>
              <a:path w="157479" h="765175">
                <a:moveTo>
                  <a:pt x="156959" y="1524"/>
                </a:moveTo>
                <a:lnTo>
                  <a:pt x="155448" y="0"/>
                </a:lnTo>
                <a:lnTo>
                  <a:pt x="153924" y="0"/>
                </a:lnTo>
                <a:lnTo>
                  <a:pt x="143256" y="16764"/>
                </a:lnTo>
                <a:lnTo>
                  <a:pt x="143256" y="19799"/>
                </a:lnTo>
                <a:lnTo>
                  <a:pt x="144780" y="19799"/>
                </a:lnTo>
                <a:lnTo>
                  <a:pt x="146304" y="18288"/>
                </a:lnTo>
                <a:lnTo>
                  <a:pt x="155448" y="1524"/>
                </a:lnTo>
                <a:lnTo>
                  <a:pt x="15695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7" name="object 87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847332" y="5087112"/>
            <a:ext cx="1813559" cy="193547"/>
          </a:xfrm>
          <a:prstGeom prst="rect">
            <a:avLst/>
          </a:prstGeom>
        </p:spPr>
      </p:pic>
      <p:grpSp>
        <p:nvGrpSpPr>
          <p:cNvPr id="88" name="object 88" descr=""/>
          <p:cNvGrpSpPr/>
          <p:nvPr/>
        </p:nvGrpSpPr>
        <p:grpSpPr>
          <a:xfrm>
            <a:off x="7091171" y="5334000"/>
            <a:ext cx="1327785" cy="193675"/>
            <a:chOff x="7091171" y="5334000"/>
            <a:chExt cx="1327785" cy="193675"/>
          </a:xfrm>
        </p:grpSpPr>
        <p:pic>
          <p:nvPicPr>
            <p:cNvPr id="89" name="object 8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91171" y="5335523"/>
              <a:ext cx="50292" cy="190499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62800" y="5334000"/>
              <a:ext cx="1255775" cy="193547"/>
            </a:xfrm>
            <a:prstGeom prst="rect">
              <a:avLst/>
            </a:prstGeom>
          </p:spPr>
        </p:pic>
      </p:grpSp>
      <p:pic>
        <p:nvPicPr>
          <p:cNvPr id="91" name="object 9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305044" y="4043172"/>
            <a:ext cx="1784603" cy="193547"/>
          </a:xfrm>
          <a:prstGeom prst="rect">
            <a:avLst/>
          </a:prstGeom>
        </p:spPr>
      </p:pic>
      <p:grpSp>
        <p:nvGrpSpPr>
          <p:cNvPr id="92" name="object 92" descr=""/>
          <p:cNvGrpSpPr/>
          <p:nvPr/>
        </p:nvGrpSpPr>
        <p:grpSpPr>
          <a:xfrm>
            <a:off x="5497067" y="4293108"/>
            <a:ext cx="1408430" cy="193675"/>
            <a:chOff x="5497067" y="4293108"/>
            <a:chExt cx="1408430" cy="193675"/>
          </a:xfrm>
        </p:grpSpPr>
        <p:pic>
          <p:nvPicPr>
            <p:cNvPr id="93" name="object 9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97067" y="4294632"/>
              <a:ext cx="50291" cy="190500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62600" y="4293108"/>
              <a:ext cx="1342643" cy="193548"/>
            </a:xfrm>
            <a:prstGeom prst="rect">
              <a:avLst/>
            </a:prstGeom>
          </p:spPr>
        </p:pic>
      </p:grpSp>
      <p:sp>
        <p:nvSpPr>
          <p:cNvPr id="95" name="object 9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6</a:t>
            </a:r>
          </a:p>
        </p:txBody>
      </p:sp>
      <p:sp>
        <p:nvSpPr>
          <p:cNvPr id="96" name="object 9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Purposes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57719" y="2093010"/>
            <a:ext cx="7778115" cy="338836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6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designed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20"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165"/>
              </a:spcBef>
              <a:buSzPct val="55555"/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Transformed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 activities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captured 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0">
                <a:latin typeface="Times New Roman"/>
                <a:cs typeface="Times New Roman"/>
              </a:rPr>
              <a:t> model.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show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30"/>
              </a:spcBef>
              <a:buSzPct val="55555"/>
              <a:buChar char="–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Implementation-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classes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relationships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50"/>
              </a:spcBef>
              <a:buSzPct val="55555"/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Decomposed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transient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implementation.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meet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 use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30"/>
              </a:spcBef>
              <a:buSzPct val="55555"/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models satisfies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</a:t>
            </a:r>
            <a:r>
              <a:rPr dirty="0" sz="1800" spc="-10">
                <a:latin typeface="Times New Roman"/>
                <a:cs typeface="Times New Roman"/>
              </a:rPr>
              <a:t> requirements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50"/>
              </a:spcBef>
              <a:buSzPct val="55555"/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Transform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models into design object</a:t>
            </a:r>
            <a:r>
              <a:rPr dirty="0" sz="1800" spc="-10">
                <a:latin typeface="Times New Roman"/>
                <a:cs typeface="Times New Roman"/>
              </a:rPr>
              <a:t> 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7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Principles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80910" y="2002606"/>
            <a:ext cx="8094980" cy="373824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should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key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abstraction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Group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coherent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(encapsulate) all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20">
                <a:latin typeface="Times New Roman"/>
                <a:cs typeface="Times New Roman"/>
              </a:rPr>
              <a:t> data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14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Keep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classes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independent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much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10">
                <a:latin typeface="Arial"/>
                <a:cs typeface="Arial"/>
              </a:rPr>
              <a:t> possible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02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extend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0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Distribute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functions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among 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component </a:t>
            </a:r>
            <a:r>
              <a:rPr dirty="0" sz="2400" spc="-10">
                <a:latin typeface="Arial"/>
                <a:cs typeface="Arial"/>
              </a:rPr>
              <a:t>evenly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Balanced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distribution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among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Best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Practice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11</a:t>
            </a:r>
            <a:r>
              <a:rPr dirty="0" spc="-25"/>
              <a:t>9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2143" y="1896855"/>
            <a:ext cx="8293100" cy="44151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Keep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related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behavior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place</a:t>
            </a:r>
            <a:endParaRPr sz="1800">
              <a:latin typeface="Times New Roman"/>
              <a:cs typeface="Times New Roman"/>
            </a:endParaRPr>
          </a:p>
          <a:p>
            <a:pPr marL="355600" marR="223520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Factor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commonality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behavior,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and/or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possible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inheritance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hierarchy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accessing </a:t>
            </a: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Implement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minimal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understand.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Make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attributes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 instead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different classes,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20">
                <a:latin typeface="Times New Roman"/>
                <a:cs typeface="Times New Roman"/>
              </a:rPr>
              <a:t> have </a:t>
            </a:r>
            <a:r>
              <a:rPr dirty="0" sz="1800">
                <a:latin typeface="Times New Roman"/>
                <a:cs typeface="Times New Roman"/>
              </a:rPr>
              <a:t>common responsibilities/behaviors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(e.g.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father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mother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attribute value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 b="1" i="1">
                <a:latin typeface="Times New Roman"/>
                <a:cs typeface="Times New Roman"/>
              </a:rPr>
              <a:t>parent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minimize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number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collaborates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loose-</a:t>
            </a:r>
            <a:r>
              <a:rPr dirty="0" sz="1800" spc="-10">
                <a:latin typeface="Times New Roman"/>
                <a:cs typeface="Times New Roman"/>
              </a:rPr>
              <a:t>coupling</a:t>
            </a:r>
            <a:endParaRPr sz="1800">
              <a:latin typeface="Times New Roman"/>
              <a:cs typeface="Times New Roman"/>
            </a:endParaRPr>
          </a:p>
          <a:p>
            <a:pPr marL="355600" marR="196215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container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 should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 it contains,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contained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know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contains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(so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reusable</a:t>
            </a:r>
            <a:r>
              <a:rPr dirty="0" sz="1800" spc="-10">
                <a:latin typeface="Times New Roman"/>
                <a:cs typeface="Times New Roman"/>
              </a:rPr>
              <a:t> elsewhere)</a:t>
            </a:r>
            <a:endParaRPr sz="1800">
              <a:latin typeface="Times New Roman"/>
              <a:cs typeface="Times New Roman"/>
            </a:endParaRPr>
          </a:p>
          <a:p>
            <a:pPr marL="355600" marR="735965" indent="-343535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58333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derived-class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anything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(so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2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independent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reuse)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564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Engineering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Key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Considerations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5968" y="1927722"/>
            <a:ext cx="7399020" cy="44665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Modularity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encapsulated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(i.e.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methods)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5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Extendibility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2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independence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inheritance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Testability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dirty="0" sz="2000" spc="-890">
                <a:solidFill>
                  <a:srgbClr val="FF0000"/>
                </a:solidFill>
                <a:latin typeface="Times New Roman"/>
                <a:cs typeface="Times New Roman"/>
              </a:rPr>
              <a:t>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degree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independence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3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Maintainability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dirty="0" sz="2000" spc="-890">
                <a:solidFill>
                  <a:srgbClr val="FF0000"/>
                </a:solidFill>
                <a:latin typeface="Times New Roman"/>
                <a:cs typeface="Times New Roman"/>
              </a:rPr>
              <a:t>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degree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modularity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3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Reusability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dirty="0" sz="2000" spc="-890">
                <a:solidFill>
                  <a:srgbClr val="FF0000"/>
                </a:solidFill>
                <a:latin typeface="Times New Roman"/>
                <a:cs typeface="Times New Roman"/>
              </a:rPr>
              <a:t>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object-oriented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frameworks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Heuristic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Best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Practices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22706" y="1944074"/>
            <a:ext cx="7761605" cy="414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Do not 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(constant/variable)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Instead,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variables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bookkeeping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 marL="355600" marR="265430" indent="-343535">
              <a:lnSpc>
                <a:spcPct val="100000"/>
              </a:lnSpc>
              <a:spcBef>
                <a:spcPts val="1195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have </a:t>
            </a:r>
            <a:r>
              <a:rPr dirty="0" sz="2000">
                <a:latin typeface="Times New Roman"/>
                <a:cs typeface="Times New Roman"/>
              </a:rPr>
              <a:t>relationships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5600" marR="177800" indent="-34353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object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interfaces.</a:t>
            </a:r>
            <a:endParaRPr sz="2000">
              <a:latin typeface="Times New Roman"/>
              <a:cs typeface="Times New Roman"/>
            </a:endParaRPr>
          </a:p>
          <a:p>
            <a:pPr marL="355600" marR="450215" indent="-34353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&lt;&lt;accessor&gt;&gt;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355600" marR="62230" indent="-343535">
              <a:lnSpc>
                <a:spcPct val="100000"/>
              </a:lnSpc>
              <a:spcBef>
                <a:spcPts val="1205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(i.e.,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decoupled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criteria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corrupt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designs.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633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Techniques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Considerations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1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5150" y="1975023"/>
            <a:ext cx="8138795" cy="44869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50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Take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Architecture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Layers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Principles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Practice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55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architecture: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Current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environment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interfaced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Future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needs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Possibility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expansion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55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collaboration/sequence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diagrams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behaviors.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60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diagrams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relationships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discovered.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60"/>
              </a:spcBef>
              <a:buClr>
                <a:srgbClr val="3333CC"/>
              </a:buClr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statechart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diagrams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User</a:t>
            </a:r>
            <a:r>
              <a:rPr dirty="0" spc="-10"/>
              <a:t> </a:t>
            </a:r>
            <a:r>
              <a:rPr dirty="0"/>
              <a:t>Interface</a:t>
            </a:r>
            <a:r>
              <a:rPr dirty="0" spc="-40"/>
              <a:t> </a:t>
            </a:r>
            <a:r>
              <a:rPr dirty="0" spc="-10"/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User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Interface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Process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109459" y="1566672"/>
            <a:ext cx="1066800" cy="685800"/>
            <a:chOff x="7109459" y="1566672"/>
            <a:chExt cx="1066800" cy="685800"/>
          </a:xfrm>
        </p:grpSpPr>
        <p:sp>
          <p:nvSpPr>
            <p:cNvPr id="4" name="object 4" descr=""/>
            <p:cNvSpPr/>
            <p:nvPr/>
          </p:nvSpPr>
          <p:spPr>
            <a:xfrm>
              <a:off x="7115555" y="1572767"/>
              <a:ext cx="1054735" cy="672465"/>
            </a:xfrm>
            <a:custGeom>
              <a:avLst/>
              <a:gdLst/>
              <a:ahLst/>
              <a:cxnLst/>
              <a:rect l="l" t="t" r="r" b="b"/>
              <a:pathLst>
                <a:path w="1054734" h="672464">
                  <a:moveTo>
                    <a:pt x="1054608" y="672083"/>
                  </a:moveTo>
                  <a:lnTo>
                    <a:pt x="0" y="672083"/>
                  </a:lnTo>
                  <a:lnTo>
                    <a:pt x="0" y="0"/>
                  </a:lnTo>
                  <a:lnTo>
                    <a:pt x="1054608" y="0"/>
                  </a:lnTo>
                  <a:lnTo>
                    <a:pt x="1054608" y="67208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09459" y="1566672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1066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72084"/>
                  </a:lnTo>
                  <a:lnTo>
                    <a:pt x="6096" y="672084"/>
                  </a:lnTo>
                  <a:lnTo>
                    <a:pt x="12192" y="678179"/>
                  </a:lnTo>
                  <a:lnTo>
                    <a:pt x="1066800" y="678179"/>
                  </a:lnTo>
                  <a:lnTo>
                    <a:pt x="1066800" y="685800"/>
                  </a:lnTo>
                  <a:close/>
                </a:path>
                <a:path w="1066800" h="6858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066800" h="685800">
                  <a:moveTo>
                    <a:pt x="1054608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054608" y="6096"/>
                  </a:lnTo>
                  <a:lnTo>
                    <a:pt x="1054608" y="12192"/>
                  </a:lnTo>
                  <a:close/>
                </a:path>
                <a:path w="1066800" h="685800">
                  <a:moveTo>
                    <a:pt x="1054608" y="678179"/>
                  </a:moveTo>
                  <a:lnTo>
                    <a:pt x="1054608" y="6096"/>
                  </a:lnTo>
                  <a:lnTo>
                    <a:pt x="1060704" y="12192"/>
                  </a:lnTo>
                  <a:lnTo>
                    <a:pt x="1066800" y="12192"/>
                  </a:lnTo>
                  <a:lnTo>
                    <a:pt x="1066800" y="672084"/>
                  </a:lnTo>
                  <a:lnTo>
                    <a:pt x="1060704" y="672084"/>
                  </a:lnTo>
                  <a:lnTo>
                    <a:pt x="1054608" y="678179"/>
                  </a:lnTo>
                  <a:close/>
                </a:path>
                <a:path w="1066800" h="685800">
                  <a:moveTo>
                    <a:pt x="1066800" y="12192"/>
                  </a:moveTo>
                  <a:lnTo>
                    <a:pt x="1060704" y="12192"/>
                  </a:lnTo>
                  <a:lnTo>
                    <a:pt x="1054608" y="6096"/>
                  </a:lnTo>
                  <a:lnTo>
                    <a:pt x="1066800" y="6096"/>
                  </a:lnTo>
                  <a:lnTo>
                    <a:pt x="1066800" y="12192"/>
                  </a:lnTo>
                  <a:close/>
                </a:path>
                <a:path w="1066800" h="685800">
                  <a:moveTo>
                    <a:pt x="12192" y="678179"/>
                  </a:moveTo>
                  <a:lnTo>
                    <a:pt x="6096" y="672084"/>
                  </a:lnTo>
                  <a:lnTo>
                    <a:pt x="12192" y="672084"/>
                  </a:lnTo>
                  <a:lnTo>
                    <a:pt x="12192" y="678179"/>
                  </a:lnTo>
                  <a:close/>
                </a:path>
                <a:path w="1066800" h="685800">
                  <a:moveTo>
                    <a:pt x="1054608" y="678179"/>
                  </a:moveTo>
                  <a:lnTo>
                    <a:pt x="12192" y="678179"/>
                  </a:lnTo>
                  <a:lnTo>
                    <a:pt x="12192" y="672084"/>
                  </a:lnTo>
                  <a:lnTo>
                    <a:pt x="1054608" y="672084"/>
                  </a:lnTo>
                  <a:lnTo>
                    <a:pt x="1054608" y="678179"/>
                  </a:lnTo>
                  <a:close/>
                </a:path>
                <a:path w="1066800" h="685800">
                  <a:moveTo>
                    <a:pt x="1066800" y="678179"/>
                  </a:moveTo>
                  <a:lnTo>
                    <a:pt x="1054608" y="678179"/>
                  </a:lnTo>
                  <a:lnTo>
                    <a:pt x="1060704" y="672084"/>
                  </a:lnTo>
                  <a:lnTo>
                    <a:pt x="1066800" y="672084"/>
                  </a:lnTo>
                  <a:lnTo>
                    <a:pt x="1066800" y="678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115555" y="1572767"/>
            <a:ext cx="1054735" cy="67246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00330" marR="86360" indent="-46355">
              <a:lnSpc>
                <a:spcPct val="100000"/>
              </a:lnSpc>
              <a:spcBef>
                <a:spcPts val="1165"/>
              </a:spcBef>
            </a:pPr>
            <a:r>
              <a:rPr dirty="0" sz="1200" b="1">
                <a:latin typeface="Times New Roman"/>
                <a:cs typeface="Times New Roman"/>
              </a:rPr>
              <a:t>User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Scenario Development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240267" y="2493264"/>
            <a:ext cx="1066800" cy="685800"/>
            <a:chOff x="8240267" y="2493264"/>
            <a:chExt cx="1066800" cy="685800"/>
          </a:xfrm>
        </p:grpSpPr>
        <p:sp>
          <p:nvSpPr>
            <p:cNvPr id="8" name="object 8" descr=""/>
            <p:cNvSpPr/>
            <p:nvPr/>
          </p:nvSpPr>
          <p:spPr>
            <a:xfrm>
              <a:off x="8246363" y="2499359"/>
              <a:ext cx="1054735" cy="673735"/>
            </a:xfrm>
            <a:custGeom>
              <a:avLst/>
              <a:gdLst/>
              <a:ahLst/>
              <a:cxnLst/>
              <a:rect l="l" t="t" r="r" b="b"/>
              <a:pathLst>
                <a:path w="1054734" h="673735">
                  <a:moveTo>
                    <a:pt x="1054607" y="673608"/>
                  </a:moveTo>
                  <a:lnTo>
                    <a:pt x="0" y="673608"/>
                  </a:lnTo>
                  <a:lnTo>
                    <a:pt x="0" y="0"/>
                  </a:lnTo>
                  <a:lnTo>
                    <a:pt x="1054607" y="0"/>
                  </a:lnTo>
                  <a:lnTo>
                    <a:pt x="1054607" y="673608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40267" y="2493264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1066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73608"/>
                  </a:lnTo>
                  <a:lnTo>
                    <a:pt x="6096" y="673608"/>
                  </a:lnTo>
                  <a:lnTo>
                    <a:pt x="12192" y="679704"/>
                  </a:lnTo>
                  <a:lnTo>
                    <a:pt x="1066800" y="679704"/>
                  </a:lnTo>
                  <a:lnTo>
                    <a:pt x="1066800" y="685800"/>
                  </a:lnTo>
                  <a:close/>
                </a:path>
                <a:path w="1066800" h="6858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066800" h="685800">
                  <a:moveTo>
                    <a:pt x="1053084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053084" y="6096"/>
                  </a:lnTo>
                  <a:lnTo>
                    <a:pt x="1053084" y="12192"/>
                  </a:lnTo>
                  <a:close/>
                </a:path>
                <a:path w="1066800" h="685800">
                  <a:moveTo>
                    <a:pt x="1053084" y="679704"/>
                  </a:moveTo>
                  <a:lnTo>
                    <a:pt x="1053084" y="6096"/>
                  </a:lnTo>
                  <a:lnTo>
                    <a:pt x="1060704" y="12192"/>
                  </a:lnTo>
                  <a:lnTo>
                    <a:pt x="1066800" y="12192"/>
                  </a:lnTo>
                  <a:lnTo>
                    <a:pt x="1066800" y="673608"/>
                  </a:lnTo>
                  <a:lnTo>
                    <a:pt x="1060704" y="673608"/>
                  </a:lnTo>
                  <a:lnTo>
                    <a:pt x="1053084" y="679704"/>
                  </a:lnTo>
                  <a:close/>
                </a:path>
                <a:path w="1066800" h="685800">
                  <a:moveTo>
                    <a:pt x="1066800" y="12192"/>
                  </a:moveTo>
                  <a:lnTo>
                    <a:pt x="1060704" y="12192"/>
                  </a:lnTo>
                  <a:lnTo>
                    <a:pt x="1053084" y="6096"/>
                  </a:lnTo>
                  <a:lnTo>
                    <a:pt x="1066800" y="6096"/>
                  </a:lnTo>
                  <a:lnTo>
                    <a:pt x="1066800" y="12192"/>
                  </a:lnTo>
                  <a:close/>
                </a:path>
                <a:path w="1066800" h="685800">
                  <a:moveTo>
                    <a:pt x="12192" y="679704"/>
                  </a:moveTo>
                  <a:lnTo>
                    <a:pt x="6096" y="673608"/>
                  </a:lnTo>
                  <a:lnTo>
                    <a:pt x="12192" y="673608"/>
                  </a:lnTo>
                  <a:lnTo>
                    <a:pt x="12192" y="679704"/>
                  </a:lnTo>
                  <a:close/>
                </a:path>
                <a:path w="1066800" h="685800">
                  <a:moveTo>
                    <a:pt x="1053084" y="679704"/>
                  </a:moveTo>
                  <a:lnTo>
                    <a:pt x="12192" y="679704"/>
                  </a:lnTo>
                  <a:lnTo>
                    <a:pt x="12192" y="673608"/>
                  </a:lnTo>
                  <a:lnTo>
                    <a:pt x="1053084" y="673608"/>
                  </a:lnTo>
                  <a:lnTo>
                    <a:pt x="1053084" y="679704"/>
                  </a:lnTo>
                  <a:close/>
                </a:path>
                <a:path w="1066800" h="685800">
                  <a:moveTo>
                    <a:pt x="1066800" y="679704"/>
                  </a:moveTo>
                  <a:lnTo>
                    <a:pt x="1053084" y="679704"/>
                  </a:lnTo>
                  <a:lnTo>
                    <a:pt x="1060704" y="673608"/>
                  </a:lnTo>
                  <a:lnTo>
                    <a:pt x="1066800" y="673608"/>
                  </a:lnTo>
                  <a:lnTo>
                    <a:pt x="1066800" y="679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246364" y="2499360"/>
            <a:ext cx="1054735" cy="6737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just" marL="214629" marR="209550" indent="15240">
              <a:lnSpc>
                <a:spcPct val="100000"/>
              </a:lnSpc>
              <a:spcBef>
                <a:spcPts val="440"/>
              </a:spcBef>
            </a:pPr>
            <a:r>
              <a:rPr dirty="0" sz="1200" spc="-10" b="1">
                <a:latin typeface="Times New Roman"/>
                <a:cs typeface="Times New Roman"/>
              </a:rPr>
              <a:t>Interface Structure Design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890260" y="2505456"/>
            <a:ext cx="1066800" cy="685800"/>
            <a:chOff x="5890260" y="2505456"/>
            <a:chExt cx="1066800" cy="685800"/>
          </a:xfrm>
        </p:grpSpPr>
        <p:sp>
          <p:nvSpPr>
            <p:cNvPr id="12" name="object 12" descr=""/>
            <p:cNvSpPr/>
            <p:nvPr/>
          </p:nvSpPr>
          <p:spPr>
            <a:xfrm>
              <a:off x="5896355" y="2511552"/>
              <a:ext cx="1054735" cy="673735"/>
            </a:xfrm>
            <a:custGeom>
              <a:avLst/>
              <a:gdLst/>
              <a:ahLst/>
              <a:cxnLst/>
              <a:rect l="l" t="t" r="r" b="b"/>
              <a:pathLst>
                <a:path w="1054734" h="673735">
                  <a:moveTo>
                    <a:pt x="1054608" y="673608"/>
                  </a:moveTo>
                  <a:lnTo>
                    <a:pt x="0" y="673608"/>
                  </a:lnTo>
                  <a:lnTo>
                    <a:pt x="0" y="0"/>
                  </a:lnTo>
                  <a:lnTo>
                    <a:pt x="1054608" y="0"/>
                  </a:lnTo>
                  <a:lnTo>
                    <a:pt x="1054608" y="673608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890260" y="2505456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1066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673608"/>
                  </a:lnTo>
                  <a:lnTo>
                    <a:pt x="6096" y="673608"/>
                  </a:lnTo>
                  <a:lnTo>
                    <a:pt x="12192" y="679704"/>
                  </a:lnTo>
                  <a:lnTo>
                    <a:pt x="1066800" y="679704"/>
                  </a:lnTo>
                  <a:lnTo>
                    <a:pt x="1066800" y="685800"/>
                  </a:lnTo>
                  <a:close/>
                </a:path>
                <a:path w="1066800" h="685800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1066800" h="685800">
                  <a:moveTo>
                    <a:pt x="1054608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1054608" y="6096"/>
                  </a:lnTo>
                  <a:lnTo>
                    <a:pt x="1054608" y="13716"/>
                  </a:lnTo>
                  <a:close/>
                </a:path>
                <a:path w="1066800" h="685800">
                  <a:moveTo>
                    <a:pt x="1054608" y="679704"/>
                  </a:moveTo>
                  <a:lnTo>
                    <a:pt x="1054608" y="6096"/>
                  </a:lnTo>
                  <a:lnTo>
                    <a:pt x="1060704" y="13716"/>
                  </a:lnTo>
                  <a:lnTo>
                    <a:pt x="1066800" y="13716"/>
                  </a:lnTo>
                  <a:lnTo>
                    <a:pt x="1066800" y="673608"/>
                  </a:lnTo>
                  <a:lnTo>
                    <a:pt x="1060704" y="673608"/>
                  </a:lnTo>
                  <a:lnTo>
                    <a:pt x="1054608" y="679704"/>
                  </a:lnTo>
                  <a:close/>
                </a:path>
                <a:path w="1066800" h="685800">
                  <a:moveTo>
                    <a:pt x="1066800" y="13716"/>
                  </a:moveTo>
                  <a:lnTo>
                    <a:pt x="1060704" y="13716"/>
                  </a:lnTo>
                  <a:lnTo>
                    <a:pt x="1054608" y="6096"/>
                  </a:lnTo>
                  <a:lnTo>
                    <a:pt x="1066800" y="6096"/>
                  </a:lnTo>
                  <a:lnTo>
                    <a:pt x="1066800" y="13716"/>
                  </a:lnTo>
                  <a:close/>
                </a:path>
                <a:path w="1066800" h="685800">
                  <a:moveTo>
                    <a:pt x="12192" y="679704"/>
                  </a:moveTo>
                  <a:lnTo>
                    <a:pt x="6096" y="673608"/>
                  </a:lnTo>
                  <a:lnTo>
                    <a:pt x="12192" y="673608"/>
                  </a:lnTo>
                  <a:lnTo>
                    <a:pt x="12192" y="679704"/>
                  </a:lnTo>
                  <a:close/>
                </a:path>
                <a:path w="1066800" h="685800">
                  <a:moveTo>
                    <a:pt x="1054608" y="679704"/>
                  </a:moveTo>
                  <a:lnTo>
                    <a:pt x="12192" y="679704"/>
                  </a:lnTo>
                  <a:lnTo>
                    <a:pt x="12192" y="673608"/>
                  </a:lnTo>
                  <a:lnTo>
                    <a:pt x="1054608" y="673608"/>
                  </a:lnTo>
                  <a:lnTo>
                    <a:pt x="1054608" y="679704"/>
                  </a:lnTo>
                  <a:close/>
                </a:path>
                <a:path w="1066800" h="685800">
                  <a:moveTo>
                    <a:pt x="1066800" y="679704"/>
                  </a:moveTo>
                  <a:lnTo>
                    <a:pt x="1054608" y="679704"/>
                  </a:lnTo>
                  <a:lnTo>
                    <a:pt x="1060704" y="673608"/>
                  </a:lnTo>
                  <a:lnTo>
                    <a:pt x="1066800" y="673608"/>
                  </a:lnTo>
                  <a:lnTo>
                    <a:pt x="1066800" y="679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896355" y="2511551"/>
            <a:ext cx="1054735" cy="6737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68910" marR="165100" indent="6096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Interface Evaluation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93764" y="1909572"/>
            <a:ext cx="2299970" cy="447040"/>
            <a:chOff x="6493764" y="1909572"/>
            <a:chExt cx="2299970" cy="447040"/>
          </a:xfrm>
        </p:grpSpPr>
        <p:sp>
          <p:nvSpPr>
            <p:cNvPr id="16" name="object 16" descr=""/>
            <p:cNvSpPr/>
            <p:nvPr/>
          </p:nvSpPr>
          <p:spPr>
            <a:xfrm>
              <a:off x="8345423" y="1915668"/>
              <a:ext cx="436245" cy="401320"/>
            </a:xfrm>
            <a:custGeom>
              <a:avLst/>
              <a:gdLst/>
              <a:ahLst/>
              <a:cxnLst/>
              <a:rect l="l" t="t" r="r" b="b"/>
              <a:pathLst>
                <a:path w="436245" h="401319">
                  <a:moveTo>
                    <a:pt x="355091" y="400812"/>
                  </a:moveTo>
                  <a:lnTo>
                    <a:pt x="153923" y="315468"/>
                  </a:lnTo>
                  <a:lnTo>
                    <a:pt x="234695" y="278892"/>
                  </a:lnTo>
                  <a:lnTo>
                    <a:pt x="208800" y="231538"/>
                  </a:lnTo>
                  <a:lnTo>
                    <a:pt x="174199" y="192670"/>
                  </a:lnTo>
                  <a:lnTo>
                    <a:pt x="132429" y="163458"/>
                  </a:lnTo>
                  <a:lnTo>
                    <a:pt x="85026" y="145072"/>
                  </a:lnTo>
                  <a:lnTo>
                    <a:pt x="33527" y="138684"/>
                  </a:lnTo>
                  <a:lnTo>
                    <a:pt x="19811" y="138684"/>
                  </a:lnTo>
                  <a:lnTo>
                    <a:pt x="13715" y="140208"/>
                  </a:lnTo>
                  <a:lnTo>
                    <a:pt x="0" y="1524"/>
                  </a:lnTo>
                  <a:lnTo>
                    <a:pt x="8882" y="642"/>
                  </a:lnTo>
                  <a:lnTo>
                    <a:pt x="17335" y="190"/>
                  </a:lnTo>
                  <a:lnTo>
                    <a:pt x="33527" y="0"/>
                  </a:lnTo>
                  <a:lnTo>
                    <a:pt x="80130" y="3219"/>
                  </a:lnTo>
                  <a:lnTo>
                    <a:pt x="125139" y="12660"/>
                  </a:lnTo>
                  <a:lnTo>
                    <a:pt x="168091" y="27996"/>
                  </a:lnTo>
                  <a:lnTo>
                    <a:pt x="208522" y="48901"/>
                  </a:lnTo>
                  <a:lnTo>
                    <a:pt x="245968" y="75050"/>
                  </a:lnTo>
                  <a:lnTo>
                    <a:pt x="279964" y="106115"/>
                  </a:lnTo>
                  <a:lnTo>
                    <a:pt x="310047" y="141771"/>
                  </a:lnTo>
                  <a:lnTo>
                    <a:pt x="335752" y="181692"/>
                  </a:lnTo>
                  <a:lnTo>
                    <a:pt x="356615" y="225552"/>
                  </a:lnTo>
                  <a:lnTo>
                    <a:pt x="435863" y="188976"/>
                  </a:lnTo>
                  <a:lnTo>
                    <a:pt x="355091" y="40081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339327" y="1909572"/>
              <a:ext cx="454659" cy="416559"/>
            </a:xfrm>
            <a:custGeom>
              <a:avLst/>
              <a:gdLst/>
              <a:ahLst/>
              <a:cxnLst/>
              <a:rect l="l" t="t" r="r" b="b"/>
              <a:pathLst>
                <a:path w="454659" h="416560">
                  <a:moveTo>
                    <a:pt x="13715" y="152400"/>
                  </a:moveTo>
                  <a:lnTo>
                    <a:pt x="0" y="1524"/>
                  </a:lnTo>
                  <a:lnTo>
                    <a:pt x="22860" y="0"/>
                  </a:lnTo>
                  <a:lnTo>
                    <a:pt x="67055" y="0"/>
                  </a:lnTo>
                  <a:lnTo>
                    <a:pt x="92963" y="3048"/>
                  </a:lnTo>
                  <a:lnTo>
                    <a:pt x="105918" y="6096"/>
                  </a:lnTo>
                  <a:lnTo>
                    <a:pt x="13715" y="6096"/>
                  </a:lnTo>
                  <a:lnTo>
                    <a:pt x="7619" y="13716"/>
                  </a:lnTo>
                  <a:lnTo>
                    <a:pt x="14378" y="13716"/>
                  </a:lnTo>
                  <a:lnTo>
                    <a:pt x="25340" y="139782"/>
                  </a:lnTo>
                  <a:lnTo>
                    <a:pt x="19812" y="140208"/>
                  </a:lnTo>
                  <a:lnTo>
                    <a:pt x="25907" y="146304"/>
                  </a:lnTo>
                  <a:lnTo>
                    <a:pt x="94995" y="146304"/>
                  </a:lnTo>
                  <a:lnTo>
                    <a:pt x="110235" y="150876"/>
                  </a:lnTo>
                  <a:lnTo>
                    <a:pt x="39624" y="150876"/>
                  </a:lnTo>
                  <a:lnTo>
                    <a:pt x="40202" y="150928"/>
                  </a:lnTo>
                  <a:lnTo>
                    <a:pt x="13715" y="152400"/>
                  </a:lnTo>
                  <a:close/>
                </a:path>
                <a:path w="454659" h="416560">
                  <a:moveTo>
                    <a:pt x="7619" y="13716"/>
                  </a:moveTo>
                  <a:lnTo>
                    <a:pt x="13715" y="6096"/>
                  </a:lnTo>
                  <a:lnTo>
                    <a:pt x="14325" y="13106"/>
                  </a:lnTo>
                  <a:lnTo>
                    <a:pt x="7619" y="13716"/>
                  </a:lnTo>
                  <a:close/>
                </a:path>
                <a:path w="454659" h="416560">
                  <a:moveTo>
                    <a:pt x="91439" y="16764"/>
                  </a:moveTo>
                  <a:lnTo>
                    <a:pt x="65531" y="13716"/>
                  </a:lnTo>
                  <a:lnTo>
                    <a:pt x="39624" y="12192"/>
                  </a:lnTo>
                  <a:lnTo>
                    <a:pt x="14246" y="12192"/>
                  </a:lnTo>
                  <a:lnTo>
                    <a:pt x="13715" y="6096"/>
                  </a:lnTo>
                  <a:lnTo>
                    <a:pt x="105918" y="6096"/>
                  </a:lnTo>
                  <a:lnTo>
                    <a:pt x="131825" y="12192"/>
                  </a:lnTo>
                  <a:lnTo>
                    <a:pt x="24383" y="12192"/>
                  </a:lnTo>
                  <a:lnTo>
                    <a:pt x="14325" y="13106"/>
                  </a:lnTo>
                  <a:lnTo>
                    <a:pt x="135712" y="13106"/>
                  </a:lnTo>
                  <a:lnTo>
                    <a:pt x="144779" y="15240"/>
                  </a:lnTo>
                  <a:lnTo>
                    <a:pt x="91439" y="15240"/>
                  </a:lnTo>
                  <a:lnTo>
                    <a:pt x="91439" y="16764"/>
                  </a:lnTo>
                  <a:close/>
                </a:path>
                <a:path w="454659" h="416560">
                  <a:moveTo>
                    <a:pt x="14378" y="13716"/>
                  </a:moveTo>
                  <a:lnTo>
                    <a:pt x="7619" y="13716"/>
                  </a:lnTo>
                  <a:lnTo>
                    <a:pt x="14325" y="13106"/>
                  </a:lnTo>
                  <a:lnTo>
                    <a:pt x="14378" y="13716"/>
                  </a:lnTo>
                  <a:close/>
                </a:path>
                <a:path w="454659" h="416560">
                  <a:moveTo>
                    <a:pt x="187451" y="47244"/>
                  </a:moveTo>
                  <a:lnTo>
                    <a:pt x="163067" y="36576"/>
                  </a:lnTo>
                  <a:lnTo>
                    <a:pt x="164591" y="36576"/>
                  </a:lnTo>
                  <a:lnTo>
                    <a:pt x="140207" y="27432"/>
                  </a:lnTo>
                  <a:lnTo>
                    <a:pt x="91439" y="15240"/>
                  </a:lnTo>
                  <a:lnTo>
                    <a:pt x="144779" y="15240"/>
                  </a:lnTo>
                  <a:lnTo>
                    <a:pt x="169163" y="24384"/>
                  </a:lnTo>
                  <a:lnTo>
                    <a:pt x="192023" y="35052"/>
                  </a:lnTo>
                  <a:lnTo>
                    <a:pt x="212026" y="45720"/>
                  </a:lnTo>
                  <a:lnTo>
                    <a:pt x="185927" y="45720"/>
                  </a:lnTo>
                  <a:lnTo>
                    <a:pt x="187451" y="47244"/>
                  </a:lnTo>
                  <a:close/>
                </a:path>
                <a:path w="454659" h="416560">
                  <a:moveTo>
                    <a:pt x="208787" y="59436"/>
                  </a:moveTo>
                  <a:lnTo>
                    <a:pt x="185927" y="45720"/>
                  </a:lnTo>
                  <a:lnTo>
                    <a:pt x="212026" y="45720"/>
                  </a:lnTo>
                  <a:lnTo>
                    <a:pt x="214883" y="47244"/>
                  </a:lnTo>
                  <a:lnTo>
                    <a:pt x="230885" y="57912"/>
                  </a:lnTo>
                  <a:lnTo>
                    <a:pt x="208787" y="57912"/>
                  </a:lnTo>
                  <a:lnTo>
                    <a:pt x="208787" y="59436"/>
                  </a:lnTo>
                  <a:close/>
                </a:path>
                <a:path w="454659" h="416560">
                  <a:moveTo>
                    <a:pt x="230123" y="73152"/>
                  </a:moveTo>
                  <a:lnTo>
                    <a:pt x="208787" y="57912"/>
                  </a:lnTo>
                  <a:lnTo>
                    <a:pt x="230885" y="57912"/>
                  </a:lnTo>
                  <a:lnTo>
                    <a:pt x="237743" y="62484"/>
                  </a:lnTo>
                  <a:lnTo>
                    <a:pt x="249631" y="71628"/>
                  </a:lnTo>
                  <a:lnTo>
                    <a:pt x="230123" y="71628"/>
                  </a:lnTo>
                  <a:lnTo>
                    <a:pt x="230123" y="73152"/>
                  </a:lnTo>
                  <a:close/>
                </a:path>
                <a:path w="454659" h="416560">
                  <a:moveTo>
                    <a:pt x="249935" y="88392"/>
                  </a:moveTo>
                  <a:lnTo>
                    <a:pt x="230123" y="71628"/>
                  </a:lnTo>
                  <a:lnTo>
                    <a:pt x="249631" y="71628"/>
                  </a:lnTo>
                  <a:lnTo>
                    <a:pt x="257555" y="77724"/>
                  </a:lnTo>
                  <a:lnTo>
                    <a:pt x="268362" y="86868"/>
                  </a:lnTo>
                  <a:lnTo>
                    <a:pt x="249935" y="86868"/>
                  </a:lnTo>
                  <a:lnTo>
                    <a:pt x="249935" y="88392"/>
                  </a:lnTo>
                  <a:close/>
                </a:path>
                <a:path w="454659" h="416560">
                  <a:moveTo>
                    <a:pt x="348234" y="185928"/>
                  </a:moveTo>
                  <a:lnTo>
                    <a:pt x="333756" y="185928"/>
                  </a:lnTo>
                  <a:lnTo>
                    <a:pt x="318515" y="163068"/>
                  </a:lnTo>
                  <a:lnTo>
                    <a:pt x="303275" y="141732"/>
                  </a:lnTo>
                  <a:lnTo>
                    <a:pt x="286511" y="121920"/>
                  </a:lnTo>
                  <a:lnTo>
                    <a:pt x="268223" y="103632"/>
                  </a:lnTo>
                  <a:lnTo>
                    <a:pt x="268096" y="103632"/>
                  </a:lnTo>
                  <a:lnTo>
                    <a:pt x="249935" y="86868"/>
                  </a:lnTo>
                  <a:lnTo>
                    <a:pt x="268362" y="86868"/>
                  </a:lnTo>
                  <a:lnTo>
                    <a:pt x="277367" y="94488"/>
                  </a:lnTo>
                  <a:lnTo>
                    <a:pt x="313943" y="134112"/>
                  </a:lnTo>
                  <a:lnTo>
                    <a:pt x="329184" y="155448"/>
                  </a:lnTo>
                  <a:lnTo>
                    <a:pt x="344424" y="178308"/>
                  </a:lnTo>
                  <a:lnTo>
                    <a:pt x="348234" y="185928"/>
                  </a:lnTo>
                  <a:close/>
                </a:path>
                <a:path w="454659" h="416560">
                  <a:moveTo>
                    <a:pt x="269747" y="105156"/>
                  </a:moveTo>
                  <a:lnTo>
                    <a:pt x="268096" y="103632"/>
                  </a:lnTo>
                  <a:lnTo>
                    <a:pt x="268223" y="103632"/>
                  </a:lnTo>
                  <a:lnTo>
                    <a:pt x="269747" y="105156"/>
                  </a:lnTo>
                  <a:close/>
                </a:path>
                <a:path w="454659" h="416560">
                  <a:moveTo>
                    <a:pt x="94995" y="146304"/>
                  </a:moveTo>
                  <a:lnTo>
                    <a:pt x="25907" y="146304"/>
                  </a:lnTo>
                  <a:lnTo>
                    <a:pt x="25340" y="139782"/>
                  </a:lnTo>
                  <a:lnTo>
                    <a:pt x="39624" y="138684"/>
                  </a:lnTo>
                  <a:lnTo>
                    <a:pt x="56387" y="138684"/>
                  </a:lnTo>
                  <a:lnTo>
                    <a:pt x="89915" y="144780"/>
                  </a:lnTo>
                  <a:lnTo>
                    <a:pt x="94995" y="146304"/>
                  </a:lnTo>
                  <a:close/>
                </a:path>
                <a:path w="454659" h="416560">
                  <a:moveTo>
                    <a:pt x="25907" y="146304"/>
                  </a:moveTo>
                  <a:lnTo>
                    <a:pt x="19812" y="140208"/>
                  </a:lnTo>
                  <a:lnTo>
                    <a:pt x="25340" y="139782"/>
                  </a:lnTo>
                  <a:lnTo>
                    <a:pt x="25907" y="146304"/>
                  </a:lnTo>
                  <a:close/>
                </a:path>
                <a:path w="454659" h="416560">
                  <a:moveTo>
                    <a:pt x="40202" y="150928"/>
                  </a:moveTo>
                  <a:lnTo>
                    <a:pt x="39624" y="150876"/>
                  </a:lnTo>
                  <a:lnTo>
                    <a:pt x="41148" y="150876"/>
                  </a:lnTo>
                  <a:lnTo>
                    <a:pt x="40202" y="150928"/>
                  </a:lnTo>
                  <a:close/>
                </a:path>
                <a:path w="454659" h="416560">
                  <a:moveTo>
                    <a:pt x="181355" y="208788"/>
                  </a:moveTo>
                  <a:lnTo>
                    <a:pt x="143255" y="179832"/>
                  </a:lnTo>
                  <a:lnTo>
                    <a:pt x="100583" y="161544"/>
                  </a:lnTo>
                  <a:lnTo>
                    <a:pt x="102107" y="161544"/>
                  </a:lnTo>
                  <a:lnTo>
                    <a:pt x="86867" y="156972"/>
                  </a:lnTo>
                  <a:lnTo>
                    <a:pt x="71627" y="153924"/>
                  </a:lnTo>
                  <a:lnTo>
                    <a:pt x="40202" y="150928"/>
                  </a:lnTo>
                  <a:lnTo>
                    <a:pt x="41148" y="150876"/>
                  </a:lnTo>
                  <a:lnTo>
                    <a:pt x="110235" y="150876"/>
                  </a:lnTo>
                  <a:lnTo>
                    <a:pt x="120395" y="153924"/>
                  </a:lnTo>
                  <a:lnTo>
                    <a:pt x="164591" y="178308"/>
                  </a:lnTo>
                  <a:lnTo>
                    <a:pt x="198119" y="207264"/>
                  </a:lnTo>
                  <a:lnTo>
                    <a:pt x="179831" y="207264"/>
                  </a:lnTo>
                  <a:lnTo>
                    <a:pt x="181355" y="208788"/>
                  </a:lnTo>
                  <a:close/>
                </a:path>
                <a:path w="454659" h="416560">
                  <a:moveTo>
                    <a:pt x="382463" y="228600"/>
                  </a:moveTo>
                  <a:lnTo>
                    <a:pt x="367284" y="228600"/>
                  </a:lnTo>
                  <a:lnTo>
                    <a:pt x="365030" y="223128"/>
                  </a:lnTo>
                  <a:lnTo>
                    <a:pt x="454151" y="182880"/>
                  </a:lnTo>
                  <a:lnTo>
                    <a:pt x="450038" y="193548"/>
                  </a:lnTo>
                  <a:lnTo>
                    <a:pt x="437387" y="193548"/>
                  </a:lnTo>
                  <a:lnTo>
                    <a:pt x="432254" y="206761"/>
                  </a:lnTo>
                  <a:lnTo>
                    <a:pt x="382463" y="228600"/>
                  </a:lnTo>
                  <a:close/>
                </a:path>
                <a:path w="454659" h="416560">
                  <a:moveTo>
                    <a:pt x="358140" y="239268"/>
                  </a:moveTo>
                  <a:lnTo>
                    <a:pt x="345948" y="208788"/>
                  </a:lnTo>
                  <a:lnTo>
                    <a:pt x="332232" y="184404"/>
                  </a:lnTo>
                  <a:lnTo>
                    <a:pt x="333756" y="185928"/>
                  </a:lnTo>
                  <a:lnTo>
                    <a:pt x="348234" y="185928"/>
                  </a:lnTo>
                  <a:lnTo>
                    <a:pt x="356616" y="202692"/>
                  </a:lnTo>
                  <a:lnTo>
                    <a:pt x="365030" y="223128"/>
                  </a:lnTo>
                  <a:lnTo>
                    <a:pt x="359664" y="225552"/>
                  </a:lnTo>
                  <a:lnTo>
                    <a:pt x="367284" y="228600"/>
                  </a:lnTo>
                  <a:lnTo>
                    <a:pt x="382463" y="228600"/>
                  </a:lnTo>
                  <a:lnTo>
                    <a:pt x="358140" y="239268"/>
                  </a:lnTo>
                  <a:close/>
                </a:path>
                <a:path w="454659" h="416560">
                  <a:moveTo>
                    <a:pt x="432254" y="206761"/>
                  </a:moveTo>
                  <a:lnTo>
                    <a:pt x="437387" y="193548"/>
                  </a:lnTo>
                  <a:lnTo>
                    <a:pt x="445008" y="201168"/>
                  </a:lnTo>
                  <a:lnTo>
                    <a:pt x="432254" y="206761"/>
                  </a:lnTo>
                  <a:close/>
                </a:path>
                <a:path w="454659" h="416560">
                  <a:moveTo>
                    <a:pt x="368349" y="405384"/>
                  </a:moveTo>
                  <a:lnTo>
                    <a:pt x="355092" y="405384"/>
                  </a:lnTo>
                  <a:lnTo>
                    <a:pt x="362712" y="400812"/>
                  </a:lnTo>
                  <a:lnTo>
                    <a:pt x="357695" y="398683"/>
                  </a:lnTo>
                  <a:lnTo>
                    <a:pt x="432254" y="206761"/>
                  </a:lnTo>
                  <a:lnTo>
                    <a:pt x="445008" y="201168"/>
                  </a:lnTo>
                  <a:lnTo>
                    <a:pt x="437387" y="193548"/>
                  </a:lnTo>
                  <a:lnTo>
                    <a:pt x="450038" y="193548"/>
                  </a:lnTo>
                  <a:lnTo>
                    <a:pt x="368349" y="405384"/>
                  </a:lnTo>
                  <a:close/>
                </a:path>
                <a:path w="454659" h="416560">
                  <a:moveTo>
                    <a:pt x="231527" y="281699"/>
                  </a:moveTo>
                  <a:lnTo>
                    <a:pt x="219455" y="257556"/>
                  </a:lnTo>
                  <a:lnTo>
                    <a:pt x="211835" y="243840"/>
                  </a:lnTo>
                  <a:lnTo>
                    <a:pt x="201167" y="231648"/>
                  </a:lnTo>
                  <a:lnTo>
                    <a:pt x="202691" y="231648"/>
                  </a:lnTo>
                  <a:lnTo>
                    <a:pt x="192023" y="219456"/>
                  </a:lnTo>
                  <a:lnTo>
                    <a:pt x="179831" y="207264"/>
                  </a:lnTo>
                  <a:lnTo>
                    <a:pt x="198119" y="207264"/>
                  </a:lnTo>
                  <a:lnTo>
                    <a:pt x="222503" y="237744"/>
                  </a:lnTo>
                  <a:lnTo>
                    <a:pt x="244493" y="278892"/>
                  </a:lnTo>
                  <a:lnTo>
                    <a:pt x="237743" y="278892"/>
                  </a:lnTo>
                  <a:lnTo>
                    <a:pt x="231527" y="281699"/>
                  </a:lnTo>
                  <a:close/>
                </a:path>
                <a:path w="454659" h="416560">
                  <a:moveTo>
                    <a:pt x="367284" y="228600"/>
                  </a:moveTo>
                  <a:lnTo>
                    <a:pt x="359664" y="225552"/>
                  </a:lnTo>
                  <a:lnTo>
                    <a:pt x="365030" y="223128"/>
                  </a:lnTo>
                  <a:lnTo>
                    <a:pt x="367284" y="228600"/>
                  </a:lnTo>
                  <a:close/>
                </a:path>
                <a:path w="454659" h="416560">
                  <a:moveTo>
                    <a:pt x="234695" y="288036"/>
                  </a:moveTo>
                  <a:lnTo>
                    <a:pt x="231527" y="281699"/>
                  </a:lnTo>
                  <a:lnTo>
                    <a:pt x="237743" y="278892"/>
                  </a:lnTo>
                  <a:lnTo>
                    <a:pt x="234695" y="288036"/>
                  </a:lnTo>
                  <a:close/>
                </a:path>
                <a:path w="454659" h="416560">
                  <a:moveTo>
                    <a:pt x="248411" y="288036"/>
                  </a:moveTo>
                  <a:lnTo>
                    <a:pt x="234695" y="288036"/>
                  </a:lnTo>
                  <a:lnTo>
                    <a:pt x="237743" y="278892"/>
                  </a:lnTo>
                  <a:lnTo>
                    <a:pt x="244493" y="278892"/>
                  </a:lnTo>
                  <a:lnTo>
                    <a:pt x="248411" y="288036"/>
                  </a:lnTo>
                  <a:close/>
                </a:path>
                <a:path w="454659" h="416560">
                  <a:moveTo>
                    <a:pt x="364236" y="416052"/>
                  </a:moveTo>
                  <a:lnTo>
                    <a:pt x="143255" y="321564"/>
                  </a:lnTo>
                  <a:lnTo>
                    <a:pt x="231527" y="281699"/>
                  </a:lnTo>
                  <a:lnTo>
                    <a:pt x="234695" y="288036"/>
                  </a:lnTo>
                  <a:lnTo>
                    <a:pt x="248411" y="288036"/>
                  </a:lnTo>
                  <a:lnTo>
                    <a:pt x="186964" y="315468"/>
                  </a:lnTo>
                  <a:lnTo>
                    <a:pt x="161543" y="315468"/>
                  </a:lnTo>
                  <a:lnTo>
                    <a:pt x="163067" y="326136"/>
                  </a:lnTo>
                  <a:lnTo>
                    <a:pt x="186689" y="326136"/>
                  </a:lnTo>
                  <a:lnTo>
                    <a:pt x="357695" y="398683"/>
                  </a:lnTo>
                  <a:lnTo>
                    <a:pt x="355092" y="405384"/>
                  </a:lnTo>
                  <a:lnTo>
                    <a:pt x="368349" y="405384"/>
                  </a:lnTo>
                  <a:lnTo>
                    <a:pt x="364236" y="416052"/>
                  </a:lnTo>
                  <a:close/>
                </a:path>
                <a:path w="454659" h="416560">
                  <a:moveTo>
                    <a:pt x="163067" y="326136"/>
                  </a:moveTo>
                  <a:lnTo>
                    <a:pt x="161543" y="315468"/>
                  </a:lnTo>
                  <a:lnTo>
                    <a:pt x="174578" y="320997"/>
                  </a:lnTo>
                  <a:lnTo>
                    <a:pt x="163067" y="326136"/>
                  </a:lnTo>
                  <a:close/>
                </a:path>
                <a:path w="454659" h="416560">
                  <a:moveTo>
                    <a:pt x="174578" y="320997"/>
                  </a:moveTo>
                  <a:lnTo>
                    <a:pt x="161543" y="315468"/>
                  </a:lnTo>
                  <a:lnTo>
                    <a:pt x="186964" y="315468"/>
                  </a:lnTo>
                  <a:lnTo>
                    <a:pt x="174578" y="320997"/>
                  </a:lnTo>
                  <a:close/>
                </a:path>
                <a:path w="454659" h="416560">
                  <a:moveTo>
                    <a:pt x="186689" y="326136"/>
                  </a:moveTo>
                  <a:lnTo>
                    <a:pt x="163067" y="326136"/>
                  </a:lnTo>
                  <a:lnTo>
                    <a:pt x="174578" y="320997"/>
                  </a:lnTo>
                  <a:lnTo>
                    <a:pt x="186689" y="326136"/>
                  </a:lnTo>
                  <a:close/>
                </a:path>
                <a:path w="454659" h="416560">
                  <a:moveTo>
                    <a:pt x="355092" y="405384"/>
                  </a:moveTo>
                  <a:lnTo>
                    <a:pt x="357695" y="398683"/>
                  </a:lnTo>
                  <a:lnTo>
                    <a:pt x="362712" y="400812"/>
                  </a:lnTo>
                  <a:lnTo>
                    <a:pt x="355092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99859" y="1937004"/>
              <a:ext cx="445134" cy="411480"/>
            </a:xfrm>
            <a:custGeom>
              <a:avLst/>
              <a:gdLst/>
              <a:ahLst/>
              <a:cxnLst/>
              <a:rect l="l" t="t" r="r" b="b"/>
              <a:pathLst>
                <a:path w="445134" h="411480">
                  <a:moveTo>
                    <a:pt x="140208" y="411479"/>
                  </a:moveTo>
                  <a:lnTo>
                    <a:pt x="0" y="405384"/>
                  </a:lnTo>
                  <a:lnTo>
                    <a:pt x="904" y="397144"/>
                  </a:lnTo>
                  <a:lnTo>
                    <a:pt x="2143" y="380095"/>
                  </a:lnTo>
                  <a:lnTo>
                    <a:pt x="12748" y="326606"/>
                  </a:lnTo>
                  <a:lnTo>
                    <a:pt x="28381" y="283614"/>
                  </a:lnTo>
                  <a:lnTo>
                    <a:pt x="49558" y="243331"/>
                  </a:lnTo>
                  <a:lnTo>
                    <a:pt x="75890" y="206210"/>
                  </a:lnTo>
                  <a:lnTo>
                    <a:pt x="106989" y="172701"/>
                  </a:lnTo>
                  <a:lnTo>
                    <a:pt x="142465" y="143255"/>
                  </a:lnTo>
                  <a:lnTo>
                    <a:pt x="181930" y="118326"/>
                  </a:lnTo>
                  <a:lnTo>
                    <a:pt x="224995" y="98363"/>
                  </a:lnTo>
                  <a:lnTo>
                    <a:pt x="271272" y="83820"/>
                  </a:lnTo>
                  <a:lnTo>
                    <a:pt x="246888" y="0"/>
                  </a:lnTo>
                  <a:lnTo>
                    <a:pt x="445008" y="109728"/>
                  </a:lnTo>
                  <a:lnTo>
                    <a:pt x="332232" y="297180"/>
                  </a:lnTo>
                  <a:lnTo>
                    <a:pt x="307848" y="211836"/>
                  </a:lnTo>
                  <a:lnTo>
                    <a:pt x="257799" y="230977"/>
                  </a:lnTo>
                  <a:lnTo>
                    <a:pt x="214701" y="259994"/>
                  </a:lnTo>
                  <a:lnTo>
                    <a:pt x="180014" y="297423"/>
                  </a:lnTo>
                  <a:lnTo>
                    <a:pt x="155204" y="341802"/>
                  </a:lnTo>
                  <a:lnTo>
                    <a:pt x="141731" y="391667"/>
                  </a:lnTo>
                  <a:lnTo>
                    <a:pt x="140208" y="397764"/>
                  </a:lnTo>
                  <a:lnTo>
                    <a:pt x="140208" y="41147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93764" y="1923288"/>
              <a:ext cx="460375" cy="433070"/>
            </a:xfrm>
            <a:custGeom>
              <a:avLst/>
              <a:gdLst/>
              <a:ahLst/>
              <a:cxnLst/>
              <a:rect l="l" t="t" r="r" b="b"/>
              <a:pathLst>
                <a:path w="460375" h="433069">
                  <a:moveTo>
                    <a:pt x="269555" y="93186"/>
                  </a:moveTo>
                  <a:lnTo>
                    <a:pt x="242316" y="0"/>
                  </a:lnTo>
                  <a:lnTo>
                    <a:pt x="264109" y="12192"/>
                  </a:lnTo>
                  <a:lnTo>
                    <a:pt x="259080" y="12192"/>
                  </a:lnTo>
                  <a:lnTo>
                    <a:pt x="249936" y="18288"/>
                  </a:lnTo>
                  <a:lnTo>
                    <a:pt x="262940" y="25590"/>
                  </a:lnTo>
                  <a:lnTo>
                    <a:pt x="281914" y="91440"/>
                  </a:lnTo>
                  <a:lnTo>
                    <a:pt x="275844" y="91440"/>
                  </a:lnTo>
                  <a:lnTo>
                    <a:pt x="269555" y="93186"/>
                  </a:lnTo>
                  <a:close/>
                </a:path>
                <a:path w="460375" h="433069">
                  <a:moveTo>
                    <a:pt x="262940" y="25590"/>
                  </a:moveTo>
                  <a:lnTo>
                    <a:pt x="249936" y="18288"/>
                  </a:lnTo>
                  <a:lnTo>
                    <a:pt x="259080" y="12192"/>
                  </a:lnTo>
                  <a:lnTo>
                    <a:pt x="262940" y="25590"/>
                  </a:lnTo>
                  <a:close/>
                </a:path>
                <a:path w="460375" h="433069">
                  <a:moveTo>
                    <a:pt x="442767" y="126570"/>
                  </a:moveTo>
                  <a:lnTo>
                    <a:pt x="262940" y="25590"/>
                  </a:lnTo>
                  <a:lnTo>
                    <a:pt x="259080" y="12192"/>
                  </a:lnTo>
                  <a:lnTo>
                    <a:pt x="264109" y="12192"/>
                  </a:lnTo>
                  <a:lnTo>
                    <a:pt x="457523" y="120396"/>
                  </a:lnTo>
                  <a:lnTo>
                    <a:pt x="446532" y="120396"/>
                  </a:lnTo>
                  <a:lnTo>
                    <a:pt x="442767" y="126570"/>
                  </a:lnTo>
                  <a:close/>
                </a:path>
                <a:path w="460375" h="433069">
                  <a:moveTo>
                    <a:pt x="271272" y="99060"/>
                  </a:moveTo>
                  <a:lnTo>
                    <a:pt x="269555" y="93186"/>
                  </a:lnTo>
                  <a:lnTo>
                    <a:pt x="275844" y="91440"/>
                  </a:lnTo>
                  <a:lnTo>
                    <a:pt x="271272" y="99060"/>
                  </a:lnTo>
                  <a:close/>
                </a:path>
                <a:path w="460375" h="433069">
                  <a:moveTo>
                    <a:pt x="284109" y="99060"/>
                  </a:moveTo>
                  <a:lnTo>
                    <a:pt x="271272" y="99060"/>
                  </a:lnTo>
                  <a:lnTo>
                    <a:pt x="275844" y="91440"/>
                  </a:lnTo>
                  <a:lnTo>
                    <a:pt x="281914" y="91440"/>
                  </a:lnTo>
                  <a:lnTo>
                    <a:pt x="284109" y="99060"/>
                  </a:lnTo>
                  <a:close/>
                </a:path>
                <a:path w="460375" h="433069">
                  <a:moveTo>
                    <a:pt x="152400" y="432816"/>
                  </a:moveTo>
                  <a:lnTo>
                    <a:pt x="0" y="425196"/>
                  </a:lnTo>
                  <a:lnTo>
                    <a:pt x="1524" y="402336"/>
                  </a:lnTo>
                  <a:lnTo>
                    <a:pt x="3048" y="385572"/>
                  </a:lnTo>
                  <a:lnTo>
                    <a:pt x="7620" y="358140"/>
                  </a:lnTo>
                  <a:lnTo>
                    <a:pt x="15240" y="333756"/>
                  </a:lnTo>
                  <a:lnTo>
                    <a:pt x="22860" y="307848"/>
                  </a:lnTo>
                  <a:lnTo>
                    <a:pt x="45720" y="262128"/>
                  </a:lnTo>
                  <a:lnTo>
                    <a:pt x="74676" y="217932"/>
                  </a:lnTo>
                  <a:lnTo>
                    <a:pt x="111252" y="179832"/>
                  </a:lnTo>
                  <a:lnTo>
                    <a:pt x="152400" y="147828"/>
                  </a:lnTo>
                  <a:lnTo>
                    <a:pt x="198120" y="120396"/>
                  </a:lnTo>
                  <a:lnTo>
                    <a:pt x="248412" y="99060"/>
                  </a:lnTo>
                  <a:lnTo>
                    <a:pt x="269555" y="93186"/>
                  </a:lnTo>
                  <a:lnTo>
                    <a:pt x="271272" y="99060"/>
                  </a:lnTo>
                  <a:lnTo>
                    <a:pt x="284109" y="99060"/>
                  </a:lnTo>
                  <a:lnTo>
                    <a:pt x="284988" y="102108"/>
                  </a:lnTo>
                  <a:lnTo>
                    <a:pt x="252984" y="111252"/>
                  </a:lnTo>
                  <a:lnTo>
                    <a:pt x="227076" y="120396"/>
                  </a:lnTo>
                  <a:lnTo>
                    <a:pt x="228600" y="120396"/>
                  </a:lnTo>
                  <a:lnTo>
                    <a:pt x="204216" y="131064"/>
                  </a:lnTo>
                  <a:lnTo>
                    <a:pt x="181356" y="143256"/>
                  </a:lnTo>
                  <a:lnTo>
                    <a:pt x="160782" y="156972"/>
                  </a:lnTo>
                  <a:lnTo>
                    <a:pt x="160020" y="156972"/>
                  </a:lnTo>
                  <a:lnTo>
                    <a:pt x="140623" y="172212"/>
                  </a:lnTo>
                  <a:lnTo>
                    <a:pt x="138684" y="172212"/>
                  </a:lnTo>
                  <a:lnTo>
                    <a:pt x="118872" y="188976"/>
                  </a:lnTo>
                  <a:lnTo>
                    <a:pt x="120396" y="188976"/>
                  </a:lnTo>
                  <a:lnTo>
                    <a:pt x="102108" y="207264"/>
                  </a:lnTo>
                  <a:lnTo>
                    <a:pt x="86633" y="225552"/>
                  </a:lnTo>
                  <a:lnTo>
                    <a:pt x="85343" y="225552"/>
                  </a:lnTo>
                  <a:lnTo>
                    <a:pt x="70104" y="246888"/>
                  </a:lnTo>
                  <a:lnTo>
                    <a:pt x="56388" y="268224"/>
                  </a:lnTo>
                  <a:lnTo>
                    <a:pt x="57912" y="268224"/>
                  </a:lnTo>
                  <a:lnTo>
                    <a:pt x="45720" y="289560"/>
                  </a:lnTo>
                  <a:lnTo>
                    <a:pt x="35718" y="312420"/>
                  </a:lnTo>
                  <a:lnTo>
                    <a:pt x="35052" y="312420"/>
                  </a:lnTo>
                  <a:lnTo>
                    <a:pt x="19812" y="361188"/>
                  </a:lnTo>
                  <a:lnTo>
                    <a:pt x="21336" y="361188"/>
                  </a:lnTo>
                  <a:lnTo>
                    <a:pt x="16764" y="387096"/>
                  </a:lnTo>
                  <a:lnTo>
                    <a:pt x="13993" y="402336"/>
                  </a:lnTo>
                  <a:lnTo>
                    <a:pt x="13716" y="402336"/>
                  </a:lnTo>
                  <a:lnTo>
                    <a:pt x="13716" y="413004"/>
                  </a:lnTo>
                  <a:lnTo>
                    <a:pt x="7620" y="413004"/>
                  </a:lnTo>
                  <a:lnTo>
                    <a:pt x="13716" y="419100"/>
                  </a:lnTo>
                  <a:lnTo>
                    <a:pt x="140208" y="419100"/>
                  </a:lnTo>
                  <a:lnTo>
                    <a:pt x="140208" y="425196"/>
                  </a:lnTo>
                  <a:lnTo>
                    <a:pt x="152400" y="425196"/>
                  </a:lnTo>
                  <a:lnTo>
                    <a:pt x="152400" y="432816"/>
                  </a:lnTo>
                  <a:close/>
                </a:path>
                <a:path w="460375" h="433069">
                  <a:moveTo>
                    <a:pt x="448056" y="129540"/>
                  </a:moveTo>
                  <a:lnTo>
                    <a:pt x="442767" y="126570"/>
                  </a:lnTo>
                  <a:lnTo>
                    <a:pt x="446532" y="120396"/>
                  </a:lnTo>
                  <a:lnTo>
                    <a:pt x="448056" y="129540"/>
                  </a:lnTo>
                  <a:close/>
                </a:path>
                <a:path w="460375" h="433069">
                  <a:moveTo>
                    <a:pt x="455641" y="129540"/>
                  </a:moveTo>
                  <a:lnTo>
                    <a:pt x="448056" y="129540"/>
                  </a:lnTo>
                  <a:lnTo>
                    <a:pt x="446532" y="120396"/>
                  </a:lnTo>
                  <a:lnTo>
                    <a:pt x="457523" y="120396"/>
                  </a:lnTo>
                  <a:lnTo>
                    <a:pt x="460248" y="121920"/>
                  </a:lnTo>
                  <a:lnTo>
                    <a:pt x="455641" y="129540"/>
                  </a:lnTo>
                  <a:close/>
                </a:path>
                <a:path w="460375" h="433069">
                  <a:moveTo>
                    <a:pt x="346937" y="309372"/>
                  </a:moveTo>
                  <a:lnTo>
                    <a:pt x="344424" y="309372"/>
                  </a:lnTo>
                  <a:lnTo>
                    <a:pt x="340261" y="294680"/>
                  </a:lnTo>
                  <a:lnTo>
                    <a:pt x="442767" y="126570"/>
                  </a:lnTo>
                  <a:lnTo>
                    <a:pt x="448056" y="129540"/>
                  </a:lnTo>
                  <a:lnTo>
                    <a:pt x="455641" y="129540"/>
                  </a:lnTo>
                  <a:lnTo>
                    <a:pt x="346937" y="309372"/>
                  </a:lnTo>
                  <a:close/>
                </a:path>
                <a:path w="460375" h="433069">
                  <a:moveTo>
                    <a:pt x="158496" y="158496"/>
                  </a:moveTo>
                  <a:lnTo>
                    <a:pt x="160020" y="156972"/>
                  </a:lnTo>
                  <a:lnTo>
                    <a:pt x="160782" y="156972"/>
                  </a:lnTo>
                  <a:lnTo>
                    <a:pt x="158496" y="158496"/>
                  </a:lnTo>
                  <a:close/>
                </a:path>
                <a:path w="460375" h="433069">
                  <a:moveTo>
                    <a:pt x="138684" y="173736"/>
                  </a:moveTo>
                  <a:lnTo>
                    <a:pt x="138684" y="172212"/>
                  </a:lnTo>
                  <a:lnTo>
                    <a:pt x="140623" y="172212"/>
                  </a:lnTo>
                  <a:lnTo>
                    <a:pt x="138684" y="173736"/>
                  </a:lnTo>
                  <a:close/>
                </a:path>
                <a:path w="460375" h="433069">
                  <a:moveTo>
                    <a:pt x="152400" y="425196"/>
                  </a:moveTo>
                  <a:lnTo>
                    <a:pt x="140208" y="425196"/>
                  </a:lnTo>
                  <a:lnTo>
                    <a:pt x="146304" y="419100"/>
                  </a:lnTo>
                  <a:lnTo>
                    <a:pt x="140208" y="418832"/>
                  </a:lnTo>
                  <a:lnTo>
                    <a:pt x="140208" y="414528"/>
                  </a:lnTo>
                  <a:lnTo>
                    <a:pt x="141731" y="403860"/>
                  </a:lnTo>
                  <a:lnTo>
                    <a:pt x="153924" y="356616"/>
                  </a:lnTo>
                  <a:lnTo>
                    <a:pt x="176784" y="312420"/>
                  </a:lnTo>
                  <a:lnTo>
                    <a:pt x="187452" y="300228"/>
                  </a:lnTo>
                  <a:lnTo>
                    <a:pt x="198120" y="286512"/>
                  </a:lnTo>
                  <a:lnTo>
                    <a:pt x="234696" y="254508"/>
                  </a:lnTo>
                  <a:lnTo>
                    <a:pt x="278892" y="230124"/>
                  </a:lnTo>
                  <a:lnTo>
                    <a:pt x="295656" y="225552"/>
                  </a:lnTo>
                  <a:lnTo>
                    <a:pt x="318516" y="217932"/>
                  </a:lnTo>
                  <a:lnTo>
                    <a:pt x="321538" y="228600"/>
                  </a:lnTo>
                  <a:lnTo>
                    <a:pt x="307848" y="228600"/>
                  </a:lnTo>
                  <a:lnTo>
                    <a:pt x="309255" y="233342"/>
                  </a:lnTo>
                  <a:lnTo>
                    <a:pt x="298704" y="236220"/>
                  </a:lnTo>
                  <a:lnTo>
                    <a:pt x="300228" y="236220"/>
                  </a:lnTo>
                  <a:lnTo>
                    <a:pt x="283464" y="242316"/>
                  </a:lnTo>
                  <a:lnTo>
                    <a:pt x="284988" y="242316"/>
                  </a:lnTo>
                  <a:lnTo>
                    <a:pt x="272796" y="248412"/>
                  </a:lnTo>
                  <a:lnTo>
                    <a:pt x="269748" y="248412"/>
                  </a:lnTo>
                  <a:lnTo>
                    <a:pt x="258318" y="256032"/>
                  </a:lnTo>
                  <a:lnTo>
                    <a:pt x="256032" y="256032"/>
                  </a:lnTo>
                  <a:lnTo>
                    <a:pt x="242316" y="265176"/>
                  </a:lnTo>
                  <a:lnTo>
                    <a:pt x="207264" y="295656"/>
                  </a:lnTo>
                  <a:lnTo>
                    <a:pt x="180678" y="332232"/>
                  </a:lnTo>
                  <a:lnTo>
                    <a:pt x="179832" y="332232"/>
                  </a:lnTo>
                  <a:lnTo>
                    <a:pt x="172212" y="345948"/>
                  </a:lnTo>
                  <a:lnTo>
                    <a:pt x="166725" y="359664"/>
                  </a:lnTo>
                  <a:lnTo>
                    <a:pt x="166116" y="359664"/>
                  </a:lnTo>
                  <a:lnTo>
                    <a:pt x="156972" y="390144"/>
                  </a:lnTo>
                  <a:lnTo>
                    <a:pt x="154201" y="405384"/>
                  </a:lnTo>
                  <a:lnTo>
                    <a:pt x="153924" y="405384"/>
                  </a:lnTo>
                  <a:lnTo>
                    <a:pt x="152400" y="416052"/>
                  </a:lnTo>
                  <a:lnTo>
                    <a:pt x="152400" y="425196"/>
                  </a:lnTo>
                  <a:close/>
                </a:path>
                <a:path w="460375" h="433069">
                  <a:moveTo>
                    <a:pt x="85343" y="227076"/>
                  </a:moveTo>
                  <a:lnTo>
                    <a:pt x="85343" y="225552"/>
                  </a:lnTo>
                  <a:lnTo>
                    <a:pt x="86633" y="225552"/>
                  </a:lnTo>
                  <a:lnTo>
                    <a:pt x="85343" y="227076"/>
                  </a:lnTo>
                  <a:close/>
                </a:path>
                <a:path w="460375" h="433069">
                  <a:moveTo>
                    <a:pt x="309255" y="233342"/>
                  </a:moveTo>
                  <a:lnTo>
                    <a:pt x="307848" y="228600"/>
                  </a:lnTo>
                  <a:lnTo>
                    <a:pt x="315468" y="231648"/>
                  </a:lnTo>
                  <a:lnTo>
                    <a:pt x="309255" y="233342"/>
                  </a:lnTo>
                  <a:close/>
                </a:path>
                <a:path w="460375" h="433069">
                  <a:moveTo>
                    <a:pt x="336804" y="326136"/>
                  </a:moveTo>
                  <a:lnTo>
                    <a:pt x="309255" y="233342"/>
                  </a:lnTo>
                  <a:lnTo>
                    <a:pt x="315468" y="231648"/>
                  </a:lnTo>
                  <a:lnTo>
                    <a:pt x="307848" y="228600"/>
                  </a:lnTo>
                  <a:lnTo>
                    <a:pt x="321538" y="228600"/>
                  </a:lnTo>
                  <a:lnTo>
                    <a:pt x="340261" y="294680"/>
                  </a:lnTo>
                  <a:lnTo>
                    <a:pt x="332232" y="307848"/>
                  </a:lnTo>
                  <a:lnTo>
                    <a:pt x="344424" y="309372"/>
                  </a:lnTo>
                  <a:lnTo>
                    <a:pt x="346937" y="309372"/>
                  </a:lnTo>
                  <a:lnTo>
                    <a:pt x="336804" y="326136"/>
                  </a:lnTo>
                  <a:close/>
                </a:path>
                <a:path w="460375" h="433069">
                  <a:moveTo>
                    <a:pt x="269748" y="249936"/>
                  </a:moveTo>
                  <a:lnTo>
                    <a:pt x="269748" y="248412"/>
                  </a:lnTo>
                  <a:lnTo>
                    <a:pt x="272796" y="248412"/>
                  </a:lnTo>
                  <a:lnTo>
                    <a:pt x="269748" y="249936"/>
                  </a:lnTo>
                  <a:close/>
                </a:path>
                <a:path w="460375" h="433069">
                  <a:moveTo>
                    <a:pt x="256032" y="257556"/>
                  </a:moveTo>
                  <a:lnTo>
                    <a:pt x="256032" y="256032"/>
                  </a:lnTo>
                  <a:lnTo>
                    <a:pt x="258318" y="256032"/>
                  </a:lnTo>
                  <a:lnTo>
                    <a:pt x="256032" y="257556"/>
                  </a:lnTo>
                  <a:close/>
                </a:path>
                <a:path w="460375" h="433069">
                  <a:moveTo>
                    <a:pt x="344424" y="309372"/>
                  </a:moveTo>
                  <a:lnTo>
                    <a:pt x="332232" y="307848"/>
                  </a:lnTo>
                  <a:lnTo>
                    <a:pt x="340261" y="294680"/>
                  </a:lnTo>
                  <a:lnTo>
                    <a:pt x="344424" y="309372"/>
                  </a:lnTo>
                  <a:close/>
                </a:path>
                <a:path w="460375" h="433069">
                  <a:moveTo>
                    <a:pt x="35052" y="313944"/>
                  </a:moveTo>
                  <a:lnTo>
                    <a:pt x="35052" y="312420"/>
                  </a:lnTo>
                  <a:lnTo>
                    <a:pt x="35718" y="312420"/>
                  </a:lnTo>
                  <a:lnTo>
                    <a:pt x="35052" y="313944"/>
                  </a:lnTo>
                  <a:close/>
                </a:path>
                <a:path w="460375" h="433069">
                  <a:moveTo>
                    <a:pt x="179832" y="333756"/>
                  </a:moveTo>
                  <a:lnTo>
                    <a:pt x="179832" y="332232"/>
                  </a:lnTo>
                  <a:lnTo>
                    <a:pt x="180678" y="332232"/>
                  </a:lnTo>
                  <a:lnTo>
                    <a:pt x="179832" y="333756"/>
                  </a:lnTo>
                  <a:close/>
                </a:path>
                <a:path w="460375" h="433069">
                  <a:moveTo>
                    <a:pt x="166116" y="361188"/>
                  </a:moveTo>
                  <a:lnTo>
                    <a:pt x="166116" y="359664"/>
                  </a:lnTo>
                  <a:lnTo>
                    <a:pt x="166725" y="359664"/>
                  </a:lnTo>
                  <a:lnTo>
                    <a:pt x="166116" y="361188"/>
                  </a:lnTo>
                  <a:close/>
                </a:path>
                <a:path w="460375" h="433069">
                  <a:moveTo>
                    <a:pt x="13716" y="403860"/>
                  </a:moveTo>
                  <a:lnTo>
                    <a:pt x="13716" y="402336"/>
                  </a:lnTo>
                  <a:lnTo>
                    <a:pt x="13993" y="402336"/>
                  </a:lnTo>
                  <a:lnTo>
                    <a:pt x="13716" y="403860"/>
                  </a:lnTo>
                  <a:close/>
                </a:path>
                <a:path w="460375" h="433069">
                  <a:moveTo>
                    <a:pt x="153924" y="406908"/>
                  </a:moveTo>
                  <a:lnTo>
                    <a:pt x="153924" y="405384"/>
                  </a:lnTo>
                  <a:lnTo>
                    <a:pt x="154201" y="405384"/>
                  </a:lnTo>
                  <a:lnTo>
                    <a:pt x="153924" y="406908"/>
                  </a:lnTo>
                  <a:close/>
                </a:path>
                <a:path w="460375" h="433069">
                  <a:moveTo>
                    <a:pt x="13716" y="419100"/>
                  </a:moveTo>
                  <a:lnTo>
                    <a:pt x="7620" y="413004"/>
                  </a:lnTo>
                  <a:lnTo>
                    <a:pt x="13716" y="413271"/>
                  </a:lnTo>
                  <a:lnTo>
                    <a:pt x="13716" y="419100"/>
                  </a:lnTo>
                  <a:close/>
                </a:path>
                <a:path w="460375" h="433069">
                  <a:moveTo>
                    <a:pt x="13716" y="413271"/>
                  </a:moveTo>
                  <a:lnTo>
                    <a:pt x="7620" y="413004"/>
                  </a:lnTo>
                  <a:lnTo>
                    <a:pt x="13716" y="413004"/>
                  </a:lnTo>
                  <a:lnTo>
                    <a:pt x="13716" y="413271"/>
                  </a:lnTo>
                  <a:close/>
                </a:path>
                <a:path w="460375" h="433069">
                  <a:moveTo>
                    <a:pt x="140208" y="419100"/>
                  </a:moveTo>
                  <a:lnTo>
                    <a:pt x="13716" y="419100"/>
                  </a:lnTo>
                  <a:lnTo>
                    <a:pt x="13716" y="413271"/>
                  </a:lnTo>
                  <a:lnTo>
                    <a:pt x="140208" y="418832"/>
                  </a:lnTo>
                  <a:lnTo>
                    <a:pt x="140208" y="419100"/>
                  </a:lnTo>
                  <a:close/>
                </a:path>
                <a:path w="460375" h="433069">
                  <a:moveTo>
                    <a:pt x="140208" y="425196"/>
                  </a:moveTo>
                  <a:lnTo>
                    <a:pt x="140208" y="418832"/>
                  </a:lnTo>
                  <a:lnTo>
                    <a:pt x="146304" y="419100"/>
                  </a:lnTo>
                  <a:lnTo>
                    <a:pt x="140208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107444" y="1929374"/>
            <a:ext cx="4472305" cy="2251710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Scenario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user’s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workflow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Interface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Structure </a:t>
            </a:r>
            <a:r>
              <a:rPr dirty="0" sz="2400" spc="-1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Navigation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(links)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flows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81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Interface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Standards </a:t>
            </a:r>
            <a:r>
              <a:rPr dirty="0" sz="2400" spc="-1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651747" y="3258311"/>
            <a:ext cx="276225" cy="513715"/>
            <a:chOff x="8651747" y="3258311"/>
            <a:chExt cx="276225" cy="513715"/>
          </a:xfrm>
        </p:grpSpPr>
        <p:sp>
          <p:nvSpPr>
            <p:cNvPr id="22" name="object 22" descr=""/>
            <p:cNvSpPr/>
            <p:nvPr/>
          </p:nvSpPr>
          <p:spPr>
            <a:xfrm>
              <a:off x="8659367" y="3267455"/>
              <a:ext cx="261620" cy="497205"/>
            </a:xfrm>
            <a:custGeom>
              <a:avLst/>
              <a:gdLst/>
              <a:ahLst/>
              <a:cxnLst/>
              <a:rect l="l" t="t" r="r" b="b"/>
              <a:pathLst>
                <a:path w="261620" h="497204">
                  <a:moveTo>
                    <a:pt x="15239" y="496824"/>
                  </a:moveTo>
                  <a:lnTo>
                    <a:pt x="0" y="278892"/>
                  </a:lnTo>
                  <a:lnTo>
                    <a:pt x="68579" y="335280"/>
                  </a:lnTo>
                  <a:lnTo>
                    <a:pt x="98694" y="290620"/>
                  </a:lnTo>
                  <a:lnTo>
                    <a:pt x="117469" y="242084"/>
                  </a:lnTo>
                  <a:lnTo>
                    <a:pt x="124541" y="191646"/>
                  </a:lnTo>
                  <a:lnTo>
                    <a:pt x="119542" y="141280"/>
                  </a:lnTo>
                  <a:lnTo>
                    <a:pt x="102107" y="92964"/>
                  </a:lnTo>
                  <a:lnTo>
                    <a:pt x="99059" y="86868"/>
                  </a:lnTo>
                  <a:lnTo>
                    <a:pt x="94487" y="80772"/>
                  </a:lnTo>
                  <a:lnTo>
                    <a:pt x="91439" y="74676"/>
                  </a:lnTo>
                  <a:lnTo>
                    <a:pt x="208787" y="0"/>
                  </a:lnTo>
                  <a:lnTo>
                    <a:pt x="213336" y="7096"/>
                  </a:lnTo>
                  <a:lnTo>
                    <a:pt x="217741" y="14478"/>
                  </a:lnTo>
                  <a:lnTo>
                    <a:pt x="243741" y="71584"/>
                  </a:lnTo>
                  <a:lnTo>
                    <a:pt x="255697" y="115755"/>
                  </a:lnTo>
                  <a:lnTo>
                    <a:pt x="261507" y="160866"/>
                  </a:lnTo>
                  <a:lnTo>
                    <a:pt x="261258" y="206316"/>
                  </a:lnTo>
                  <a:lnTo>
                    <a:pt x="255038" y="251503"/>
                  </a:lnTo>
                  <a:lnTo>
                    <a:pt x="242936" y="295825"/>
                  </a:lnTo>
                  <a:lnTo>
                    <a:pt x="225039" y="338679"/>
                  </a:lnTo>
                  <a:lnTo>
                    <a:pt x="201435" y="379463"/>
                  </a:lnTo>
                  <a:lnTo>
                    <a:pt x="172211" y="417576"/>
                  </a:lnTo>
                  <a:lnTo>
                    <a:pt x="240791" y="473964"/>
                  </a:lnTo>
                  <a:lnTo>
                    <a:pt x="15239" y="496824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651747" y="3258311"/>
              <a:ext cx="276225" cy="513715"/>
            </a:xfrm>
            <a:custGeom>
              <a:avLst/>
              <a:gdLst/>
              <a:ahLst/>
              <a:cxnLst/>
              <a:rect l="l" t="t" r="r" b="b"/>
              <a:pathLst>
                <a:path w="276225" h="513714">
                  <a:moveTo>
                    <a:pt x="120396" y="149352"/>
                  </a:moveTo>
                  <a:lnTo>
                    <a:pt x="115824" y="134111"/>
                  </a:lnTo>
                  <a:lnTo>
                    <a:pt x="109728" y="118871"/>
                  </a:lnTo>
                  <a:lnTo>
                    <a:pt x="103632" y="105156"/>
                  </a:lnTo>
                  <a:lnTo>
                    <a:pt x="89916" y="82296"/>
                  </a:lnTo>
                  <a:lnTo>
                    <a:pt x="217932" y="0"/>
                  </a:lnTo>
                  <a:lnTo>
                    <a:pt x="226372" y="12191"/>
                  </a:lnTo>
                  <a:lnTo>
                    <a:pt x="211836" y="12191"/>
                  </a:lnTo>
                  <a:lnTo>
                    <a:pt x="214831" y="18182"/>
                  </a:lnTo>
                  <a:lnTo>
                    <a:pt x="116477" y="80771"/>
                  </a:lnTo>
                  <a:lnTo>
                    <a:pt x="105156" y="80771"/>
                  </a:lnTo>
                  <a:lnTo>
                    <a:pt x="102108" y="89916"/>
                  </a:lnTo>
                  <a:lnTo>
                    <a:pt x="109728" y="89916"/>
                  </a:lnTo>
                  <a:lnTo>
                    <a:pt x="121920" y="114300"/>
                  </a:lnTo>
                  <a:lnTo>
                    <a:pt x="128016" y="129540"/>
                  </a:lnTo>
                  <a:lnTo>
                    <a:pt x="132588" y="146304"/>
                  </a:lnTo>
                  <a:lnTo>
                    <a:pt x="132892" y="147828"/>
                  </a:lnTo>
                  <a:lnTo>
                    <a:pt x="120396" y="147828"/>
                  </a:lnTo>
                  <a:lnTo>
                    <a:pt x="120396" y="149352"/>
                  </a:lnTo>
                  <a:close/>
                </a:path>
                <a:path w="276225" h="513714">
                  <a:moveTo>
                    <a:pt x="214831" y="18182"/>
                  </a:moveTo>
                  <a:lnTo>
                    <a:pt x="211836" y="12191"/>
                  </a:lnTo>
                  <a:lnTo>
                    <a:pt x="219456" y="15240"/>
                  </a:lnTo>
                  <a:lnTo>
                    <a:pt x="214831" y="18182"/>
                  </a:lnTo>
                  <a:close/>
                </a:path>
                <a:path w="276225" h="513714">
                  <a:moveTo>
                    <a:pt x="252222" y="65532"/>
                  </a:moveTo>
                  <a:lnTo>
                    <a:pt x="239267" y="65532"/>
                  </a:lnTo>
                  <a:lnTo>
                    <a:pt x="227076" y="41147"/>
                  </a:lnTo>
                  <a:lnTo>
                    <a:pt x="219456" y="27432"/>
                  </a:lnTo>
                  <a:lnTo>
                    <a:pt x="214831" y="18182"/>
                  </a:lnTo>
                  <a:lnTo>
                    <a:pt x="219456" y="15240"/>
                  </a:lnTo>
                  <a:lnTo>
                    <a:pt x="211836" y="12191"/>
                  </a:lnTo>
                  <a:lnTo>
                    <a:pt x="226372" y="12191"/>
                  </a:lnTo>
                  <a:lnTo>
                    <a:pt x="231648" y="19812"/>
                  </a:lnTo>
                  <a:lnTo>
                    <a:pt x="239267" y="35052"/>
                  </a:lnTo>
                  <a:lnTo>
                    <a:pt x="249936" y="59435"/>
                  </a:lnTo>
                  <a:lnTo>
                    <a:pt x="252222" y="65532"/>
                  </a:lnTo>
                  <a:close/>
                </a:path>
                <a:path w="276225" h="513714">
                  <a:moveTo>
                    <a:pt x="262128" y="163068"/>
                  </a:moveTo>
                  <a:lnTo>
                    <a:pt x="259079" y="137159"/>
                  </a:lnTo>
                  <a:lnTo>
                    <a:pt x="254508" y="112776"/>
                  </a:lnTo>
                  <a:lnTo>
                    <a:pt x="246888" y="88392"/>
                  </a:lnTo>
                  <a:lnTo>
                    <a:pt x="237743" y="64008"/>
                  </a:lnTo>
                  <a:lnTo>
                    <a:pt x="239267" y="65532"/>
                  </a:lnTo>
                  <a:lnTo>
                    <a:pt x="252222" y="65532"/>
                  </a:lnTo>
                  <a:lnTo>
                    <a:pt x="259079" y="83820"/>
                  </a:lnTo>
                  <a:lnTo>
                    <a:pt x="266700" y="109728"/>
                  </a:lnTo>
                  <a:lnTo>
                    <a:pt x="271272" y="135635"/>
                  </a:lnTo>
                  <a:lnTo>
                    <a:pt x="274320" y="161544"/>
                  </a:lnTo>
                  <a:lnTo>
                    <a:pt x="262128" y="161544"/>
                  </a:lnTo>
                  <a:lnTo>
                    <a:pt x="262128" y="163068"/>
                  </a:lnTo>
                  <a:close/>
                </a:path>
                <a:path w="276225" h="513714">
                  <a:moveTo>
                    <a:pt x="102108" y="89916"/>
                  </a:moveTo>
                  <a:lnTo>
                    <a:pt x="105156" y="80771"/>
                  </a:lnTo>
                  <a:lnTo>
                    <a:pt x="107888" y="86237"/>
                  </a:lnTo>
                  <a:lnTo>
                    <a:pt x="102108" y="89916"/>
                  </a:lnTo>
                  <a:close/>
                </a:path>
                <a:path w="276225" h="513714">
                  <a:moveTo>
                    <a:pt x="107888" y="86237"/>
                  </a:moveTo>
                  <a:lnTo>
                    <a:pt x="105156" y="80771"/>
                  </a:lnTo>
                  <a:lnTo>
                    <a:pt x="116477" y="80771"/>
                  </a:lnTo>
                  <a:lnTo>
                    <a:pt x="107888" y="86237"/>
                  </a:lnTo>
                  <a:close/>
                </a:path>
                <a:path w="276225" h="513714">
                  <a:moveTo>
                    <a:pt x="109728" y="89916"/>
                  </a:moveTo>
                  <a:lnTo>
                    <a:pt x="102108" y="89916"/>
                  </a:lnTo>
                  <a:lnTo>
                    <a:pt x="107888" y="86237"/>
                  </a:lnTo>
                  <a:lnTo>
                    <a:pt x="109728" y="89916"/>
                  </a:lnTo>
                  <a:close/>
                </a:path>
                <a:path w="276225" h="513714">
                  <a:moveTo>
                    <a:pt x="123444" y="164592"/>
                  </a:moveTo>
                  <a:lnTo>
                    <a:pt x="120396" y="147828"/>
                  </a:lnTo>
                  <a:lnTo>
                    <a:pt x="132892" y="147828"/>
                  </a:lnTo>
                  <a:lnTo>
                    <a:pt x="135636" y="161544"/>
                  </a:lnTo>
                  <a:lnTo>
                    <a:pt x="135774" y="163068"/>
                  </a:lnTo>
                  <a:lnTo>
                    <a:pt x="123444" y="163068"/>
                  </a:lnTo>
                  <a:lnTo>
                    <a:pt x="123444" y="164592"/>
                  </a:lnTo>
                  <a:close/>
                </a:path>
                <a:path w="276225" h="513714">
                  <a:moveTo>
                    <a:pt x="232504" y="478469"/>
                  </a:moveTo>
                  <a:lnTo>
                    <a:pt x="170688" y="428244"/>
                  </a:lnTo>
                  <a:lnTo>
                    <a:pt x="192024" y="402336"/>
                  </a:lnTo>
                  <a:lnTo>
                    <a:pt x="207264" y="381000"/>
                  </a:lnTo>
                  <a:lnTo>
                    <a:pt x="231711" y="335136"/>
                  </a:lnTo>
                  <a:lnTo>
                    <a:pt x="249936" y="286512"/>
                  </a:lnTo>
                  <a:lnTo>
                    <a:pt x="260604" y="237744"/>
                  </a:lnTo>
                  <a:lnTo>
                    <a:pt x="263652" y="211836"/>
                  </a:lnTo>
                  <a:lnTo>
                    <a:pt x="263652" y="187452"/>
                  </a:lnTo>
                  <a:lnTo>
                    <a:pt x="262128" y="161544"/>
                  </a:lnTo>
                  <a:lnTo>
                    <a:pt x="274320" y="161544"/>
                  </a:lnTo>
                  <a:lnTo>
                    <a:pt x="275843" y="187452"/>
                  </a:lnTo>
                  <a:lnTo>
                    <a:pt x="275843" y="213360"/>
                  </a:lnTo>
                  <a:lnTo>
                    <a:pt x="268224" y="265176"/>
                  </a:lnTo>
                  <a:lnTo>
                    <a:pt x="254508" y="315468"/>
                  </a:lnTo>
                  <a:lnTo>
                    <a:pt x="231648" y="364236"/>
                  </a:lnTo>
                  <a:lnTo>
                    <a:pt x="202692" y="409956"/>
                  </a:lnTo>
                  <a:lnTo>
                    <a:pt x="192241" y="422148"/>
                  </a:lnTo>
                  <a:lnTo>
                    <a:pt x="184404" y="422148"/>
                  </a:lnTo>
                  <a:lnTo>
                    <a:pt x="184404" y="431292"/>
                  </a:lnTo>
                  <a:lnTo>
                    <a:pt x="195461" y="431292"/>
                  </a:lnTo>
                  <a:lnTo>
                    <a:pt x="250751" y="477012"/>
                  </a:lnTo>
                  <a:lnTo>
                    <a:pt x="246888" y="477012"/>
                  </a:lnTo>
                  <a:lnTo>
                    <a:pt x="232504" y="478469"/>
                  </a:lnTo>
                  <a:close/>
                </a:path>
                <a:path w="276225" h="513714">
                  <a:moveTo>
                    <a:pt x="124968" y="179832"/>
                  </a:moveTo>
                  <a:lnTo>
                    <a:pt x="123444" y="163068"/>
                  </a:lnTo>
                  <a:lnTo>
                    <a:pt x="135774" y="163068"/>
                  </a:lnTo>
                  <a:lnTo>
                    <a:pt x="137160" y="178308"/>
                  </a:lnTo>
                  <a:lnTo>
                    <a:pt x="124968" y="178308"/>
                  </a:lnTo>
                  <a:lnTo>
                    <a:pt x="124968" y="179832"/>
                  </a:lnTo>
                  <a:close/>
                </a:path>
                <a:path w="276225" h="513714">
                  <a:moveTo>
                    <a:pt x="125882" y="271272"/>
                  </a:moveTo>
                  <a:lnTo>
                    <a:pt x="112776" y="271272"/>
                  </a:lnTo>
                  <a:lnTo>
                    <a:pt x="117348" y="256032"/>
                  </a:lnTo>
                  <a:lnTo>
                    <a:pt x="123444" y="225552"/>
                  </a:lnTo>
                  <a:lnTo>
                    <a:pt x="124968" y="210312"/>
                  </a:lnTo>
                  <a:lnTo>
                    <a:pt x="124968" y="178308"/>
                  </a:lnTo>
                  <a:lnTo>
                    <a:pt x="137160" y="178308"/>
                  </a:lnTo>
                  <a:lnTo>
                    <a:pt x="138684" y="195072"/>
                  </a:lnTo>
                  <a:lnTo>
                    <a:pt x="138684" y="210312"/>
                  </a:lnTo>
                  <a:lnTo>
                    <a:pt x="135636" y="227076"/>
                  </a:lnTo>
                  <a:lnTo>
                    <a:pt x="134112" y="243840"/>
                  </a:lnTo>
                  <a:lnTo>
                    <a:pt x="125882" y="271272"/>
                  </a:lnTo>
                  <a:close/>
                </a:path>
                <a:path w="276225" h="513714">
                  <a:moveTo>
                    <a:pt x="112776" y="300228"/>
                  </a:moveTo>
                  <a:lnTo>
                    <a:pt x="99060" y="300228"/>
                  </a:lnTo>
                  <a:lnTo>
                    <a:pt x="106680" y="284988"/>
                  </a:lnTo>
                  <a:lnTo>
                    <a:pt x="112776" y="269748"/>
                  </a:lnTo>
                  <a:lnTo>
                    <a:pt x="112776" y="271272"/>
                  </a:lnTo>
                  <a:lnTo>
                    <a:pt x="125882" y="271272"/>
                  </a:lnTo>
                  <a:lnTo>
                    <a:pt x="124968" y="274320"/>
                  </a:lnTo>
                  <a:lnTo>
                    <a:pt x="117348" y="291084"/>
                  </a:lnTo>
                  <a:lnTo>
                    <a:pt x="112776" y="300228"/>
                  </a:lnTo>
                  <a:close/>
                </a:path>
                <a:path w="276225" h="513714">
                  <a:moveTo>
                    <a:pt x="16764" y="513588"/>
                  </a:moveTo>
                  <a:lnTo>
                    <a:pt x="0" y="274320"/>
                  </a:lnTo>
                  <a:lnTo>
                    <a:pt x="16981" y="288036"/>
                  </a:lnTo>
                  <a:lnTo>
                    <a:pt x="13716" y="288036"/>
                  </a:lnTo>
                  <a:lnTo>
                    <a:pt x="3048" y="294132"/>
                  </a:lnTo>
                  <a:lnTo>
                    <a:pt x="14792" y="303429"/>
                  </a:lnTo>
                  <a:lnTo>
                    <a:pt x="28479" y="499148"/>
                  </a:lnTo>
                  <a:lnTo>
                    <a:pt x="21336" y="499872"/>
                  </a:lnTo>
                  <a:lnTo>
                    <a:pt x="28956" y="505968"/>
                  </a:lnTo>
                  <a:lnTo>
                    <a:pt x="89378" y="505968"/>
                  </a:lnTo>
                  <a:lnTo>
                    <a:pt x="16764" y="513588"/>
                  </a:lnTo>
                  <a:close/>
                </a:path>
                <a:path w="276225" h="513714">
                  <a:moveTo>
                    <a:pt x="14792" y="303429"/>
                  </a:moveTo>
                  <a:lnTo>
                    <a:pt x="3048" y="294132"/>
                  </a:lnTo>
                  <a:lnTo>
                    <a:pt x="13716" y="288036"/>
                  </a:lnTo>
                  <a:lnTo>
                    <a:pt x="14792" y="303429"/>
                  </a:lnTo>
                  <a:close/>
                </a:path>
                <a:path w="276225" h="513714">
                  <a:moveTo>
                    <a:pt x="76200" y="352044"/>
                  </a:moveTo>
                  <a:lnTo>
                    <a:pt x="14792" y="303429"/>
                  </a:lnTo>
                  <a:lnTo>
                    <a:pt x="13716" y="288036"/>
                  </a:lnTo>
                  <a:lnTo>
                    <a:pt x="16981" y="288036"/>
                  </a:lnTo>
                  <a:lnTo>
                    <a:pt x="75296" y="335136"/>
                  </a:lnTo>
                  <a:lnTo>
                    <a:pt x="71628" y="339852"/>
                  </a:lnTo>
                  <a:lnTo>
                    <a:pt x="86360" y="339852"/>
                  </a:lnTo>
                  <a:lnTo>
                    <a:pt x="76200" y="352044"/>
                  </a:lnTo>
                  <a:close/>
                </a:path>
                <a:path w="276225" h="513714">
                  <a:moveTo>
                    <a:pt x="80772" y="327660"/>
                  </a:moveTo>
                  <a:lnTo>
                    <a:pt x="91440" y="313944"/>
                  </a:lnTo>
                  <a:lnTo>
                    <a:pt x="99060" y="298704"/>
                  </a:lnTo>
                  <a:lnTo>
                    <a:pt x="99060" y="300228"/>
                  </a:lnTo>
                  <a:lnTo>
                    <a:pt x="112776" y="300228"/>
                  </a:lnTo>
                  <a:lnTo>
                    <a:pt x="109728" y="306324"/>
                  </a:lnTo>
                  <a:lnTo>
                    <a:pt x="102108" y="320040"/>
                  </a:lnTo>
                  <a:lnTo>
                    <a:pt x="97366" y="326136"/>
                  </a:lnTo>
                  <a:lnTo>
                    <a:pt x="82296" y="326136"/>
                  </a:lnTo>
                  <a:lnTo>
                    <a:pt x="80772" y="327660"/>
                  </a:lnTo>
                  <a:close/>
                </a:path>
                <a:path w="276225" h="513714">
                  <a:moveTo>
                    <a:pt x="86360" y="339852"/>
                  </a:moveTo>
                  <a:lnTo>
                    <a:pt x="71628" y="339852"/>
                  </a:lnTo>
                  <a:lnTo>
                    <a:pt x="79248" y="338328"/>
                  </a:lnTo>
                  <a:lnTo>
                    <a:pt x="75296" y="335136"/>
                  </a:lnTo>
                  <a:lnTo>
                    <a:pt x="82296" y="326136"/>
                  </a:lnTo>
                  <a:lnTo>
                    <a:pt x="97366" y="326136"/>
                  </a:lnTo>
                  <a:lnTo>
                    <a:pt x="91440" y="333756"/>
                  </a:lnTo>
                  <a:lnTo>
                    <a:pt x="86360" y="339852"/>
                  </a:lnTo>
                  <a:close/>
                </a:path>
                <a:path w="276225" h="513714">
                  <a:moveTo>
                    <a:pt x="71628" y="339852"/>
                  </a:moveTo>
                  <a:lnTo>
                    <a:pt x="75296" y="335136"/>
                  </a:lnTo>
                  <a:lnTo>
                    <a:pt x="79248" y="338328"/>
                  </a:lnTo>
                  <a:lnTo>
                    <a:pt x="71628" y="339852"/>
                  </a:lnTo>
                  <a:close/>
                </a:path>
                <a:path w="276225" h="513714">
                  <a:moveTo>
                    <a:pt x="184404" y="431292"/>
                  </a:moveTo>
                  <a:lnTo>
                    <a:pt x="184404" y="422148"/>
                  </a:lnTo>
                  <a:lnTo>
                    <a:pt x="188990" y="425940"/>
                  </a:lnTo>
                  <a:lnTo>
                    <a:pt x="184404" y="431292"/>
                  </a:lnTo>
                  <a:close/>
                </a:path>
                <a:path w="276225" h="513714">
                  <a:moveTo>
                    <a:pt x="188990" y="425940"/>
                  </a:moveTo>
                  <a:lnTo>
                    <a:pt x="184404" y="422148"/>
                  </a:lnTo>
                  <a:lnTo>
                    <a:pt x="192241" y="422148"/>
                  </a:lnTo>
                  <a:lnTo>
                    <a:pt x="188990" y="425940"/>
                  </a:lnTo>
                  <a:close/>
                </a:path>
                <a:path w="276225" h="513714">
                  <a:moveTo>
                    <a:pt x="195461" y="431292"/>
                  </a:moveTo>
                  <a:lnTo>
                    <a:pt x="184404" y="431292"/>
                  </a:lnTo>
                  <a:lnTo>
                    <a:pt x="188990" y="425940"/>
                  </a:lnTo>
                  <a:lnTo>
                    <a:pt x="195461" y="431292"/>
                  </a:lnTo>
                  <a:close/>
                </a:path>
                <a:path w="276225" h="513714">
                  <a:moveTo>
                    <a:pt x="243840" y="487680"/>
                  </a:moveTo>
                  <a:lnTo>
                    <a:pt x="232504" y="478469"/>
                  </a:lnTo>
                  <a:lnTo>
                    <a:pt x="246888" y="477012"/>
                  </a:lnTo>
                  <a:lnTo>
                    <a:pt x="243840" y="487680"/>
                  </a:lnTo>
                  <a:close/>
                </a:path>
                <a:path w="276225" h="513714">
                  <a:moveTo>
                    <a:pt x="263652" y="487680"/>
                  </a:moveTo>
                  <a:lnTo>
                    <a:pt x="243840" y="487680"/>
                  </a:lnTo>
                  <a:lnTo>
                    <a:pt x="246888" y="477012"/>
                  </a:lnTo>
                  <a:lnTo>
                    <a:pt x="250751" y="477012"/>
                  </a:lnTo>
                  <a:lnTo>
                    <a:pt x="263652" y="487680"/>
                  </a:lnTo>
                  <a:close/>
                </a:path>
                <a:path w="276225" h="513714">
                  <a:moveTo>
                    <a:pt x="89378" y="505968"/>
                  </a:moveTo>
                  <a:lnTo>
                    <a:pt x="28956" y="505968"/>
                  </a:lnTo>
                  <a:lnTo>
                    <a:pt x="28479" y="499148"/>
                  </a:lnTo>
                  <a:lnTo>
                    <a:pt x="232504" y="478469"/>
                  </a:lnTo>
                  <a:lnTo>
                    <a:pt x="243840" y="487680"/>
                  </a:lnTo>
                  <a:lnTo>
                    <a:pt x="263652" y="487680"/>
                  </a:lnTo>
                  <a:lnTo>
                    <a:pt x="89378" y="505968"/>
                  </a:lnTo>
                  <a:close/>
                </a:path>
                <a:path w="276225" h="513714">
                  <a:moveTo>
                    <a:pt x="28956" y="505968"/>
                  </a:moveTo>
                  <a:lnTo>
                    <a:pt x="21336" y="499872"/>
                  </a:lnTo>
                  <a:lnTo>
                    <a:pt x="28479" y="499148"/>
                  </a:lnTo>
                  <a:lnTo>
                    <a:pt x="28956" y="50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224015" y="3255264"/>
            <a:ext cx="407034" cy="510540"/>
            <a:chOff x="6224015" y="3255264"/>
            <a:chExt cx="407034" cy="510540"/>
          </a:xfrm>
        </p:grpSpPr>
        <p:sp>
          <p:nvSpPr>
            <p:cNvPr id="25" name="object 25" descr=""/>
            <p:cNvSpPr/>
            <p:nvPr/>
          </p:nvSpPr>
          <p:spPr>
            <a:xfrm>
              <a:off x="6239255" y="3264408"/>
              <a:ext cx="384175" cy="494030"/>
            </a:xfrm>
            <a:custGeom>
              <a:avLst/>
              <a:gdLst/>
              <a:ahLst/>
              <a:cxnLst/>
              <a:rect l="l" t="t" r="r" b="b"/>
              <a:pathLst>
                <a:path w="384175" h="494029">
                  <a:moveTo>
                    <a:pt x="348996" y="493776"/>
                  </a:moveTo>
                  <a:lnTo>
                    <a:pt x="274430" y="466484"/>
                  </a:lnTo>
                  <a:lnTo>
                    <a:pt x="235356" y="442854"/>
                  </a:lnTo>
                  <a:lnTo>
                    <a:pt x="200095" y="414245"/>
                  </a:lnTo>
                  <a:lnTo>
                    <a:pt x="168973" y="381158"/>
                  </a:lnTo>
                  <a:lnTo>
                    <a:pt x="142317" y="344095"/>
                  </a:lnTo>
                  <a:lnTo>
                    <a:pt x="120452" y="303558"/>
                  </a:lnTo>
                  <a:lnTo>
                    <a:pt x="103705" y="260047"/>
                  </a:lnTo>
                  <a:lnTo>
                    <a:pt x="92401" y="214066"/>
                  </a:lnTo>
                  <a:lnTo>
                    <a:pt x="86868" y="166116"/>
                  </a:lnTo>
                  <a:lnTo>
                    <a:pt x="0" y="173736"/>
                  </a:lnTo>
                  <a:lnTo>
                    <a:pt x="146304" y="0"/>
                  </a:lnTo>
                  <a:lnTo>
                    <a:pt x="307848" y="147828"/>
                  </a:lnTo>
                  <a:lnTo>
                    <a:pt x="220980" y="155448"/>
                  </a:lnTo>
                  <a:lnTo>
                    <a:pt x="228990" y="208385"/>
                  </a:lnTo>
                  <a:lnTo>
                    <a:pt x="248485" y="256348"/>
                  </a:lnTo>
                  <a:lnTo>
                    <a:pt x="278148" y="297655"/>
                  </a:lnTo>
                  <a:lnTo>
                    <a:pt x="316662" y="330622"/>
                  </a:lnTo>
                  <a:lnTo>
                    <a:pt x="362712" y="353567"/>
                  </a:lnTo>
                  <a:lnTo>
                    <a:pt x="370332" y="355091"/>
                  </a:lnTo>
                  <a:lnTo>
                    <a:pt x="376428" y="356616"/>
                  </a:lnTo>
                  <a:lnTo>
                    <a:pt x="384048" y="358140"/>
                  </a:lnTo>
                  <a:lnTo>
                    <a:pt x="348996" y="493776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24015" y="3255264"/>
              <a:ext cx="407034" cy="510540"/>
            </a:xfrm>
            <a:custGeom>
              <a:avLst/>
              <a:gdLst/>
              <a:ahLst/>
              <a:cxnLst/>
              <a:rect l="l" t="t" r="r" b="b"/>
              <a:pathLst>
                <a:path w="407034" h="510539">
                  <a:moveTo>
                    <a:pt x="0" y="190500"/>
                  </a:moveTo>
                  <a:lnTo>
                    <a:pt x="161543" y="0"/>
                  </a:lnTo>
                  <a:lnTo>
                    <a:pt x="176553" y="13716"/>
                  </a:lnTo>
                  <a:lnTo>
                    <a:pt x="156971" y="13716"/>
                  </a:lnTo>
                  <a:lnTo>
                    <a:pt x="162136" y="18441"/>
                  </a:lnTo>
                  <a:lnTo>
                    <a:pt x="29800" y="175590"/>
                  </a:lnTo>
                  <a:lnTo>
                    <a:pt x="15239" y="176784"/>
                  </a:lnTo>
                  <a:lnTo>
                    <a:pt x="19812" y="187452"/>
                  </a:lnTo>
                  <a:lnTo>
                    <a:pt x="34543" y="187452"/>
                  </a:lnTo>
                  <a:lnTo>
                    <a:pt x="0" y="190500"/>
                  </a:lnTo>
                  <a:close/>
                </a:path>
                <a:path w="407034" h="510539">
                  <a:moveTo>
                    <a:pt x="162136" y="18441"/>
                  </a:moveTo>
                  <a:lnTo>
                    <a:pt x="156971" y="13716"/>
                  </a:lnTo>
                  <a:lnTo>
                    <a:pt x="166115" y="13716"/>
                  </a:lnTo>
                  <a:lnTo>
                    <a:pt x="162136" y="18441"/>
                  </a:lnTo>
                  <a:close/>
                </a:path>
                <a:path w="407034" h="510539">
                  <a:moveTo>
                    <a:pt x="308172" y="152078"/>
                  </a:moveTo>
                  <a:lnTo>
                    <a:pt x="162136" y="18441"/>
                  </a:lnTo>
                  <a:lnTo>
                    <a:pt x="166115" y="13716"/>
                  </a:lnTo>
                  <a:lnTo>
                    <a:pt x="176553" y="13716"/>
                  </a:lnTo>
                  <a:lnTo>
                    <a:pt x="326653" y="150876"/>
                  </a:lnTo>
                  <a:lnTo>
                    <a:pt x="323088" y="150876"/>
                  </a:lnTo>
                  <a:lnTo>
                    <a:pt x="308172" y="152078"/>
                  </a:lnTo>
                  <a:close/>
                </a:path>
                <a:path w="407034" h="510539">
                  <a:moveTo>
                    <a:pt x="318515" y="161544"/>
                  </a:moveTo>
                  <a:lnTo>
                    <a:pt x="308172" y="152078"/>
                  </a:lnTo>
                  <a:lnTo>
                    <a:pt x="323088" y="150876"/>
                  </a:lnTo>
                  <a:lnTo>
                    <a:pt x="318515" y="161544"/>
                  </a:lnTo>
                  <a:close/>
                </a:path>
                <a:path w="407034" h="510539">
                  <a:moveTo>
                    <a:pt x="338328" y="161544"/>
                  </a:moveTo>
                  <a:lnTo>
                    <a:pt x="318515" y="161544"/>
                  </a:lnTo>
                  <a:lnTo>
                    <a:pt x="323088" y="150876"/>
                  </a:lnTo>
                  <a:lnTo>
                    <a:pt x="326653" y="150876"/>
                  </a:lnTo>
                  <a:lnTo>
                    <a:pt x="338328" y="161544"/>
                  </a:lnTo>
                  <a:close/>
                </a:path>
                <a:path w="407034" h="510539">
                  <a:moveTo>
                    <a:pt x="391505" y="372287"/>
                  </a:moveTo>
                  <a:lnTo>
                    <a:pt x="345948" y="355092"/>
                  </a:lnTo>
                  <a:lnTo>
                    <a:pt x="294131" y="315468"/>
                  </a:lnTo>
                  <a:lnTo>
                    <a:pt x="263651" y="277368"/>
                  </a:lnTo>
                  <a:lnTo>
                    <a:pt x="242315" y="231648"/>
                  </a:lnTo>
                  <a:lnTo>
                    <a:pt x="237743" y="214884"/>
                  </a:lnTo>
                  <a:lnTo>
                    <a:pt x="233171" y="199644"/>
                  </a:lnTo>
                  <a:lnTo>
                    <a:pt x="230123" y="181356"/>
                  </a:lnTo>
                  <a:lnTo>
                    <a:pt x="228599" y="158496"/>
                  </a:lnTo>
                  <a:lnTo>
                    <a:pt x="308172" y="152078"/>
                  </a:lnTo>
                  <a:lnTo>
                    <a:pt x="318515" y="161544"/>
                  </a:lnTo>
                  <a:lnTo>
                    <a:pt x="338328" y="161544"/>
                  </a:lnTo>
                  <a:lnTo>
                    <a:pt x="321310" y="163068"/>
                  </a:lnTo>
                  <a:lnTo>
                    <a:pt x="242315" y="163068"/>
                  </a:lnTo>
                  <a:lnTo>
                    <a:pt x="236219" y="170688"/>
                  </a:lnTo>
                  <a:lnTo>
                    <a:pt x="242950" y="170688"/>
                  </a:lnTo>
                  <a:lnTo>
                    <a:pt x="243839" y="181356"/>
                  </a:lnTo>
                  <a:lnTo>
                    <a:pt x="243978" y="181356"/>
                  </a:lnTo>
                  <a:lnTo>
                    <a:pt x="245363" y="196596"/>
                  </a:lnTo>
                  <a:lnTo>
                    <a:pt x="254507" y="227076"/>
                  </a:lnTo>
                  <a:lnTo>
                    <a:pt x="260603" y="242316"/>
                  </a:lnTo>
                  <a:lnTo>
                    <a:pt x="259079" y="242316"/>
                  </a:lnTo>
                  <a:lnTo>
                    <a:pt x="283463" y="283464"/>
                  </a:lnTo>
                  <a:lnTo>
                    <a:pt x="313943" y="316992"/>
                  </a:lnTo>
                  <a:lnTo>
                    <a:pt x="326136" y="327660"/>
                  </a:lnTo>
                  <a:lnTo>
                    <a:pt x="328167" y="327660"/>
                  </a:lnTo>
                  <a:lnTo>
                    <a:pt x="338328" y="335280"/>
                  </a:lnTo>
                  <a:lnTo>
                    <a:pt x="365760" y="350520"/>
                  </a:lnTo>
                  <a:lnTo>
                    <a:pt x="381000" y="356616"/>
                  </a:lnTo>
                  <a:lnTo>
                    <a:pt x="406908" y="364236"/>
                  </a:lnTo>
                  <a:lnTo>
                    <a:pt x="406527" y="365760"/>
                  </a:lnTo>
                  <a:lnTo>
                    <a:pt x="393192" y="365760"/>
                  </a:lnTo>
                  <a:lnTo>
                    <a:pt x="391505" y="372287"/>
                  </a:lnTo>
                  <a:close/>
                </a:path>
                <a:path w="407034" h="510539">
                  <a:moveTo>
                    <a:pt x="236219" y="170688"/>
                  </a:moveTo>
                  <a:lnTo>
                    <a:pt x="242315" y="163068"/>
                  </a:lnTo>
                  <a:lnTo>
                    <a:pt x="242901" y="170089"/>
                  </a:lnTo>
                  <a:lnTo>
                    <a:pt x="236219" y="170688"/>
                  </a:lnTo>
                  <a:close/>
                </a:path>
                <a:path w="407034" h="510539">
                  <a:moveTo>
                    <a:pt x="242901" y="170089"/>
                  </a:moveTo>
                  <a:lnTo>
                    <a:pt x="242315" y="163068"/>
                  </a:lnTo>
                  <a:lnTo>
                    <a:pt x="321310" y="163068"/>
                  </a:lnTo>
                  <a:lnTo>
                    <a:pt x="242901" y="170089"/>
                  </a:lnTo>
                  <a:close/>
                </a:path>
                <a:path w="407034" h="510539">
                  <a:moveTo>
                    <a:pt x="34543" y="187452"/>
                  </a:moveTo>
                  <a:lnTo>
                    <a:pt x="19812" y="187452"/>
                  </a:lnTo>
                  <a:lnTo>
                    <a:pt x="29800" y="175590"/>
                  </a:lnTo>
                  <a:lnTo>
                    <a:pt x="108203" y="169164"/>
                  </a:lnTo>
                  <a:lnTo>
                    <a:pt x="108758" y="175260"/>
                  </a:lnTo>
                  <a:lnTo>
                    <a:pt x="96011" y="175260"/>
                  </a:lnTo>
                  <a:lnTo>
                    <a:pt x="96756" y="181962"/>
                  </a:lnTo>
                  <a:lnTo>
                    <a:pt x="34543" y="187452"/>
                  </a:lnTo>
                  <a:close/>
                </a:path>
                <a:path w="407034" h="510539">
                  <a:moveTo>
                    <a:pt x="242950" y="170688"/>
                  </a:moveTo>
                  <a:lnTo>
                    <a:pt x="236219" y="170688"/>
                  </a:lnTo>
                  <a:lnTo>
                    <a:pt x="242901" y="170089"/>
                  </a:lnTo>
                  <a:lnTo>
                    <a:pt x="242950" y="170688"/>
                  </a:lnTo>
                  <a:close/>
                </a:path>
                <a:path w="407034" h="510539">
                  <a:moveTo>
                    <a:pt x="96756" y="181962"/>
                  </a:moveTo>
                  <a:lnTo>
                    <a:pt x="96011" y="175260"/>
                  </a:lnTo>
                  <a:lnTo>
                    <a:pt x="103631" y="181356"/>
                  </a:lnTo>
                  <a:lnTo>
                    <a:pt x="96756" y="181962"/>
                  </a:lnTo>
                  <a:close/>
                </a:path>
                <a:path w="407034" h="510539">
                  <a:moveTo>
                    <a:pt x="370332" y="510540"/>
                  </a:moveTo>
                  <a:lnTo>
                    <a:pt x="330708" y="499872"/>
                  </a:lnTo>
                  <a:lnTo>
                    <a:pt x="281939" y="478536"/>
                  </a:lnTo>
                  <a:lnTo>
                    <a:pt x="237743" y="449580"/>
                  </a:lnTo>
                  <a:lnTo>
                    <a:pt x="199643" y="416052"/>
                  </a:lnTo>
                  <a:lnTo>
                    <a:pt x="166115" y="376428"/>
                  </a:lnTo>
                  <a:lnTo>
                    <a:pt x="138683" y="332232"/>
                  </a:lnTo>
                  <a:lnTo>
                    <a:pt x="117347" y="283464"/>
                  </a:lnTo>
                  <a:lnTo>
                    <a:pt x="103631" y="230124"/>
                  </a:lnTo>
                  <a:lnTo>
                    <a:pt x="96756" y="181962"/>
                  </a:lnTo>
                  <a:lnTo>
                    <a:pt x="103631" y="181356"/>
                  </a:lnTo>
                  <a:lnTo>
                    <a:pt x="96011" y="175260"/>
                  </a:lnTo>
                  <a:lnTo>
                    <a:pt x="108758" y="175260"/>
                  </a:lnTo>
                  <a:lnTo>
                    <a:pt x="111251" y="202692"/>
                  </a:lnTo>
                  <a:lnTo>
                    <a:pt x="111505" y="202692"/>
                  </a:lnTo>
                  <a:lnTo>
                    <a:pt x="115823" y="228600"/>
                  </a:lnTo>
                  <a:lnTo>
                    <a:pt x="121919" y="254508"/>
                  </a:lnTo>
                  <a:lnTo>
                    <a:pt x="122368" y="254508"/>
                  </a:lnTo>
                  <a:lnTo>
                    <a:pt x="129539" y="278892"/>
                  </a:lnTo>
                  <a:lnTo>
                    <a:pt x="138683" y="303276"/>
                  </a:lnTo>
                  <a:lnTo>
                    <a:pt x="139350" y="303276"/>
                  </a:lnTo>
                  <a:lnTo>
                    <a:pt x="149351" y="326136"/>
                  </a:lnTo>
                  <a:lnTo>
                    <a:pt x="161543" y="347472"/>
                  </a:lnTo>
                  <a:lnTo>
                    <a:pt x="175259" y="368808"/>
                  </a:lnTo>
                  <a:lnTo>
                    <a:pt x="192023" y="388620"/>
                  </a:lnTo>
                  <a:lnTo>
                    <a:pt x="190499" y="388620"/>
                  </a:lnTo>
                  <a:lnTo>
                    <a:pt x="208787" y="406908"/>
                  </a:lnTo>
                  <a:lnTo>
                    <a:pt x="207263" y="406908"/>
                  </a:lnTo>
                  <a:lnTo>
                    <a:pt x="227075" y="425196"/>
                  </a:lnTo>
                  <a:lnTo>
                    <a:pt x="227353" y="425196"/>
                  </a:lnTo>
                  <a:lnTo>
                    <a:pt x="245363" y="440436"/>
                  </a:lnTo>
                  <a:lnTo>
                    <a:pt x="288035" y="467868"/>
                  </a:lnTo>
                  <a:lnTo>
                    <a:pt x="310895" y="478536"/>
                  </a:lnTo>
                  <a:lnTo>
                    <a:pt x="335280" y="487680"/>
                  </a:lnTo>
                  <a:lnTo>
                    <a:pt x="350520" y="492251"/>
                  </a:lnTo>
                  <a:lnTo>
                    <a:pt x="359845" y="494795"/>
                  </a:lnTo>
                  <a:lnTo>
                    <a:pt x="358140" y="501396"/>
                  </a:lnTo>
                  <a:lnTo>
                    <a:pt x="372617" y="501396"/>
                  </a:lnTo>
                  <a:lnTo>
                    <a:pt x="370332" y="510540"/>
                  </a:lnTo>
                  <a:close/>
                </a:path>
                <a:path w="407034" h="510539">
                  <a:moveTo>
                    <a:pt x="19812" y="187452"/>
                  </a:moveTo>
                  <a:lnTo>
                    <a:pt x="15239" y="176784"/>
                  </a:lnTo>
                  <a:lnTo>
                    <a:pt x="29800" y="175590"/>
                  </a:lnTo>
                  <a:lnTo>
                    <a:pt x="19812" y="187452"/>
                  </a:lnTo>
                  <a:close/>
                </a:path>
                <a:path w="407034" h="510539">
                  <a:moveTo>
                    <a:pt x="243978" y="181356"/>
                  </a:moveTo>
                  <a:lnTo>
                    <a:pt x="243839" y="181356"/>
                  </a:lnTo>
                  <a:lnTo>
                    <a:pt x="243839" y="179832"/>
                  </a:lnTo>
                  <a:lnTo>
                    <a:pt x="243978" y="181356"/>
                  </a:lnTo>
                  <a:close/>
                </a:path>
                <a:path w="407034" h="510539">
                  <a:moveTo>
                    <a:pt x="111505" y="202692"/>
                  </a:moveTo>
                  <a:lnTo>
                    <a:pt x="111251" y="202692"/>
                  </a:lnTo>
                  <a:lnTo>
                    <a:pt x="111251" y="201168"/>
                  </a:lnTo>
                  <a:lnTo>
                    <a:pt x="111505" y="202692"/>
                  </a:lnTo>
                  <a:close/>
                </a:path>
                <a:path w="407034" h="510539">
                  <a:moveTo>
                    <a:pt x="122368" y="254508"/>
                  </a:moveTo>
                  <a:lnTo>
                    <a:pt x="121919" y="254508"/>
                  </a:lnTo>
                  <a:lnTo>
                    <a:pt x="121919" y="252984"/>
                  </a:lnTo>
                  <a:lnTo>
                    <a:pt x="122368" y="254508"/>
                  </a:lnTo>
                  <a:close/>
                </a:path>
                <a:path w="407034" h="510539">
                  <a:moveTo>
                    <a:pt x="139350" y="303276"/>
                  </a:moveTo>
                  <a:lnTo>
                    <a:pt x="138683" y="303276"/>
                  </a:lnTo>
                  <a:lnTo>
                    <a:pt x="138683" y="301752"/>
                  </a:lnTo>
                  <a:lnTo>
                    <a:pt x="139350" y="303276"/>
                  </a:lnTo>
                  <a:close/>
                </a:path>
                <a:path w="407034" h="510539">
                  <a:moveTo>
                    <a:pt x="328167" y="327660"/>
                  </a:moveTo>
                  <a:lnTo>
                    <a:pt x="326136" y="327660"/>
                  </a:lnTo>
                  <a:lnTo>
                    <a:pt x="326136" y="326136"/>
                  </a:lnTo>
                  <a:lnTo>
                    <a:pt x="328167" y="327660"/>
                  </a:lnTo>
                  <a:close/>
                </a:path>
                <a:path w="407034" h="510539">
                  <a:moveTo>
                    <a:pt x="396239" y="373380"/>
                  </a:moveTo>
                  <a:lnTo>
                    <a:pt x="391505" y="372287"/>
                  </a:lnTo>
                  <a:lnTo>
                    <a:pt x="393192" y="365760"/>
                  </a:lnTo>
                  <a:lnTo>
                    <a:pt x="396239" y="373380"/>
                  </a:lnTo>
                  <a:close/>
                </a:path>
                <a:path w="407034" h="510539">
                  <a:moveTo>
                    <a:pt x="404622" y="373380"/>
                  </a:moveTo>
                  <a:lnTo>
                    <a:pt x="396239" y="373380"/>
                  </a:lnTo>
                  <a:lnTo>
                    <a:pt x="393192" y="365760"/>
                  </a:lnTo>
                  <a:lnTo>
                    <a:pt x="406527" y="365760"/>
                  </a:lnTo>
                  <a:lnTo>
                    <a:pt x="404622" y="373380"/>
                  </a:lnTo>
                  <a:close/>
                </a:path>
                <a:path w="407034" h="510539">
                  <a:moveTo>
                    <a:pt x="372617" y="501396"/>
                  </a:moveTo>
                  <a:lnTo>
                    <a:pt x="358140" y="501396"/>
                  </a:lnTo>
                  <a:lnTo>
                    <a:pt x="367284" y="496824"/>
                  </a:lnTo>
                  <a:lnTo>
                    <a:pt x="359845" y="494795"/>
                  </a:lnTo>
                  <a:lnTo>
                    <a:pt x="391505" y="372287"/>
                  </a:lnTo>
                  <a:lnTo>
                    <a:pt x="396239" y="373380"/>
                  </a:lnTo>
                  <a:lnTo>
                    <a:pt x="404622" y="373380"/>
                  </a:lnTo>
                  <a:lnTo>
                    <a:pt x="372617" y="501396"/>
                  </a:lnTo>
                  <a:close/>
                </a:path>
                <a:path w="407034" h="510539">
                  <a:moveTo>
                    <a:pt x="227353" y="425196"/>
                  </a:moveTo>
                  <a:lnTo>
                    <a:pt x="227075" y="425196"/>
                  </a:lnTo>
                  <a:lnTo>
                    <a:pt x="225551" y="423672"/>
                  </a:lnTo>
                  <a:lnTo>
                    <a:pt x="227353" y="425196"/>
                  </a:lnTo>
                  <a:close/>
                </a:path>
                <a:path w="407034" h="510539">
                  <a:moveTo>
                    <a:pt x="358140" y="501396"/>
                  </a:moveTo>
                  <a:lnTo>
                    <a:pt x="359845" y="494795"/>
                  </a:lnTo>
                  <a:lnTo>
                    <a:pt x="367284" y="496824"/>
                  </a:lnTo>
                  <a:lnTo>
                    <a:pt x="358140" y="501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564644" y="4162214"/>
            <a:ext cx="4376420" cy="8178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20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metaphor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564644" y="4954651"/>
            <a:ext cx="6628765" cy="12141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20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navigation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commands,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icons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placement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SzPct val="55000"/>
              <a:buChar char="■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templates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appearance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screens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forms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061959" y="3890772"/>
            <a:ext cx="1066800" cy="685800"/>
            <a:chOff x="8061959" y="3890772"/>
            <a:chExt cx="1066800" cy="685800"/>
          </a:xfrm>
        </p:grpSpPr>
        <p:sp>
          <p:nvSpPr>
            <p:cNvPr id="30" name="object 30" descr=""/>
            <p:cNvSpPr/>
            <p:nvPr/>
          </p:nvSpPr>
          <p:spPr>
            <a:xfrm>
              <a:off x="8068055" y="3896868"/>
              <a:ext cx="1054735" cy="672465"/>
            </a:xfrm>
            <a:custGeom>
              <a:avLst/>
              <a:gdLst/>
              <a:ahLst/>
              <a:cxnLst/>
              <a:rect l="l" t="t" r="r" b="b"/>
              <a:pathLst>
                <a:path w="1054734" h="672464">
                  <a:moveTo>
                    <a:pt x="1054608" y="672083"/>
                  </a:moveTo>
                  <a:lnTo>
                    <a:pt x="0" y="672083"/>
                  </a:lnTo>
                  <a:lnTo>
                    <a:pt x="0" y="0"/>
                  </a:lnTo>
                  <a:lnTo>
                    <a:pt x="1054608" y="0"/>
                  </a:lnTo>
                  <a:lnTo>
                    <a:pt x="1054608" y="67208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061959" y="3890772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1066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72084"/>
                  </a:lnTo>
                  <a:lnTo>
                    <a:pt x="6096" y="672084"/>
                  </a:lnTo>
                  <a:lnTo>
                    <a:pt x="12192" y="678179"/>
                  </a:lnTo>
                  <a:lnTo>
                    <a:pt x="1066800" y="678179"/>
                  </a:lnTo>
                  <a:lnTo>
                    <a:pt x="1066800" y="685800"/>
                  </a:lnTo>
                  <a:close/>
                </a:path>
                <a:path w="1066800" h="6858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066800" h="685800">
                  <a:moveTo>
                    <a:pt x="1054608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054608" y="6096"/>
                  </a:lnTo>
                  <a:lnTo>
                    <a:pt x="1054608" y="12192"/>
                  </a:lnTo>
                  <a:close/>
                </a:path>
                <a:path w="1066800" h="685800">
                  <a:moveTo>
                    <a:pt x="1054608" y="678179"/>
                  </a:moveTo>
                  <a:lnTo>
                    <a:pt x="1054608" y="6096"/>
                  </a:lnTo>
                  <a:lnTo>
                    <a:pt x="1060704" y="12192"/>
                  </a:lnTo>
                  <a:lnTo>
                    <a:pt x="1066800" y="12192"/>
                  </a:lnTo>
                  <a:lnTo>
                    <a:pt x="1066800" y="672084"/>
                  </a:lnTo>
                  <a:lnTo>
                    <a:pt x="1060704" y="672084"/>
                  </a:lnTo>
                  <a:lnTo>
                    <a:pt x="1054608" y="678179"/>
                  </a:lnTo>
                  <a:close/>
                </a:path>
                <a:path w="1066800" h="685800">
                  <a:moveTo>
                    <a:pt x="1066800" y="12192"/>
                  </a:moveTo>
                  <a:lnTo>
                    <a:pt x="1060704" y="12192"/>
                  </a:lnTo>
                  <a:lnTo>
                    <a:pt x="1054608" y="6096"/>
                  </a:lnTo>
                  <a:lnTo>
                    <a:pt x="1066800" y="6096"/>
                  </a:lnTo>
                  <a:lnTo>
                    <a:pt x="1066800" y="12192"/>
                  </a:lnTo>
                  <a:close/>
                </a:path>
                <a:path w="1066800" h="685800">
                  <a:moveTo>
                    <a:pt x="12192" y="678179"/>
                  </a:moveTo>
                  <a:lnTo>
                    <a:pt x="6096" y="672084"/>
                  </a:lnTo>
                  <a:lnTo>
                    <a:pt x="12192" y="672084"/>
                  </a:lnTo>
                  <a:lnTo>
                    <a:pt x="12192" y="678179"/>
                  </a:lnTo>
                  <a:close/>
                </a:path>
                <a:path w="1066800" h="685800">
                  <a:moveTo>
                    <a:pt x="1054608" y="678179"/>
                  </a:moveTo>
                  <a:lnTo>
                    <a:pt x="12192" y="678179"/>
                  </a:lnTo>
                  <a:lnTo>
                    <a:pt x="12192" y="672084"/>
                  </a:lnTo>
                  <a:lnTo>
                    <a:pt x="1054608" y="672084"/>
                  </a:lnTo>
                  <a:lnTo>
                    <a:pt x="1054608" y="678179"/>
                  </a:lnTo>
                  <a:close/>
                </a:path>
                <a:path w="1066800" h="685800">
                  <a:moveTo>
                    <a:pt x="1066800" y="678179"/>
                  </a:moveTo>
                  <a:lnTo>
                    <a:pt x="1054608" y="678179"/>
                  </a:lnTo>
                  <a:lnTo>
                    <a:pt x="1060704" y="672084"/>
                  </a:lnTo>
                  <a:lnTo>
                    <a:pt x="1066800" y="672084"/>
                  </a:lnTo>
                  <a:lnTo>
                    <a:pt x="1066800" y="678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068055" y="3896867"/>
            <a:ext cx="1054735" cy="67246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189865" marR="186055" indent="635">
              <a:lnSpc>
                <a:spcPct val="100000"/>
              </a:lnSpc>
              <a:spcBef>
                <a:spcPts val="440"/>
              </a:spcBef>
            </a:pPr>
            <a:r>
              <a:rPr dirty="0" sz="1200" spc="-10" b="1">
                <a:latin typeface="Times New Roman"/>
                <a:cs typeface="Times New Roman"/>
              </a:rPr>
              <a:t>Interface Standards Design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182867" y="3890772"/>
            <a:ext cx="1066800" cy="685800"/>
            <a:chOff x="6182867" y="3890772"/>
            <a:chExt cx="1066800" cy="685800"/>
          </a:xfrm>
        </p:grpSpPr>
        <p:sp>
          <p:nvSpPr>
            <p:cNvPr id="34" name="object 34" descr=""/>
            <p:cNvSpPr/>
            <p:nvPr/>
          </p:nvSpPr>
          <p:spPr>
            <a:xfrm>
              <a:off x="6188964" y="3896868"/>
              <a:ext cx="1054735" cy="672465"/>
            </a:xfrm>
            <a:custGeom>
              <a:avLst/>
              <a:gdLst/>
              <a:ahLst/>
              <a:cxnLst/>
              <a:rect l="l" t="t" r="r" b="b"/>
              <a:pathLst>
                <a:path w="1054734" h="672464">
                  <a:moveTo>
                    <a:pt x="1054607" y="672083"/>
                  </a:moveTo>
                  <a:lnTo>
                    <a:pt x="0" y="672083"/>
                  </a:lnTo>
                  <a:lnTo>
                    <a:pt x="0" y="0"/>
                  </a:lnTo>
                  <a:lnTo>
                    <a:pt x="1054607" y="0"/>
                  </a:lnTo>
                  <a:lnTo>
                    <a:pt x="1054607" y="672083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182867" y="3890772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1066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72084"/>
                  </a:lnTo>
                  <a:lnTo>
                    <a:pt x="6096" y="672084"/>
                  </a:lnTo>
                  <a:lnTo>
                    <a:pt x="12192" y="678179"/>
                  </a:lnTo>
                  <a:lnTo>
                    <a:pt x="1066800" y="678179"/>
                  </a:lnTo>
                  <a:lnTo>
                    <a:pt x="1066800" y="685800"/>
                  </a:lnTo>
                  <a:close/>
                </a:path>
                <a:path w="1066800" h="6858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066800" h="685800">
                  <a:moveTo>
                    <a:pt x="1053084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053084" y="6096"/>
                  </a:lnTo>
                  <a:lnTo>
                    <a:pt x="1053084" y="12192"/>
                  </a:lnTo>
                  <a:close/>
                </a:path>
                <a:path w="1066800" h="685800">
                  <a:moveTo>
                    <a:pt x="1053084" y="678179"/>
                  </a:moveTo>
                  <a:lnTo>
                    <a:pt x="1053084" y="6096"/>
                  </a:lnTo>
                  <a:lnTo>
                    <a:pt x="1060704" y="12192"/>
                  </a:lnTo>
                  <a:lnTo>
                    <a:pt x="1066800" y="12192"/>
                  </a:lnTo>
                  <a:lnTo>
                    <a:pt x="1066800" y="672084"/>
                  </a:lnTo>
                  <a:lnTo>
                    <a:pt x="1060704" y="672084"/>
                  </a:lnTo>
                  <a:lnTo>
                    <a:pt x="1053084" y="678179"/>
                  </a:lnTo>
                  <a:close/>
                </a:path>
                <a:path w="1066800" h="685800">
                  <a:moveTo>
                    <a:pt x="1066800" y="12192"/>
                  </a:moveTo>
                  <a:lnTo>
                    <a:pt x="1060704" y="12192"/>
                  </a:lnTo>
                  <a:lnTo>
                    <a:pt x="1053084" y="6096"/>
                  </a:lnTo>
                  <a:lnTo>
                    <a:pt x="1066800" y="6096"/>
                  </a:lnTo>
                  <a:lnTo>
                    <a:pt x="1066800" y="12192"/>
                  </a:lnTo>
                  <a:close/>
                </a:path>
                <a:path w="1066800" h="685800">
                  <a:moveTo>
                    <a:pt x="12192" y="678179"/>
                  </a:moveTo>
                  <a:lnTo>
                    <a:pt x="6096" y="672084"/>
                  </a:lnTo>
                  <a:lnTo>
                    <a:pt x="12192" y="672084"/>
                  </a:lnTo>
                  <a:lnTo>
                    <a:pt x="12192" y="678179"/>
                  </a:lnTo>
                  <a:close/>
                </a:path>
                <a:path w="1066800" h="685800">
                  <a:moveTo>
                    <a:pt x="1053084" y="678179"/>
                  </a:moveTo>
                  <a:lnTo>
                    <a:pt x="12192" y="678179"/>
                  </a:lnTo>
                  <a:lnTo>
                    <a:pt x="12192" y="672084"/>
                  </a:lnTo>
                  <a:lnTo>
                    <a:pt x="1053084" y="672084"/>
                  </a:lnTo>
                  <a:lnTo>
                    <a:pt x="1053084" y="678179"/>
                  </a:lnTo>
                  <a:close/>
                </a:path>
                <a:path w="1066800" h="685800">
                  <a:moveTo>
                    <a:pt x="1066800" y="678179"/>
                  </a:moveTo>
                  <a:lnTo>
                    <a:pt x="1053084" y="678179"/>
                  </a:lnTo>
                  <a:lnTo>
                    <a:pt x="1060704" y="672084"/>
                  </a:lnTo>
                  <a:lnTo>
                    <a:pt x="1066800" y="672084"/>
                  </a:lnTo>
                  <a:lnTo>
                    <a:pt x="1066800" y="678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188964" y="3896867"/>
            <a:ext cx="1054735" cy="67246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138430" marR="133985">
              <a:lnSpc>
                <a:spcPct val="100000"/>
              </a:lnSpc>
              <a:spcBef>
                <a:spcPts val="440"/>
              </a:spcBef>
            </a:pPr>
            <a:r>
              <a:rPr dirty="0" sz="1200" spc="-10" b="1">
                <a:latin typeface="Times New Roman"/>
                <a:cs typeface="Times New Roman"/>
              </a:rPr>
              <a:t>Interface Design Prototyping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400543" y="4233671"/>
            <a:ext cx="548640" cy="311150"/>
            <a:chOff x="7400543" y="4233671"/>
            <a:chExt cx="548640" cy="311150"/>
          </a:xfrm>
        </p:grpSpPr>
        <p:sp>
          <p:nvSpPr>
            <p:cNvPr id="38" name="object 38" descr=""/>
            <p:cNvSpPr/>
            <p:nvPr/>
          </p:nvSpPr>
          <p:spPr>
            <a:xfrm>
              <a:off x="7409688" y="4244339"/>
              <a:ext cx="530860" cy="283845"/>
            </a:xfrm>
            <a:custGeom>
              <a:avLst/>
              <a:gdLst/>
              <a:ahLst/>
              <a:cxnLst/>
              <a:rect l="l" t="t" r="r" b="b"/>
              <a:pathLst>
                <a:path w="530859" h="283845">
                  <a:moveTo>
                    <a:pt x="82296" y="283464"/>
                  </a:moveTo>
                  <a:lnTo>
                    <a:pt x="0" y="71628"/>
                  </a:lnTo>
                  <a:lnTo>
                    <a:pt x="205740" y="0"/>
                  </a:lnTo>
                  <a:lnTo>
                    <a:pt x="170688" y="80772"/>
                  </a:lnTo>
                  <a:lnTo>
                    <a:pt x="221345" y="98377"/>
                  </a:lnTo>
                  <a:lnTo>
                    <a:pt x="273100" y="103839"/>
                  </a:lnTo>
                  <a:lnTo>
                    <a:pt x="323758" y="97450"/>
                  </a:lnTo>
                  <a:lnTo>
                    <a:pt x="371124" y="79504"/>
                  </a:lnTo>
                  <a:lnTo>
                    <a:pt x="413004" y="50292"/>
                  </a:lnTo>
                  <a:lnTo>
                    <a:pt x="428244" y="35052"/>
                  </a:lnTo>
                  <a:lnTo>
                    <a:pt x="530351" y="129540"/>
                  </a:lnTo>
                  <a:lnTo>
                    <a:pt x="471183" y="181117"/>
                  </a:lnTo>
                  <a:lnTo>
                    <a:pt x="431739" y="204228"/>
                  </a:lnTo>
                  <a:lnTo>
                    <a:pt x="389748" y="221657"/>
                  </a:lnTo>
                  <a:lnTo>
                    <a:pt x="345801" y="233328"/>
                  </a:lnTo>
                  <a:lnTo>
                    <a:pt x="300487" y="239167"/>
                  </a:lnTo>
                  <a:lnTo>
                    <a:pt x="254395" y="239098"/>
                  </a:lnTo>
                  <a:lnTo>
                    <a:pt x="208114" y="233046"/>
                  </a:lnTo>
                  <a:lnTo>
                    <a:pt x="162235" y="220936"/>
                  </a:lnTo>
                  <a:lnTo>
                    <a:pt x="117348" y="202692"/>
                  </a:lnTo>
                  <a:lnTo>
                    <a:pt x="82296" y="283464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400543" y="4233671"/>
              <a:ext cx="548640" cy="311150"/>
            </a:xfrm>
            <a:custGeom>
              <a:avLst/>
              <a:gdLst/>
              <a:ahLst/>
              <a:cxnLst/>
              <a:rect l="l" t="t" r="r" b="b"/>
              <a:pathLst>
                <a:path w="548640" h="311150">
                  <a:moveTo>
                    <a:pt x="91440" y="310895"/>
                  </a:moveTo>
                  <a:lnTo>
                    <a:pt x="0" y="79248"/>
                  </a:lnTo>
                  <a:lnTo>
                    <a:pt x="227076" y="0"/>
                  </a:lnTo>
                  <a:lnTo>
                    <a:pt x="223093" y="9144"/>
                  </a:lnTo>
                  <a:lnTo>
                    <a:pt x="210312" y="9144"/>
                  </a:lnTo>
                  <a:lnTo>
                    <a:pt x="204899" y="21267"/>
                  </a:lnTo>
                  <a:lnTo>
                    <a:pt x="32717" y="80772"/>
                  </a:lnTo>
                  <a:lnTo>
                    <a:pt x="15240" y="80772"/>
                  </a:lnTo>
                  <a:lnTo>
                    <a:pt x="10668" y="88392"/>
                  </a:lnTo>
                  <a:lnTo>
                    <a:pt x="18200" y="88392"/>
                  </a:lnTo>
                  <a:lnTo>
                    <a:pt x="91809" y="277867"/>
                  </a:lnTo>
                  <a:lnTo>
                    <a:pt x="85344" y="292607"/>
                  </a:lnTo>
                  <a:lnTo>
                    <a:pt x="99404" y="292607"/>
                  </a:lnTo>
                  <a:lnTo>
                    <a:pt x="91440" y="310895"/>
                  </a:lnTo>
                  <a:close/>
                </a:path>
                <a:path w="548640" h="311150">
                  <a:moveTo>
                    <a:pt x="204899" y="21267"/>
                  </a:moveTo>
                  <a:lnTo>
                    <a:pt x="210312" y="9144"/>
                  </a:lnTo>
                  <a:lnTo>
                    <a:pt x="217932" y="16764"/>
                  </a:lnTo>
                  <a:lnTo>
                    <a:pt x="204899" y="21267"/>
                  </a:lnTo>
                  <a:close/>
                </a:path>
                <a:path w="548640" h="311150">
                  <a:moveTo>
                    <a:pt x="275844" y="121920"/>
                  </a:moveTo>
                  <a:lnTo>
                    <a:pt x="242316" y="118872"/>
                  </a:lnTo>
                  <a:lnTo>
                    <a:pt x="225552" y="114300"/>
                  </a:lnTo>
                  <a:lnTo>
                    <a:pt x="210312" y="109728"/>
                  </a:lnTo>
                  <a:lnTo>
                    <a:pt x="193548" y="105156"/>
                  </a:lnTo>
                  <a:lnTo>
                    <a:pt x="172212" y="94488"/>
                  </a:lnTo>
                  <a:lnTo>
                    <a:pt x="204899" y="21267"/>
                  </a:lnTo>
                  <a:lnTo>
                    <a:pt x="217932" y="16764"/>
                  </a:lnTo>
                  <a:lnTo>
                    <a:pt x="210312" y="9144"/>
                  </a:lnTo>
                  <a:lnTo>
                    <a:pt x="223093" y="9144"/>
                  </a:lnTo>
                  <a:lnTo>
                    <a:pt x="189910" y="85344"/>
                  </a:lnTo>
                  <a:lnTo>
                    <a:pt x="182880" y="85344"/>
                  </a:lnTo>
                  <a:lnTo>
                    <a:pt x="185928" y="94488"/>
                  </a:lnTo>
                  <a:lnTo>
                    <a:pt x="201930" y="94488"/>
                  </a:lnTo>
                  <a:lnTo>
                    <a:pt x="213360" y="99060"/>
                  </a:lnTo>
                  <a:lnTo>
                    <a:pt x="218440" y="99060"/>
                  </a:lnTo>
                  <a:lnTo>
                    <a:pt x="228600" y="102108"/>
                  </a:lnTo>
                  <a:lnTo>
                    <a:pt x="245364" y="105156"/>
                  </a:lnTo>
                  <a:lnTo>
                    <a:pt x="243840" y="105156"/>
                  </a:lnTo>
                  <a:lnTo>
                    <a:pt x="260604" y="108204"/>
                  </a:lnTo>
                  <a:lnTo>
                    <a:pt x="356616" y="108204"/>
                  </a:lnTo>
                  <a:lnTo>
                    <a:pt x="341376" y="112776"/>
                  </a:lnTo>
                  <a:lnTo>
                    <a:pt x="324612" y="117348"/>
                  </a:lnTo>
                  <a:lnTo>
                    <a:pt x="275844" y="121920"/>
                  </a:lnTo>
                  <a:close/>
                </a:path>
                <a:path w="548640" h="311150">
                  <a:moveTo>
                    <a:pt x="435864" y="56388"/>
                  </a:moveTo>
                  <a:lnTo>
                    <a:pt x="417576" y="56388"/>
                  </a:lnTo>
                  <a:lnTo>
                    <a:pt x="437388" y="36576"/>
                  </a:lnTo>
                  <a:lnTo>
                    <a:pt x="452332" y="50292"/>
                  </a:lnTo>
                  <a:lnTo>
                    <a:pt x="432816" y="50292"/>
                  </a:lnTo>
                  <a:lnTo>
                    <a:pt x="437565" y="54686"/>
                  </a:lnTo>
                  <a:lnTo>
                    <a:pt x="435864" y="56388"/>
                  </a:lnTo>
                  <a:close/>
                </a:path>
                <a:path w="548640" h="311150">
                  <a:moveTo>
                    <a:pt x="437565" y="54686"/>
                  </a:moveTo>
                  <a:lnTo>
                    <a:pt x="432816" y="50292"/>
                  </a:lnTo>
                  <a:lnTo>
                    <a:pt x="441960" y="50292"/>
                  </a:lnTo>
                  <a:lnTo>
                    <a:pt x="437565" y="54686"/>
                  </a:lnTo>
                  <a:close/>
                </a:path>
                <a:path w="548640" h="311150">
                  <a:moveTo>
                    <a:pt x="530502" y="140688"/>
                  </a:moveTo>
                  <a:lnTo>
                    <a:pt x="437565" y="54686"/>
                  </a:lnTo>
                  <a:lnTo>
                    <a:pt x="441960" y="50292"/>
                  </a:lnTo>
                  <a:lnTo>
                    <a:pt x="452332" y="50292"/>
                  </a:lnTo>
                  <a:lnTo>
                    <a:pt x="545319" y="135636"/>
                  </a:lnTo>
                  <a:lnTo>
                    <a:pt x="534924" y="135636"/>
                  </a:lnTo>
                  <a:lnTo>
                    <a:pt x="530502" y="140688"/>
                  </a:lnTo>
                  <a:close/>
                </a:path>
                <a:path w="548640" h="311150">
                  <a:moveTo>
                    <a:pt x="402844" y="83820"/>
                  </a:moveTo>
                  <a:lnTo>
                    <a:pt x="379476" y="83820"/>
                  </a:lnTo>
                  <a:lnTo>
                    <a:pt x="393192" y="74676"/>
                  </a:lnTo>
                  <a:lnTo>
                    <a:pt x="405384" y="65532"/>
                  </a:lnTo>
                  <a:lnTo>
                    <a:pt x="417576" y="54864"/>
                  </a:lnTo>
                  <a:lnTo>
                    <a:pt x="417576" y="56388"/>
                  </a:lnTo>
                  <a:lnTo>
                    <a:pt x="435864" y="56388"/>
                  </a:lnTo>
                  <a:lnTo>
                    <a:pt x="426720" y="65532"/>
                  </a:lnTo>
                  <a:lnTo>
                    <a:pt x="413004" y="76200"/>
                  </a:lnTo>
                  <a:lnTo>
                    <a:pt x="402844" y="83820"/>
                  </a:lnTo>
                  <a:close/>
                </a:path>
                <a:path w="548640" h="311150">
                  <a:moveTo>
                    <a:pt x="10668" y="88392"/>
                  </a:moveTo>
                  <a:lnTo>
                    <a:pt x="15240" y="80772"/>
                  </a:lnTo>
                  <a:lnTo>
                    <a:pt x="17308" y="86097"/>
                  </a:lnTo>
                  <a:lnTo>
                    <a:pt x="10668" y="88392"/>
                  </a:lnTo>
                  <a:close/>
                </a:path>
                <a:path w="548640" h="311150">
                  <a:moveTo>
                    <a:pt x="17308" y="86097"/>
                  </a:moveTo>
                  <a:lnTo>
                    <a:pt x="15240" y="80772"/>
                  </a:lnTo>
                  <a:lnTo>
                    <a:pt x="32717" y="80772"/>
                  </a:lnTo>
                  <a:lnTo>
                    <a:pt x="17308" y="86097"/>
                  </a:lnTo>
                  <a:close/>
                </a:path>
                <a:path w="548640" h="311150">
                  <a:moveTo>
                    <a:pt x="356616" y="108204"/>
                  </a:moveTo>
                  <a:lnTo>
                    <a:pt x="291084" y="108204"/>
                  </a:lnTo>
                  <a:lnTo>
                    <a:pt x="307848" y="106680"/>
                  </a:lnTo>
                  <a:lnTo>
                    <a:pt x="306324" y="106680"/>
                  </a:lnTo>
                  <a:lnTo>
                    <a:pt x="323088" y="103632"/>
                  </a:lnTo>
                  <a:lnTo>
                    <a:pt x="321564" y="103632"/>
                  </a:lnTo>
                  <a:lnTo>
                    <a:pt x="336804" y="100584"/>
                  </a:lnTo>
                  <a:lnTo>
                    <a:pt x="352044" y="96012"/>
                  </a:lnTo>
                  <a:lnTo>
                    <a:pt x="365760" y="89916"/>
                  </a:lnTo>
                  <a:lnTo>
                    <a:pt x="379476" y="82296"/>
                  </a:lnTo>
                  <a:lnTo>
                    <a:pt x="379476" y="83820"/>
                  </a:lnTo>
                  <a:lnTo>
                    <a:pt x="402844" y="83820"/>
                  </a:lnTo>
                  <a:lnTo>
                    <a:pt x="400812" y="85344"/>
                  </a:lnTo>
                  <a:lnTo>
                    <a:pt x="385572" y="94488"/>
                  </a:lnTo>
                  <a:lnTo>
                    <a:pt x="371856" y="102108"/>
                  </a:lnTo>
                  <a:lnTo>
                    <a:pt x="356616" y="108204"/>
                  </a:lnTo>
                  <a:close/>
                </a:path>
                <a:path w="548640" h="311150">
                  <a:moveTo>
                    <a:pt x="185928" y="94488"/>
                  </a:moveTo>
                  <a:lnTo>
                    <a:pt x="182880" y="85344"/>
                  </a:lnTo>
                  <a:lnTo>
                    <a:pt x="188653" y="88230"/>
                  </a:lnTo>
                  <a:lnTo>
                    <a:pt x="185928" y="94488"/>
                  </a:lnTo>
                  <a:close/>
                </a:path>
                <a:path w="548640" h="311150">
                  <a:moveTo>
                    <a:pt x="188653" y="88230"/>
                  </a:moveTo>
                  <a:lnTo>
                    <a:pt x="182880" y="85344"/>
                  </a:lnTo>
                  <a:lnTo>
                    <a:pt x="189910" y="85344"/>
                  </a:lnTo>
                  <a:lnTo>
                    <a:pt x="188653" y="88230"/>
                  </a:lnTo>
                  <a:close/>
                </a:path>
                <a:path w="548640" h="311150">
                  <a:moveTo>
                    <a:pt x="18200" y="88392"/>
                  </a:moveTo>
                  <a:lnTo>
                    <a:pt x="10668" y="88392"/>
                  </a:lnTo>
                  <a:lnTo>
                    <a:pt x="17308" y="86097"/>
                  </a:lnTo>
                  <a:lnTo>
                    <a:pt x="18200" y="88392"/>
                  </a:lnTo>
                  <a:close/>
                </a:path>
                <a:path w="548640" h="311150">
                  <a:moveTo>
                    <a:pt x="201930" y="94488"/>
                  </a:moveTo>
                  <a:lnTo>
                    <a:pt x="185928" y="94488"/>
                  </a:lnTo>
                  <a:lnTo>
                    <a:pt x="188653" y="88230"/>
                  </a:lnTo>
                  <a:lnTo>
                    <a:pt x="198120" y="92964"/>
                  </a:lnTo>
                  <a:lnTo>
                    <a:pt x="201930" y="94488"/>
                  </a:lnTo>
                  <a:close/>
                </a:path>
                <a:path w="548640" h="311150">
                  <a:moveTo>
                    <a:pt x="218440" y="99060"/>
                  </a:moveTo>
                  <a:lnTo>
                    <a:pt x="213360" y="99060"/>
                  </a:lnTo>
                  <a:lnTo>
                    <a:pt x="213360" y="97536"/>
                  </a:lnTo>
                  <a:lnTo>
                    <a:pt x="218440" y="99060"/>
                  </a:lnTo>
                  <a:close/>
                </a:path>
                <a:path w="548640" h="311150">
                  <a:moveTo>
                    <a:pt x="534924" y="144780"/>
                  </a:moveTo>
                  <a:lnTo>
                    <a:pt x="530502" y="140688"/>
                  </a:lnTo>
                  <a:lnTo>
                    <a:pt x="534924" y="135636"/>
                  </a:lnTo>
                  <a:lnTo>
                    <a:pt x="534924" y="144780"/>
                  </a:lnTo>
                  <a:close/>
                </a:path>
                <a:path w="548640" h="311150">
                  <a:moveTo>
                    <a:pt x="543560" y="144780"/>
                  </a:moveTo>
                  <a:lnTo>
                    <a:pt x="534924" y="144780"/>
                  </a:lnTo>
                  <a:lnTo>
                    <a:pt x="534924" y="135636"/>
                  </a:lnTo>
                  <a:lnTo>
                    <a:pt x="545319" y="135636"/>
                  </a:lnTo>
                  <a:lnTo>
                    <a:pt x="548640" y="138684"/>
                  </a:lnTo>
                  <a:lnTo>
                    <a:pt x="543560" y="144780"/>
                  </a:lnTo>
                  <a:close/>
                </a:path>
                <a:path w="548640" h="311150">
                  <a:moveTo>
                    <a:pt x="377571" y="245364"/>
                  </a:moveTo>
                  <a:lnTo>
                    <a:pt x="280416" y="245364"/>
                  </a:lnTo>
                  <a:lnTo>
                    <a:pt x="332232" y="242316"/>
                  </a:lnTo>
                  <a:lnTo>
                    <a:pt x="330708" y="242316"/>
                  </a:lnTo>
                  <a:lnTo>
                    <a:pt x="356616" y="237744"/>
                  </a:lnTo>
                  <a:lnTo>
                    <a:pt x="381000" y="231648"/>
                  </a:lnTo>
                  <a:lnTo>
                    <a:pt x="403860" y="224028"/>
                  </a:lnTo>
                  <a:lnTo>
                    <a:pt x="428244" y="214884"/>
                  </a:lnTo>
                  <a:lnTo>
                    <a:pt x="426720" y="214884"/>
                  </a:lnTo>
                  <a:lnTo>
                    <a:pt x="472440" y="190500"/>
                  </a:lnTo>
                  <a:lnTo>
                    <a:pt x="470916" y="190500"/>
                  </a:lnTo>
                  <a:lnTo>
                    <a:pt x="492252" y="175260"/>
                  </a:lnTo>
                  <a:lnTo>
                    <a:pt x="512064" y="158496"/>
                  </a:lnTo>
                  <a:lnTo>
                    <a:pt x="524256" y="147828"/>
                  </a:lnTo>
                  <a:lnTo>
                    <a:pt x="530502" y="140688"/>
                  </a:lnTo>
                  <a:lnTo>
                    <a:pt x="534924" y="144780"/>
                  </a:lnTo>
                  <a:lnTo>
                    <a:pt x="543560" y="144780"/>
                  </a:lnTo>
                  <a:lnTo>
                    <a:pt x="533400" y="156972"/>
                  </a:lnTo>
                  <a:lnTo>
                    <a:pt x="499872" y="185928"/>
                  </a:lnTo>
                  <a:lnTo>
                    <a:pt x="455676" y="214884"/>
                  </a:lnTo>
                  <a:lnTo>
                    <a:pt x="408432" y="236220"/>
                  </a:lnTo>
                  <a:lnTo>
                    <a:pt x="384048" y="243840"/>
                  </a:lnTo>
                  <a:lnTo>
                    <a:pt x="377571" y="245364"/>
                  </a:lnTo>
                  <a:close/>
                </a:path>
                <a:path w="548640" h="311150">
                  <a:moveTo>
                    <a:pt x="99404" y="292607"/>
                  </a:moveTo>
                  <a:lnTo>
                    <a:pt x="97536" y="292607"/>
                  </a:lnTo>
                  <a:lnTo>
                    <a:pt x="91809" y="277867"/>
                  </a:lnTo>
                  <a:lnTo>
                    <a:pt x="123444" y="205740"/>
                  </a:lnTo>
                  <a:lnTo>
                    <a:pt x="147150" y="216408"/>
                  </a:lnTo>
                  <a:lnTo>
                    <a:pt x="132588" y="216408"/>
                  </a:lnTo>
                  <a:lnTo>
                    <a:pt x="123444" y="219456"/>
                  </a:lnTo>
                  <a:lnTo>
                    <a:pt x="129931" y="222508"/>
                  </a:lnTo>
                  <a:lnTo>
                    <a:pt x="99404" y="292607"/>
                  </a:lnTo>
                  <a:close/>
                </a:path>
                <a:path w="548640" h="311150">
                  <a:moveTo>
                    <a:pt x="129931" y="222508"/>
                  </a:moveTo>
                  <a:lnTo>
                    <a:pt x="123444" y="219456"/>
                  </a:lnTo>
                  <a:lnTo>
                    <a:pt x="132588" y="216408"/>
                  </a:lnTo>
                  <a:lnTo>
                    <a:pt x="129931" y="222508"/>
                  </a:lnTo>
                  <a:close/>
                </a:path>
                <a:path w="548640" h="311150">
                  <a:moveTo>
                    <a:pt x="306324" y="257556"/>
                  </a:moveTo>
                  <a:lnTo>
                    <a:pt x="280416" y="257556"/>
                  </a:lnTo>
                  <a:lnTo>
                    <a:pt x="254508" y="256031"/>
                  </a:lnTo>
                  <a:lnTo>
                    <a:pt x="227076" y="252983"/>
                  </a:lnTo>
                  <a:lnTo>
                    <a:pt x="175260" y="240792"/>
                  </a:lnTo>
                  <a:lnTo>
                    <a:pt x="149352" y="231648"/>
                  </a:lnTo>
                  <a:lnTo>
                    <a:pt x="129931" y="222508"/>
                  </a:lnTo>
                  <a:lnTo>
                    <a:pt x="132588" y="216408"/>
                  </a:lnTo>
                  <a:lnTo>
                    <a:pt x="147150" y="216408"/>
                  </a:lnTo>
                  <a:lnTo>
                    <a:pt x="153924" y="219456"/>
                  </a:lnTo>
                  <a:lnTo>
                    <a:pt x="179832" y="228600"/>
                  </a:lnTo>
                  <a:lnTo>
                    <a:pt x="178308" y="228600"/>
                  </a:lnTo>
                  <a:lnTo>
                    <a:pt x="230124" y="240792"/>
                  </a:lnTo>
                  <a:lnTo>
                    <a:pt x="256032" y="243840"/>
                  </a:lnTo>
                  <a:lnTo>
                    <a:pt x="254508" y="243840"/>
                  </a:lnTo>
                  <a:lnTo>
                    <a:pt x="280416" y="245364"/>
                  </a:lnTo>
                  <a:lnTo>
                    <a:pt x="377571" y="245364"/>
                  </a:lnTo>
                  <a:lnTo>
                    <a:pt x="358140" y="249936"/>
                  </a:lnTo>
                  <a:lnTo>
                    <a:pt x="333756" y="254507"/>
                  </a:lnTo>
                  <a:lnTo>
                    <a:pt x="306324" y="257556"/>
                  </a:lnTo>
                  <a:close/>
                </a:path>
                <a:path w="548640" h="311150">
                  <a:moveTo>
                    <a:pt x="97536" y="292607"/>
                  </a:moveTo>
                  <a:lnTo>
                    <a:pt x="85344" y="292607"/>
                  </a:lnTo>
                  <a:lnTo>
                    <a:pt x="91809" y="277867"/>
                  </a:lnTo>
                  <a:lnTo>
                    <a:pt x="97536" y="292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3</a:t>
            </a: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User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Interface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Process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sz="2400" spc="-10" i="0">
                <a:latin typeface="Times New Roman"/>
                <a:cs typeface="Times New Roman"/>
              </a:rPr>
              <a:t>(continued)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346" y="1847189"/>
            <a:ext cx="7216140" cy="4160520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2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Interface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Prototyping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Storyboard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Web-page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prototype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Language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prototype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/>
              <a:buChar char="■"/>
            </a:pPr>
            <a:endParaRPr sz="22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4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Interface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Heuristic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principles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practice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Walk-through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feedback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Interactive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experimental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evaluation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Formal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usability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user’s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evaluation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User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Interface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Considerations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34745" y="1926277"/>
            <a:ext cx="7182484" cy="44488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Layout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commands,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navigation,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status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Content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Awareness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Informative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Appealing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inviting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fonts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10">
                <a:latin typeface="Arial"/>
                <a:cs typeface="Arial"/>
              </a:rPr>
              <a:t> Experience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clarity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predictable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settings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Minimize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User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Interface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Navigation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2040" y="1853007"/>
            <a:ext cx="4975860" cy="47040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Basic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Principles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Prevent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mistakes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Simplify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mistakes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grammar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Types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Navigation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Controls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Languages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(commands)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Menus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(lists)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Manipulations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(control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widgets)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Responses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feedback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Guidance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instructions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(lists)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Navigation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 </a:t>
            </a:r>
            <a:r>
              <a:rPr dirty="0" sz="2400" spc="-10"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User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Interface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Navigation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15212" y="2036063"/>
            <a:ext cx="7896225" cy="1850389"/>
            <a:chOff x="1315212" y="2036063"/>
            <a:chExt cx="7896225" cy="1850389"/>
          </a:xfrm>
        </p:grpSpPr>
        <p:sp>
          <p:nvSpPr>
            <p:cNvPr id="4" name="object 4" descr=""/>
            <p:cNvSpPr/>
            <p:nvPr/>
          </p:nvSpPr>
          <p:spPr>
            <a:xfrm>
              <a:off x="1321308" y="2074163"/>
              <a:ext cx="4541520" cy="1812289"/>
            </a:xfrm>
            <a:custGeom>
              <a:avLst/>
              <a:gdLst/>
              <a:ahLst/>
              <a:cxnLst/>
              <a:rect l="l" t="t" r="r" b="b"/>
              <a:pathLst>
                <a:path w="4541520" h="1812289">
                  <a:moveTo>
                    <a:pt x="4541520" y="1812036"/>
                  </a:moveTo>
                  <a:lnTo>
                    <a:pt x="0" y="1812036"/>
                  </a:lnTo>
                  <a:lnTo>
                    <a:pt x="0" y="0"/>
                  </a:lnTo>
                  <a:lnTo>
                    <a:pt x="4541520" y="0"/>
                  </a:lnTo>
                  <a:lnTo>
                    <a:pt x="4541520" y="1812036"/>
                  </a:lnTo>
                  <a:close/>
                </a:path>
              </a:pathLst>
            </a:custGeom>
            <a:solidFill>
              <a:srgbClr val="B6F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15212" y="2068067"/>
              <a:ext cx="4555490" cy="1818639"/>
            </a:xfrm>
            <a:custGeom>
              <a:avLst/>
              <a:gdLst/>
              <a:ahLst/>
              <a:cxnLst/>
              <a:rect l="l" t="t" r="r" b="b"/>
              <a:pathLst>
                <a:path w="4555490" h="1818639">
                  <a:moveTo>
                    <a:pt x="12192" y="1818131"/>
                  </a:moveTo>
                  <a:lnTo>
                    <a:pt x="0" y="1818131"/>
                  </a:lnTo>
                  <a:lnTo>
                    <a:pt x="0" y="0"/>
                  </a:lnTo>
                  <a:lnTo>
                    <a:pt x="4555236" y="0"/>
                  </a:lnTo>
                  <a:lnTo>
                    <a:pt x="4555236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818131"/>
                  </a:lnTo>
                  <a:close/>
                </a:path>
                <a:path w="4555490" h="1818639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4555490" h="1818639">
                  <a:moveTo>
                    <a:pt x="454152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4541520" y="6096"/>
                  </a:lnTo>
                  <a:lnTo>
                    <a:pt x="4541520" y="12192"/>
                  </a:lnTo>
                  <a:close/>
                </a:path>
                <a:path w="4555490" h="1818639">
                  <a:moveTo>
                    <a:pt x="4555236" y="1818131"/>
                  </a:moveTo>
                  <a:lnTo>
                    <a:pt x="4541520" y="1818131"/>
                  </a:lnTo>
                  <a:lnTo>
                    <a:pt x="4541520" y="6096"/>
                  </a:lnTo>
                  <a:lnTo>
                    <a:pt x="4547616" y="12192"/>
                  </a:lnTo>
                  <a:lnTo>
                    <a:pt x="4555236" y="12192"/>
                  </a:lnTo>
                  <a:lnTo>
                    <a:pt x="4555236" y="1818131"/>
                  </a:lnTo>
                  <a:close/>
                </a:path>
                <a:path w="4555490" h="1818639">
                  <a:moveTo>
                    <a:pt x="4555236" y="12192"/>
                  </a:moveTo>
                  <a:lnTo>
                    <a:pt x="4547616" y="12192"/>
                  </a:lnTo>
                  <a:lnTo>
                    <a:pt x="4541520" y="6096"/>
                  </a:lnTo>
                  <a:lnTo>
                    <a:pt x="4555236" y="6096"/>
                  </a:lnTo>
                  <a:lnTo>
                    <a:pt x="455523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23388" y="2683764"/>
              <a:ext cx="2112645" cy="1202690"/>
            </a:xfrm>
            <a:custGeom>
              <a:avLst/>
              <a:gdLst/>
              <a:ahLst/>
              <a:cxnLst/>
              <a:rect l="l" t="t" r="r" b="b"/>
              <a:pathLst>
                <a:path w="2112645" h="1202689">
                  <a:moveTo>
                    <a:pt x="2112263" y="1202435"/>
                  </a:moveTo>
                  <a:lnTo>
                    <a:pt x="0" y="1202435"/>
                  </a:lnTo>
                  <a:lnTo>
                    <a:pt x="0" y="0"/>
                  </a:lnTo>
                  <a:lnTo>
                    <a:pt x="2112263" y="0"/>
                  </a:lnTo>
                  <a:lnTo>
                    <a:pt x="2112263" y="1202435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239" y="2493276"/>
              <a:ext cx="4014470" cy="1393190"/>
            </a:xfrm>
            <a:custGeom>
              <a:avLst/>
              <a:gdLst/>
              <a:ahLst/>
              <a:cxnLst/>
              <a:rect l="l" t="t" r="r" b="b"/>
              <a:pathLst>
                <a:path w="4014470" h="1393189">
                  <a:moveTo>
                    <a:pt x="3208032" y="184391"/>
                  </a:moveTo>
                  <a:lnTo>
                    <a:pt x="1082052" y="184391"/>
                  </a:lnTo>
                  <a:lnTo>
                    <a:pt x="1082052" y="1392923"/>
                  </a:lnTo>
                  <a:lnTo>
                    <a:pt x="1094232" y="1392923"/>
                  </a:lnTo>
                  <a:lnTo>
                    <a:pt x="1094232" y="196583"/>
                  </a:lnTo>
                  <a:lnTo>
                    <a:pt x="3194316" y="196583"/>
                  </a:lnTo>
                  <a:lnTo>
                    <a:pt x="3194316" y="1392923"/>
                  </a:lnTo>
                  <a:lnTo>
                    <a:pt x="3208032" y="1392923"/>
                  </a:lnTo>
                  <a:lnTo>
                    <a:pt x="3208032" y="196583"/>
                  </a:lnTo>
                  <a:lnTo>
                    <a:pt x="3208032" y="190487"/>
                  </a:lnTo>
                  <a:lnTo>
                    <a:pt x="3208032" y="184391"/>
                  </a:lnTo>
                  <a:close/>
                </a:path>
                <a:path w="4014470" h="1393189">
                  <a:moveTo>
                    <a:pt x="4014216" y="1524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014216" y="13716"/>
                  </a:lnTo>
                  <a:lnTo>
                    <a:pt x="401421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95044" y="2683764"/>
              <a:ext cx="873760" cy="1202690"/>
            </a:xfrm>
            <a:custGeom>
              <a:avLst/>
              <a:gdLst/>
              <a:ahLst/>
              <a:cxnLst/>
              <a:rect l="l" t="t" r="r" b="b"/>
              <a:pathLst>
                <a:path w="873760" h="1202689">
                  <a:moveTo>
                    <a:pt x="873251" y="1202435"/>
                  </a:moveTo>
                  <a:lnTo>
                    <a:pt x="0" y="1202435"/>
                  </a:lnTo>
                  <a:lnTo>
                    <a:pt x="0" y="0"/>
                  </a:lnTo>
                  <a:lnTo>
                    <a:pt x="873251" y="0"/>
                  </a:lnTo>
                  <a:lnTo>
                    <a:pt x="873251" y="1202435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88948" y="2677667"/>
              <a:ext cx="885825" cy="1209040"/>
            </a:xfrm>
            <a:custGeom>
              <a:avLst/>
              <a:gdLst/>
              <a:ahLst/>
              <a:cxnLst/>
              <a:rect l="l" t="t" r="r" b="b"/>
              <a:pathLst>
                <a:path w="885825" h="1209039">
                  <a:moveTo>
                    <a:pt x="12192" y="1208531"/>
                  </a:moveTo>
                  <a:lnTo>
                    <a:pt x="0" y="1208531"/>
                  </a:lnTo>
                  <a:lnTo>
                    <a:pt x="0" y="0"/>
                  </a:lnTo>
                  <a:lnTo>
                    <a:pt x="885444" y="0"/>
                  </a:lnTo>
                  <a:lnTo>
                    <a:pt x="885444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208531"/>
                  </a:lnTo>
                  <a:close/>
                </a:path>
                <a:path w="885825" h="1209039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885825" h="1209039">
                  <a:moveTo>
                    <a:pt x="871727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871727" y="6096"/>
                  </a:lnTo>
                  <a:lnTo>
                    <a:pt x="871727" y="12192"/>
                  </a:lnTo>
                  <a:close/>
                </a:path>
                <a:path w="885825" h="1209039">
                  <a:moveTo>
                    <a:pt x="885444" y="1208531"/>
                  </a:moveTo>
                  <a:lnTo>
                    <a:pt x="871727" y="1208531"/>
                  </a:lnTo>
                  <a:lnTo>
                    <a:pt x="871727" y="6096"/>
                  </a:lnTo>
                  <a:lnTo>
                    <a:pt x="879348" y="12192"/>
                  </a:lnTo>
                  <a:lnTo>
                    <a:pt x="885444" y="12192"/>
                  </a:lnTo>
                  <a:lnTo>
                    <a:pt x="885444" y="1208531"/>
                  </a:lnTo>
                  <a:close/>
                </a:path>
                <a:path w="885825" h="1209039">
                  <a:moveTo>
                    <a:pt x="885444" y="12192"/>
                  </a:moveTo>
                  <a:lnTo>
                    <a:pt x="879348" y="12192"/>
                  </a:lnTo>
                  <a:lnTo>
                    <a:pt x="871727" y="6096"/>
                  </a:lnTo>
                  <a:lnTo>
                    <a:pt x="885444" y="6096"/>
                  </a:lnTo>
                  <a:lnTo>
                    <a:pt x="88544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01467" y="2773680"/>
              <a:ext cx="2113915" cy="1112520"/>
            </a:xfrm>
            <a:custGeom>
              <a:avLst/>
              <a:gdLst/>
              <a:ahLst/>
              <a:cxnLst/>
              <a:rect l="l" t="t" r="r" b="b"/>
              <a:pathLst>
                <a:path w="2113915" h="1112520">
                  <a:moveTo>
                    <a:pt x="2113788" y="1112519"/>
                  </a:moveTo>
                  <a:lnTo>
                    <a:pt x="0" y="1112519"/>
                  </a:lnTo>
                  <a:lnTo>
                    <a:pt x="0" y="0"/>
                  </a:lnTo>
                  <a:lnTo>
                    <a:pt x="2113788" y="0"/>
                  </a:lnTo>
                  <a:lnTo>
                    <a:pt x="2113788" y="1112519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95372" y="2767583"/>
              <a:ext cx="2125980" cy="1118870"/>
            </a:xfrm>
            <a:custGeom>
              <a:avLst/>
              <a:gdLst/>
              <a:ahLst/>
              <a:cxnLst/>
              <a:rect l="l" t="t" r="r" b="b"/>
              <a:pathLst>
                <a:path w="2125979" h="1118870">
                  <a:moveTo>
                    <a:pt x="2125980" y="0"/>
                  </a:move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86868"/>
                  </a:lnTo>
                  <a:lnTo>
                    <a:pt x="12192" y="86868"/>
                  </a:lnTo>
                  <a:lnTo>
                    <a:pt x="12192" y="12700"/>
                  </a:lnTo>
                  <a:lnTo>
                    <a:pt x="8763" y="12700"/>
                  </a:lnTo>
                  <a:lnTo>
                    <a:pt x="8763" y="12192"/>
                  </a:lnTo>
                  <a:lnTo>
                    <a:pt x="12192" y="12192"/>
                  </a:lnTo>
                  <a:lnTo>
                    <a:pt x="2113788" y="12192"/>
                  </a:lnTo>
                  <a:lnTo>
                    <a:pt x="2113788" y="12700"/>
                  </a:lnTo>
                  <a:lnTo>
                    <a:pt x="2113788" y="1118870"/>
                  </a:lnTo>
                  <a:lnTo>
                    <a:pt x="2125980" y="1118870"/>
                  </a:lnTo>
                  <a:lnTo>
                    <a:pt x="2125980" y="12700"/>
                  </a:lnTo>
                  <a:lnTo>
                    <a:pt x="2117217" y="12700"/>
                  </a:lnTo>
                  <a:lnTo>
                    <a:pt x="2117217" y="9525"/>
                  </a:lnTo>
                  <a:lnTo>
                    <a:pt x="2119884" y="12192"/>
                  </a:lnTo>
                  <a:lnTo>
                    <a:pt x="2125980" y="12192"/>
                  </a:lnTo>
                  <a:lnTo>
                    <a:pt x="2125980" y="6350"/>
                  </a:lnTo>
                  <a:lnTo>
                    <a:pt x="2125980" y="6096"/>
                  </a:lnTo>
                  <a:lnTo>
                    <a:pt x="2125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68880" y="2854451"/>
              <a:ext cx="2113915" cy="1031875"/>
            </a:xfrm>
            <a:custGeom>
              <a:avLst/>
              <a:gdLst/>
              <a:ahLst/>
              <a:cxnLst/>
              <a:rect l="l" t="t" r="r" b="b"/>
              <a:pathLst>
                <a:path w="2113915" h="1031875">
                  <a:moveTo>
                    <a:pt x="2113787" y="1031748"/>
                  </a:moveTo>
                  <a:lnTo>
                    <a:pt x="0" y="1031748"/>
                  </a:lnTo>
                  <a:lnTo>
                    <a:pt x="0" y="0"/>
                  </a:lnTo>
                  <a:lnTo>
                    <a:pt x="2113787" y="0"/>
                  </a:lnTo>
                  <a:lnTo>
                    <a:pt x="2113787" y="1031748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66759" y="2848368"/>
              <a:ext cx="2222500" cy="1037590"/>
            </a:xfrm>
            <a:custGeom>
              <a:avLst/>
              <a:gdLst/>
              <a:ahLst/>
              <a:cxnLst/>
              <a:rect l="l" t="t" r="r" b="b"/>
              <a:pathLst>
                <a:path w="2222500" h="1037589">
                  <a:moveTo>
                    <a:pt x="2222004" y="0"/>
                  </a:moveTo>
                  <a:lnTo>
                    <a:pt x="108000" y="0"/>
                  </a:lnTo>
                  <a:lnTo>
                    <a:pt x="108000" y="6350"/>
                  </a:lnTo>
                  <a:lnTo>
                    <a:pt x="104952" y="10160"/>
                  </a:lnTo>
                  <a:lnTo>
                    <a:pt x="104952" y="6350"/>
                  </a:lnTo>
                  <a:lnTo>
                    <a:pt x="108000" y="6350"/>
                  </a:lnTo>
                  <a:lnTo>
                    <a:pt x="108000" y="0"/>
                  </a:lnTo>
                  <a:lnTo>
                    <a:pt x="96012" y="0"/>
                  </a:lnTo>
                  <a:lnTo>
                    <a:pt x="96012" y="6350"/>
                  </a:lnTo>
                  <a:lnTo>
                    <a:pt x="96012" y="13970"/>
                  </a:lnTo>
                  <a:lnTo>
                    <a:pt x="96012" y="674230"/>
                  </a:lnTo>
                  <a:lnTo>
                    <a:pt x="79248" y="681215"/>
                  </a:lnTo>
                  <a:lnTo>
                    <a:pt x="59436" y="685787"/>
                  </a:lnTo>
                  <a:lnTo>
                    <a:pt x="60960" y="685787"/>
                  </a:lnTo>
                  <a:lnTo>
                    <a:pt x="21336" y="691883"/>
                  </a:lnTo>
                  <a:lnTo>
                    <a:pt x="0" y="691883"/>
                  </a:lnTo>
                  <a:lnTo>
                    <a:pt x="1524" y="705599"/>
                  </a:lnTo>
                  <a:lnTo>
                    <a:pt x="42672" y="702551"/>
                  </a:lnTo>
                  <a:lnTo>
                    <a:pt x="82296" y="693407"/>
                  </a:lnTo>
                  <a:lnTo>
                    <a:pt x="96012" y="688136"/>
                  </a:lnTo>
                  <a:lnTo>
                    <a:pt x="96012" y="1037590"/>
                  </a:lnTo>
                  <a:lnTo>
                    <a:pt x="108204" y="1037590"/>
                  </a:lnTo>
                  <a:lnTo>
                    <a:pt x="108204" y="683247"/>
                  </a:lnTo>
                  <a:lnTo>
                    <a:pt x="120396" y="678167"/>
                  </a:lnTo>
                  <a:lnTo>
                    <a:pt x="138684" y="669023"/>
                  </a:lnTo>
                  <a:lnTo>
                    <a:pt x="141224" y="667499"/>
                  </a:lnTo>
                  <a:lnTo>
                    <a:pt x="153924" y="659879"/>
                  </a:lnTo>
                  <a:lnTo>
                    <a:pt x="169164" y="649211"/>
                  </a:lnTo>
                  <a:lnTo>
                    <a:pt x="182880" y="637019"/>
                  </a:lnTo>
                  <a:lnTo>
                    <a:pt x="195072" y="624827"/>
                  </a:lnTo>
                  <a:lnTo>
                    <a:pt x="201739" y="617207"/>
                  </a:lnTo>
                  <a:lnTo>
                    <a:pt x="205740" y="612635"/>
                  </a:lnTo>
                  <a:lnTo>
                    <a:pt x="220980" y="585203"/>
                  </a:lnTo>
                  <a:lnTo>
                    <a:pt x="224028" y="569963"/>
                  </a:lnTo>
                  <a:lnTo>
                    <a:pt x="225552" y="563867"/>
                  </a:lnTo>
                  <a:lnTo>
                    <a:pt x="225552" y="550151"/>
                  </a:lnTo>
                  <a:lnTo>
                    <a:pt x="230124" y="531863"/>
                  </a:lnTo>
                  <a:lnTo>
                    <a:pt x="235546" y="519671"/>
                  </a:lnTo>
                  <a:lnTo>
                    <a:pt x="236220" y="518147"/>
                  </a:lnTo>
                  <a:lnTo>
                    <a:pt x="234696" y="519671"/>
                  </a:lnTo>
                  <a:lnTo>
                    <a:pt x="243840" y="507479"/>
                  </a:lnTo>
                  <a:lnTo>
                    <a:pt x="242316" y="507479"/>
                  </a:lnTo>
                  <a:lnTo>
                    <a:pt x="252984" y="495287"/>
                  </a:lnTo>
                  <a:lnTo>
                    <a:pt x="263652" y="484619"/>
                  </a:lnTo>
                  <a:lnTo>
                    <a:pt x="277368" y="472427"/>
                  </a:lnTo>
                  <a:lnTo>
                    <a:pt x="275844" y="473951"/>
                  </a:lnTo>
                  <a:lnTo>
                    <a:pt x="278028" y="472427"/>
                  </a:lnTo>
                  <a:lnTo>
                    <a:pt x="323088" y="444995"/>
                  </a:lnTo>
                  <a:lnTo>
                    <a:pt x="359664" y="431279"/>
                  </a:lnTo>
                  <a:lnTo>
                    <a:pt x="397764" y="422135"/>
                  </a:lnTo>
                  <a:lnTo>
                    <a:pt x="400850" y="421906"/>
                  </a:lnTo>
                  <a:lnTo>
                    <a:pt x="347472" y="455663"/>
                  </a:lnTo>
                  <a:lnTo>
                    <a:pt x="344424" y="457187"/>
                  </a:lnTo>
                  <a:lnTo>
                    <a:pt x="342900" y="461759"/>
                  </a:lnTo>
                  <a:lnTo>
                    <a:pt x="345948" y="464807"/>
                  </a:lnTo>
                  <a:lnTo>
                    <a:pt x="347472" y="467855"/>
                  </a:lnTo>
                  <a:lnTo>
                    <a:pt x="350520" y="467855"/>
                  </a:lnTo>
                  <a:lnTo>
                    <a:pt x="353568" y="466331"/>
                  </a:lnTo>
                  <a:lnTo>
                    <a:pt x="437388" y="412991"/>
                  </a:lnTo>
                  <a:lnTo>
                    <a:pt x="425805" y="406895"/>
                  </a:lnTo>
                  <a:lnTo>
                    <a:pt x="350520" y="367271"/>
                  </a:lnTo>
                  <a:lnTo>
                    <a:pt x="347472" y="365747"/>
                  </a:lnTo>
                  <a:lnTo>
                    <a:pt x="342900" y="365747"/>
                  </a:lnTo>
                  <a:lnTo>
                    <a:pt x="339852" y="371843"/>
                  </a:lnTo>
                  <a:lnTo>
                    <a:pt x="341376" y="376415"/>
                  </a:lnTo>
                  <a:lnTo>
                    <a:pt x="344424" y="377939"/>
                  </a:lnTo>
                  <a:lnTo>
                    <a:pt x="402932" y="408914"/>
                  </a:lnTo>
                  <a:lnTo>
                    <a:pt x="355092" y="419087"/>
                  </a:lnTo>
                  <a:lnTo>
                    <a:pt x="300228" y="441947"/>
                  </a:lnTo>
                  <a:lnTo>
                    <a:pt x="268224" y="463283"/>
                  </a:lnTo>
                  <a:lnTo>
                    <a:pt x="233172" y="499859"/>
                  </a:lnTo>
                  <a:lnTo>
                    <a:pt x="216408" y="534911"/>
                  </a:lnTo>
                  <a:lnTo>
                    <a:pt x="214884" y="541007"/>
                  </a:lnTo>
                  <a:lnTo>
                    <a:pt x="213360" y="548627"/>
                  </a:lnTo>
                  <a:lnTo>
                    <a:pt x="213360" y="556247"/>
                  </a:lnTo>
                  <a:lnTo>
                    <a:pt x="211836" y="562343"/>
                  </a:lnTo>
                  <a:lnTo>
                    <a:pt x="213360" y="562343"/>
                  </a:lnTo>
                  <a:lnTo>
                    <a:pt x="208788" y="580631"/>
                  </a:lnTo>
                  <a:lnTo>
                    <a:pt x="202692" y="592823"/>
                  </a:lnTo>
                  <a:lnTo>
                    <a:pt x="195072" y="605015"/>
                  </a:lnTo>
                  <a:lnTo>
                    <a:pt x="185928" y="617207"/>
                  </a:lnTo>
                  <a:lnTo>
                    <a:pt x="185928" y="615683"/>
                  </a:lnTo>
                  <a:lnTo>
                    <a:pt x="173736" y="627875"/>
                  </a:lnTo>
                  <a:lnTo>
                    <a:pt x="175260" y="627875"/>
                  </a:lnTo>
                  <a:lnTo>
                    <a:pt x="147828" y="649211"/>
                  </a:lnTo>
                  <a:lnTo>
                    <a:pt x="131064" y="658355"/>
                  </a:lnTo>
                  <a:lnTo>
                    <a:pt x="132588" y="658355"/>
                  </a:lnTo>
                  <a:lnTo>
                    <a:pt x="115824" y="667499"/>
                  </a:lnTo>
                  <a:lnTo>
                    <a:pt x="115824" y="665975"/>
                  </a:lnTo>
                  <a:lnTo>
                    <a:pt x="108204" y="669150"/>
                  </a:lnTo>
                  <a:lnTo>
                    <a:pt x="108204" y="13970"/>
                  </a:lnTo>
                  <a:lnTo>
                    <a:pt x="104952" y="13970"/>
                  </a:lnTo>
                  <a:lnTo>
                    <a:pt x="104952" y="13716"/>
                  </a:lnTo>
                  <a:lnTo>
                    <a:pt x="108204" y="13716"/>
                  </a:lnTo>
                  <a:lnTo>
                    <a:pt x="2209812" y="13716"/>
                  </a:lnTo>
                  <a:lnTo>
                    <a:pt x="2209812" y="13970"/>
                  </a:lnTo>
                  <a:lnTo>
                    <a:pt x="2209812" y="1037590"/>
                  </a:lnTo>
                  <a:lnTo>
                    <a:pt x="2222004" y="1037590"/>
                  </a:lnTo>
                  <a:lnTo>
                    <a:pt x="2222004" y="13970"/>
                  </a:lnTo>
                  <a:lnTo>
                    <a:pt x="2213064" y="13970"/>
                  </a:lnTo>
                  <a:lnTo>
                    <a:pt x="2213064" y="10160"/>
                  </a:lnTo>
                  <a:lnTo>
                    <a:pt x="2215908" y="13716"/>
                  </a:lnTo>
                  <a:lnTo>
                    <a:pt x="2222004" y="13716"/>
                  </a:lnTo>
                  <a:lnTo>
                    <a:pt x="2222004" y="6350"/>
                  </a:lnTo>
                  <a:lnTo>
                    <a:pt x="2222004" y="6096"/>
                  </a:lnTo>
                  <a:lnTo>
                    <a:pt x="222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00215" y="2042159"/>
              <a:ext cx="2905125" cy="1697989"/>
            </a:xfrm>
            <a:custGeom>
              <a:avLst/>
              <a:gdLst/>
              <a:ahLst/>
              <a:cxnLst/>
              <a:rect l="l" t="t" r="r" b="b"/>
              <a:pathLst>
                <a:path w="2905125" h="1697989">
                  <a:moveTo>
                    <a:pt x="2904744" y="1697736"/>
                  </a:moveTo>
                  <a:lnTo>
                    <a:pt x="0" y="1697736"/>
                  </a:lnTo>
                  <a:lnTo>
                    <a:pt x="0" y="0"/>
                  </a:lnTo>
                  <a:lnTo>
                    <a:pt x="2904744" y="0"/>
                  </a:lnTo>
                  <a:lnTo>
                    <a:pt x="2904744" y="1697736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94119" y="2036063"/>
              <a:ext cx="2917190" cy="1710055"/>
            </a:xfrm>
            <a:custGeom>
              <a:avLst/>
              <a:gdLst/>
              <a:ahLst/>
              <a:cxnLst/>
              <a:rect l="l" t="t" r="r" b="b"/>
              <a:pathLst>
                <a:path w="2917190" h="1710054">
                  <a:moveTo>
                    <a:pt x="2916935" y="1709928"/>
                  </a:moveTo>
                  <a:lnTo>
                    <a:pt x="0" y="1709928"/>
                  </a:lnTo>
                  <a:lnTo>
                    <a:pt x="0" y="0"/>
                  </a:lnTo>
                  <a:lnTo>
                    <a:pt x="2916935" y="0"/>
                  </a:lnTo>
                  <a:lnTo>
                    <a:pt x="2916935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696212"/>
                  </a:lnTo>
                  <a:lnTo>
                    <a:pt x="6096" y="1696212"/>
                  </a:lnTo>
                  <a:lnTo>
                    <a:pt x="12192" y="1703832"/>
                  </a:lnTo>
                  <a:lnTo>
                    <a:pt x="2916935" y="1703832"/>
                  </a:lnTo>
                  <a:lnTo>
                    <a:pt x="2916935" y="1709928"/>
                  </a:lnTo>
                  <a:close/>
                </a:path>
                <a:path w="2917190" h="1710054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2917190" h="1710054">
                  <a:moveTo>
                    <a:pt x="2904744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2904744" y="6096"/>
                  </a:lnTo>
                  <a:lnTo>
                    <a:pt x="2904744" y="12192"/>
                  </a:lnTo>
                  <a:close/>
                </a:path>
                <a:path w="2917190" h="1710054">
                  <a:moveTo>
                    <a:pt x="2904744" y="1703832"/>
                  </a:moveTo>
                  <a:lnTo>
                    <a:pt x="2904744" y="6096"/>
                  </a:lnTo>
                  <a:lnTo>
                    <a:pt x="2910840" y="12192"/>
                  </a:lnTo>
                  <a:lnTo>
                    <a:pt x="2916935" y="12192"/>
                  </a:lnTo>
                  <a:lnTo>
                    <a:pt x="2916935" y="1696212"/>
                  </a:lnTo>
                  <a:lnTo>
                    <a:pt x="2910840" y="1696212"/>
                  </a:lnTo>
                  <a:lnTo>
                    <a:pt x="2904744" y="1703832"/>
                  </a:lnTo>
                  <a:close/>
                </a:path>
                <a:path w="2917190" h="1710054">
                  <a:moveTo>
                    <a:pt x="2916935" y="12192"/>
                  </a:moveTo>
                  <a:lnTo>
                    <a:pt x="2910840" y="12192"/>
                  </a:lnTo>
                  <a:lnTo>
                    <a:pt x="2904744" y="6096"/>
                  </a:lnTo>
                  <a:lnTo>
                    <a:pt x="2916935" y="6096"/>
                  </a:lnTo>
                  <a:lnTo>
                    <a:pt x="2916935" y="12192"/>
                  </a:lnTo>
                  <a:close/>
                </a:path>
                <a:path w="2917190" h="1710054">
                  <a:moveTo>
                    <a:pt x="12192" y="1703832"/>
                  </a:moveTo>
                  <a:lnTo>
                    <a:pt x="6096" y="1696212"/>
                  </a:lnTo>
                  <a:lnTo>
                    <a:pt x="12192" y="1696212"/>
                  </a:lnTo>
                  <a:lnTo>
                    <a:pt x="12192" y="1703832"/>
                  </a:lnTo>
                  <a:close/>
                </a:path>
                <a:path w="2917190" h="1710054">
                  <a:moveTo>
                    <a:pt x="2904744" y="1703832"/>
                  </a:moveTo>
                  <a:lnTo>
                    <a:pt x="12192" y="1703832"/>
                  </a:lnTo>
                  <a:lnTo>
                    <a:pt x="12192" y="1696212"/>
                  </a:lnTo>
                  <a:lnTo>
                    <a:pt x="2904744" y="1696212"/>
                  </a:lnTo>
                  <a:lnTo>
                    <a:pt x="2904744" y="1703832"/>
                  </a:lnTo>
                  <a:close/>
                </a:path>
                <a:path w="2917190" h="1710054">
                  <a:moveTo>
                    <a:pt x="2916935" y="1703832"/>
                  </a:moveTo>
                  <a:lnTo>
                    <a:pt x="2904744" y="1703832"/>
                  </a:lnTo>
                  <a:lnTo>
                    <a:pt x="2910840" y="1696212"/>
                  </a:lnTo>
                  <a:lnTo>
                    <a:pt x="2916935" y="1696212"/>
                  </a:lnTo>
                  <a:lnTo>
                    <a:pt x="2916935" y="170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178296" y="2154935"/>
              <a:ext cx="2906395" cy="1697989"/>
            </a:xfrm>
            <a:custGeom>
              <a:avLst/>
              <a:gdLst/>
              <a:ahLst/>
              <a:cxnLst/>
              <a:rect l="l" t="t" r="r" b="b"/>
              <a:pathLst>
                <a:path w="2906395" h="1697989">
                  <a:moveTo>
                    <a:pt x="2906267" y="1697736"/>
                  </a:moveTo>
                  <a:lnTo>
                    <a:pt x="0" y="1697736"/>
                  </a:lnTo>
                  <a:lnTo>
                    <a:pt x="0" y="0"/>
                  </a:lnTo>
                  <a:lnTo>
                    <a:pt x="2906267" y="0"/>
                  </a:lnTo>
                  <a:lnTo>
                    <a:pt x="2906267" y="1697736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170676" y="2148840"/>
              <a:ext cx="2920365" cy="1710055"/>
            </a:xfrm>
            <a:custGeom>
              <a:avLst/>
              <a:gdLst/>
              <a:ahLst/>
              <a:cxnLst/>
              <a:rect l="l" t="t" r="r" b="b"/>
              <a:pathLst>
                <a:path w="2920365" h="1710054">
                  <a:moveTo>
                    <a:pt x="2919984" y="1709928"/>
                  </a:moveTo>
                  <a:lnTo>
                    <a:pt x="0" y="1709928"/>
                  </a:lnTo>
                  <a:lnTo>
                    <a:pt x="0" y="0"/>
                  </a:lnTo>
                  <a:lnTo>
                    <a:pt x="2919984" y="0"/>
                  </a:lnTo>
                  <a:lnTo>
                    <a:pt x="2919984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1696212"/>
                  </a:lnTo>
                  <a:lnTo>
                    <a:pt x="7620" y="1696212"/>
                  </a:lnTo>
                  <a:lnTo>
                    <a:pt x="13716" y="1703832"/>
                  </a:lnTo>
                  <a:lnTo>
                    <a:pt x="2919984" y="1703832"/>
                  </a:lnTo>
                  <a:lnTo>
                    <a:pt x="2919984" y="1709928"/>
                  </a:lnTo>
                  <a:close/>
                </a:path>
                <a:path w="2920365" h="1710054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2920365" h="1710054">
                  <a:moveTo>
                    <a:pt x="290779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2907792" y="6096"/>
                  </a:lnTo>
                  <a:lnTo>
                    <a:pt x="2907792" y="12192"/>
                  </a:lnTo>
                  <a:close/>
                </a:path>
                <a:path w="2920365" h="1710054">
                  <a:moveTo>
                    <a:pt x="2907792" y="1703832"/>
                  </a:moveTo>
                  <a:lnTo>
                    <a:pt x="2907792" y="6096"/>
                  </a:lnTo>
                  <a:lnTo>
                    <a:pt x="2913888" y="12192"/>
                  </a:lnTo>
                  <a:lnTo>
                    <a:pt x="2919984" y="12192"/>
                  </a:lnTo>
                  <a:lnTo>
                    <a:pt x="2919984" y="1696212"/>
                  </a:lnTo>
                  <a:lnTo>
                    <a:pt x="2913888" y="1696212"/>
                  </a:lnTo>
                  <a:lnTo>
                    <a:pt x="2907792" y="1703832"/>
                  </a:lnTo>
                  <a:close/>
                </a:path>
                <a:path w="2920365" h="1710054">
                  <a:moveTo>
                    <a:pt x="2919984" y="12192"/>
                  </a:moveTo>
                  <a:lnTo>
                    <a:pt x="2913888" y="12192"/>
                  </a:lnTo>
                  <a:lnTo>
                    <a:pt x="2907792" y="6096"/>
                  </a:lnTo>
                  <a:lnTo>
                    <a:pt x="2919984" y="6096"/>
                  </a:lnTo>
                  <a:lnTo>
                    <a:pt x="2919984" y="12192"/>
                  </a:lnTo>
                  <a:close/>
                </a:path>
                <a:path w="2920365" h="1710054">
                  <a:moveTo>
                    <a:pt x="13716" y="1703832"/>
                  </a:moveTo>
                  <a:lnTo>
                    <a:pt x="7620" y="1696212"/>
                  </a:lnTo>
                  <a:lnTo>
                    <a:pt x="13716" y="1696212"/>
                  </a:lnTo>
                  <a:lnTo>
                    <a:pt x="13716" y="1703832"/>
                  </a:lnTo>
                  <a:close/>
                </a:path>
                <a:path w="2920365" h="1710054">
                  <a:moveTo>
                    <a:pt x="2907792" y="1703832"/>
                  </a:moveTo>
                  <a:lnTo>
                    <a:pt x="13716" y="1703832"/>
                  </a:lnTo>
                  <a:lnTo>
                    <a:pt x="13716" y="1696212"/>
                  </a:lnTo>
                  <a:lnTo>
                    <a:pt x="2907792" y="1696212"/>
                  </a:lnTo>
                  <a:lnTo>
                    <a:pt x="2907792" y="1703832"/>
                  </a:lnTo>
                  <a:close/>
                </a:path>
                <a:path w="2920365" h="1710054">
                  <a:moveTo>
                    <a:pt x="2919984" y="1703832"/>
                  </a:moveTo>
                  <a:lnTo>
                    <a:pt x="2907792" y="1703832"/>
                  </a:lnTo>
                  <a:lnTo>
                    <a:pt x="2913888" y="1696212"/>
                  </a:lnTo>
                  <a:lnTo>
                    <a:pt x="2919984" y="1696212"/>
                  </a:lnTo>
                  <a:lnTo>
                    <a:pt x="2919984" y="170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95415" y="2276855"/>
              <a:ext cx="2905125" cy="1609725"/>
            </a:xfrm>
            <a:custGeom>
              <a:avLst/>
              <a:gdLst/>
              <a:ahLst/>
              <a:cxnLst/>
              <a:rect l="l" t="t" r="r" b="b"/>
              <a:pathLst>
                <a:path w="2905125" h="1609725">
                  <a:moveTo>
                    <a:pt x="2904744" y="1609344"/>
                  </a:moveTo>
                  <a:lnTo>
                    <a:pt x="0" y="1609344"/>
                  </a:lnTo>
                  <a:lnTo>
                    <a:pt x="0" y="0"/>
                  </a:lnTo>
                  <a:lnTo>
                    <a:pt x="2904744" y="0"/>
                  </a:lnTo>
                  <a:lnTo>
                    <a:pt x="2904744" y="1609344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495044" y="2683764"/>
            <a:ext cx="872490" cy="12026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41605" marR="84455">
              <a:lnSpc>
                <a:spcPct val="138100"/>
              </a:lnSpc>
              <a:spcBef>
                <a:spcPts val="380"/>
              </a:spcBef>
            </a:pPr>
            <a:r>
              <a:rPr dirty="0" sz="1600" spc="-150">
                <a:latin typeface="Microsoft Sans Serif"/>
                <a:cs typeface="Microsoft Sans Serif"/>
              </a:rPr>
              <a:t>(Content </a:t>
            </a:r>
            <a:r>
              <a:rPr dirty="0" sz="1600" spc="-120">
                <a:latin typeface="Microsoft Sans Serif"/>
                <a:cs typeface="Microsoft Sans Serif"/>
              </a:rPr>
              <a:t>Manual)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257766" y="2200172"/>
            <a:ext cx="683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>
                <a:latin typeface="Microsoft Sans Serif"/>
                <a:cs typeface="Microsoft Sans Serif"/>
              </a:rPr>
              <a:t>(Header)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74976" y="3190763"/>
            <a:ext cx="2101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277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latin typeface="Microsoft Sans Serif"/>
                <a:cs typeface="Microsoft Sans Serif"/>
              </a:rPr>
              <a:t>(Content)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995415" y="2276855"/>
            <a:ext cx="2905125" cy="169608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1220"/>
              </a:spcBef>
            </a:pPr>
            <a:r>
              <a:rPr dirty="0" sz="1600" spc="-150">
                <a:latin typeface="Microsoft Sans Serif"/>
                <a:cs typeface="Microsoft Sans Serif"/>
              </a:rPr>
              <a:t>(Content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Pages)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922520" y="2656332"/>
            <a:ext cx="744220" cy="1229995"/>
            <a:chOff x="4922520" y="2656332"/>
            <a:chExt cx="744220" cy="1229995"/>
          </a:xfrm>
        </p:grpSpPr>
        <p:sp>
          <p:nvSpPr>
            <p:cNvPr id="24" name="object 24" descr=""/>
            <p:cNvSpPr/>
            <p:nvPr/>
          </p:nvSpPr>
          <p:spPr>
            <a:xfrm>
              <a:off x="4928616" y="2662427"/>
              <a:ext cx="731520" cy="1224280"/>
            </a:xfrm>
            <a:custGeom>
              <a:avLst/>
              <a:gdLst/>
              <a:ahLst/>
              <a:cxnLst/>
              <a:rect l="l" t="t" r="r" b="b"/>
              <a:pathLst>
                <a:path w="731520" h="1224279">
                  <a:moveTo>
                    <a:pt x="731519" y="1223772"/>
                  </a:moveTo>
                  <a:lnTo>
                    <a:pt x="0" y="1223772"/>
                  </a:lnTo>
                  <a:lnTo>
                    <a:pt x="0" y="0"/>
                  </a:lnTo>
                  <a:lnTo>
                    <a:pt x="731519" y="0"/>
                  </a:lnTo>
                  <a:lnTo>
                    <a:pt x="731519" y="1223772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922507" y="2656344"/>
              <a:ext cx="744220" cy="1229360"/>
            </a:xfrm>
            <a:custGeom>
              <a:avLst/>
              <a:gdLst/>
              <a:ahLst/>
              <a:cxnLst/>
              <a:rect l="l" t="t" r="r" b="b"/>
              <a:pathLst>
                <a:path w="744220" h="1229360">
                  <a:moveTo>
                    <a:pt x="743712" y="0"/>
                  </a:moveTo>
                  <a:lnTo>
                    <a:pt x="11988" y="0"/>
                  </a:lnTo>
                  <a:lnTo>
                    <a:pt x="11988" y="6350"/>
                  </a:lnTo>
                  <a:lnTo>
                    <a:pt x="8940" y="10160"/>
                  </a:lnTo>
                  <a:lnTo>
                    <a:pt x="8940" y="6350"/>
                  </a:lnTo>
                  <a:lnTo>
                    <a:pt x="11988" y="6350"/>
                  </a:lnTo>
                  <a:lnTo>
                    <a:pt x="1198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3970"/>
                  </a:lnTo>
                  <a:lnTo>
                    <a:pt x="0" y="1229360"/>
                  </a:lnTo>
                  <a:lnTo>
                    <a:pt x="12192" y="1229360"/>
                  </a:lnTo>
                  <a:lnTo>
                    <a:pt x="12192" y="13970"/>
                  </a:lnTo>
                  <a:lnTo>
                    <a:pt x="8940" y="13970"/>
                  </a:lnTo>
                  <a:lnTo>
                    <a:pt x="8940" y="13716"/>
                  </a:lnTo>
                  <a:lnTo>
                    <a:pt x="12192" y="13716"/>
                  </a:lnTo>
                  <a:lnTo>
                    <a:pt x="731520" y="13716"/>
                  </a:lnTo>
                  <a:lnTo>
                    <a:pt x="731520" y="13970"/>
                  </a:lnTo>
                  <a:lnTo>
                    <a:pt x="731520" y="1229360"/>
                  </a:lnTo>
                  <a:lnTo>
                    <a:pt x="743712" y="1229360"/>
                  </a:lnTo>
                  <a:lnTo>
                    <a:pt x="743712" y="13970"/>
                  </a:lnTo>
                  <a:lnTo>
                    <a:pt x="734771" y="13970"/>
                  </a:lnTo>
                  <a:lnTo>
                    <a:pt x="734771" y="10160"/>
                  </a:lnTo>
                  <a:lnTo>
                    <a:pt x="737616" y="13716"/>
                  </a:lnTo>
                  <a:lnTo>
                    <a:pt x="743712" y="13716"/>
                  </a:lnTo>
                  <a:lnTo>
                    <a:pt x="743712" y="6350"/>
                  </a:lnTo>
                  <a:lnTo>
                    <a:pt x="743712" y="6096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934711" y="2708542"/>
            <a:ext cx="719455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39370">
              <a:lnSpc>
                <a:spcPct val="138100"/>
              </a:lnSpc>
              <a:spcBef>
                <a:spcPts val="100"/>
              </a:spcBef>
            </a:pPr>
            <a:r>
              <a:rPr dirty="0" sz="1600" spc="-150">
                <a:latin typeface="Microsoft Sans Serif"/>
                <a:cs typeface="Microsoft Sans Serif"/>
              </a:rPr>
              <a:t>(Related </a:t>
            </a:r>
            <a:r>
              <a:rPr dirty="0" sz="1600" spc="-10">
                <a:latin typeface="Microsoft Sans Serif"/>
                <a:cs typeface="Microsoft Sans Serif"/>
              </a:rPr>
              <a:t>Link)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315212" y="2368295"/>
            <a:ext cx="7585075" cy="2627630"/>
            <a:chOff x="1315212" y="2368295"/>
            <a:chExt cx="7585075" cy="2627630"/>
          </a:xfrm>
        </p:grpSpPr>
        <p:sp>
          <p:nvSpPr>
            <p:cNvPr id="28" name="object 28" descr=""/>
            <p:cNvSpPr/>
            <p:nvPr/>
          </p:nvSpPr>
          <p:spPr>
            <a:xfrm>
              <a:off x="3520440" y="2368295"/>
              <a:ext cx="2618740" cy="487680"/>
            </a:xfrm>
            <a:custGeom>
              <a:avLst/>
              <a:gdLst/>
              <a:ahLst/>
              <a:cxnLst/>
              <a:rect l="l" t="t" r="r" b="b"/>
              <a:pathLst>
                <a:path w="2618740" h="487680">
                  <a:moveTo>
                    <a:pt x="2580717" y="44352"/>
                  </a:moveTo>
                  <a:lnTo>
                    <a:pt x="2525268" y="12192"/>
                  </a:lnTo>
                  <a:lnTo>
                    <a:pt x="2522219" y="10668"/>
                  </a:lnTo>
                  <a:lnTo>
                    <a:pt x="2520696" y="6095"/>
                  </a:lnTo>
                  <a:lnTo>
                    <a:pt x="2522219" y="3048"/>
                  </a:lnTo>
                  <a:lnTo>
                    <a:pt x="2525268" y="0"/>
                  </a:lnTo>
                  <a:lnTo>
                    <a:pt x="2528316" y="0"/>
                  </a:lnTo>
                  <a:lnTo>
                    <a:pt x="2531364" y="1524"/>
                  </a:lnTo>
                  <a:lnTo>
                    <a:pt x="2607373" y="44195"/>
                  </a:lnTo>
                  <a:lnTo>
                    <a:pt x="2601468" y="44195"/>
                  </a:lnTo>
                  <a:lnTo>
                    <a:pt x="2580717" y="44352"/>
                  </a:lnTo>
                  <a:close/>
                </a:path>
                <a:path w="2618740" h="487680">
                  <a:moveTo>
                    <a:pt x="2601468" y="44216"/>
                  </a:moveTo>
                  <a:lnTo>
                    <a:pt x="2604516" y="44195"/>
                  </a:lnTo>
                  <a:lnTo>
                    <a:pt x="2601468" y="44216"/>
                  </a:lnTo>
                  <a:close/>
                </a:path>
                <a:path w="2618740" h="487680">
                  <a:moveTo>
                    <a:pt x="2604516" y="56388"/>
                  </a:moveTo>
                  <a:lnTo>
                    <a:pt x="2601468" y="56388"/>
                  </a:lnTo>
                  <a:lnTo>
                    <a:pt x="2601468" y="44216"/>
                  </a:lnTo>
                  <a:lnTo>
                    <a:pt x="2604516" y="44195"/>
                  </a:lnTo>
                  <a:lnTo>
                    <a:pt x="2604516" y="56388"/>
                  </a:lnTo>
                  <a:close/>
                </a:path>
                <a:path w="2618740" h="487680">
                  <a:moveTo>
                    <a:pt x="2529840" y="102108"/>
                  </a:moveTo>
                  <a:lnTo>
                    <a:pt x="2525268" y="102108"/>
                  </a:lnTo>
                  <a:lnTo>
                    <a:pt x="2522219" y="96012"/>
                  </a:lnTo>
                  <a:lnTo>
                    <a:pt x="2523743" y="91440"/>
                  </a:lnTo>
                  <a:lnTo>
                    <a:pt x="2526792" y="89916"/>
                  </a:lnTo>
                  <a:lnTo>
                    <a:pt x="2581050" y="56696"/>
                  </a:lnTo>
                  <a:lnTo>
                    <a:pt x="2604516" y="56388"/>
                  </a:lnTo>
                  <a:lnTo>
                    <a:pt x="2604516" y="44195"/>
                  </a:lnTo>
                  <a:lnTo>
                    <a:pt x="2607373" y="44195"/>
                  </a:lnTo>
                  <a:lnTo>
                    <a:pt x="2618232" y="50292"/>
                  </a:lnTo>
                  <a:lnTo>
                    <a:pt x="2532888" y="100584"/>
                  </a:lnTo>
                  <a:lnTo>
                    <a:pt x="2529840" y="102108"/>
                  </a:lnTo>
                  <a:close/>
                </a:path>
                <a:path w="2618740" h="487680">
                  <a:moveTo>
                    <a:pt x="2601468" y="56388"/>
                  </a:moveTo>
                  <a:lnTo>
                    <a:pt x="2591241" y="50456"/>
                  </a:lnTo>
                  <a:lnTo>
                    <a:pt x="2601434" y="44216"/>
                  </a:lnTo>
                  <a:lnTo>
                    <a:pt x="2601468" y="56388"/>
                  </a:lnTo>
                  <a:close/>
                </a:path>
                <a:path w="2618740" h="487680">
                  <a:moveTo>
                    <a:pt x="2591241" y="50456"/>
                  </a:moveTo>
                  <a:lnTo>
                    <a:pt x="2580717" y="44352"/>
                  </a:lnTo>
                  <a:lnTo>
                    <a:pt x="2601434" y="44216"/>
                  </a:lnTo>
                  <a:lnTo>
                    <a:pt x="2591241" y="50456"/>
                  </a:lnTo>
                  <a:close/>
                </a:path>
                <a:path w="2618740" h="487680">
                  <a:moveTo>
                    <a:pt x="12192" y="487680"/>
                  </a:moveTo>
                  <a:lnTo>
                    <a:pt x="0" y="486156"/>
                  </a:lnTo>
                  <a:lnTo>
                    <a:pt x="1524" y="475488"/>
                  </a:lnTo>
                  <a:lnTo>
                    <a:pt x="4572" y="464820"/>
                  </a:lnTo>
                  <a:lnTo>
                    <a:pt x="24384" y="431292"/>
                  </a:lnTo>
                  <a:lnTo>
                    <a:pt x="60960" y="400812"/>
                  </a:lnTo>
                  <a:lnTo>
                    <a:pt x="76200" y="390144"/>
                  </a:lnTo>
                  <a:lnTo>
                    <a:pt x="92964" y="379476"/>
                  </a:lnTo>
                  <a:lnTo>
                    <a:pt x="112776" y="370332"/>
                  </a:lnTo>
                  <a:lnTo>
                    <a:pt x="132588" y="359664"/>
                  </a:lnTo>
                  <a:lnTo>
                    <a:pt x="153924" y="350520"/>
                  </a:lnTo>
                  <a:lnTo>
                    <a:pt x="176783" y="339852"/>
                  </a:lnTo>
                  <a:lnTo>
                    <a:pt x="228600" y="320040"/>
                  </a:lnTo>
                  <a:lnTo>
                    <a:pt x="347472" y="281940"/>
                  </a:lnTo>
                  <a:lnTo>
                    <a:pt x="414528" y="263652"/>
                  </a:lnTo>
                  <a:lnTo>
                    <a:pt x="563880" y="228600"/>
                  </a:lnTo>
                  <a:lnTo>
                    <a:pt x="644652" y="211836"/>
                  </a:lnTo>
                  <a:lnTo>
                    <a:pt x="731520" y="196596"/>
                  </a:lnTo>
                  <a:lnTo>
                    <a:pt x="821436" y="179832"/>
                  </a:lnTo>
                  <a:lnTo>
                    <a:pt x="914400" y="164592"/>
                  </a:lnTo>
                  <a:lnTo>
                    <a:pt x="1112520" y="137160"/>
                  </a:lnTo>
                  <a:lnTo>
                    <a:pt x="1432559" y="100584"/>
                  </a:lnTo>
                  <a:lnTo>
                    <a:pt x="1543812" y="91440"/>
                  </a:lnTo>
                  <a:lnTo>
                    <a:pt x="1658112" y="80772"/>
                  </a:lnTo>
                  <a:lnTo>
                    <a:pt x="1891284" y="65532"/>
                  </a:lnTo>
                  <a:lnTo>
                    <a:pt x="2130551" y="53340"/>
                  </a:lnTo>
                  <a:lnTo>
                    <a:pt x="2372868" y="45719"/>
                  </a:lnTo>
                  <a:lnTo>
                    <a:pt x="2580717" y="44352"/>
                  </a:lnTo>
                  <a:lnTo>
                    <a:pt x="2591241" y="50456"/>
                  </a:lnTo>
                  <a:lnTo>
                    <a:pt x="2581050" y="56696"/>
                  </a:lnTo>
                  <a:lnTo>
                    <a:pt x="2372868" y="59436"/>
                  </a:lnTo>
                  <a:lnTo>
                    <a:pt x="2130551" y="67056"/>
                  </a:lnTo>
                  <a:lnTo>
                    <a:pt x="1891284" y="77724"/>
                  </a:lnTo>
                  <a:lnTo>
                    <a:pt x="1892808" y="77724"/>
                  </a:lnTo>
                  <a:lnTo>
                    <a:pt x="1775459" y="85343"/>
                  </a:lnTo>
                  <a:lnTo>
                    <a:pt x="1545336" y="103632"/>
                  </a:lnTo>
                  <a:lnTo>
                    <a:pt x="1324355" y="124968"/>
                  </a:lnTo>
                  <a:lnTo>
                    <a:pt x="1114044" y="149352"/>
                  </a:lnTo>
                  <a:lnTo>
                    <a:pt x="1013460" y="163068"/>
                  </a:lnTo>
                  <a:lnTo>
                    <a:pt x="733044" y="208788"/>
                  </a:lnTo>
                  <a:lnTo>
                    <a:pt x="647700" y="224028"/>
                  </a:lnTo>
                  <a:lnTo>
                    <a:pt x="566928" y="242316"/>
                  </a:lnTo>
                  <a:lnTo>
                    <a:pt x="489204" y="259080"/>
                  </a:lnTo>
                  <a:lnTo>
                    <a:pt x="350520" y="294132"/>
                  </a:lnTo>
                  <a:lnTo>
                    <a:pt x="288036" y="313944"/>
                  </a:lnTo>
                  <a:lnTo>
                    <a:pt x="289560" y="313944"/>
                  </a:lnTo>
                  <a:lnTo>
                    <a:pt x="233172" y="332232"/>
                  </a:lnTo>
                  <a:lnTo>
                    <a:pt x="160019" y="361188"/>
                  </a:lnTo>
                  <a:lnTo>
                    <a:pt x="137160" y="371856"/>
                  </a:lnTo>
                  <a:lnTo>
                    <a:pt x="138684" y="371856"/>
                  </a:lnTo>
                  <a:lnTo>
                    <a:pt x="117348" y="381000"/>
                  </a:lnTo>
                  <a:lnTo>
                    <a:pt x="118872" y="381000"/>
                  </a:lnTo>
                  <a:lnTo>
                    <a:pt x="100584" y="390144"/>
                  </a:lnTo>
                  <a:lnTo>
                    <a:pt x="83820" y="400812"/>
                  </a:lnTo>
                  <a:lnTo>
                    <a:pt x="68580" y="409956"/>
                  </a:lnTo>
                  <a:lnTo>
                    <a:pt x="54864" y="420624"/>
                  </a:lnTo>
                  <a:lnTo>
                    <a:pt x="44196" y="429768"/>
                  </a:lnTo>
                  <a:lnTo>
                    <a:pt x="33528" y="440436"/>
                  </a:lnTo>
                  <a:lnTo>
                    <a:pt x="35052" y="440436"/>
                  </a:lnTo>
                  <a:lnTo>
                    <a:pt x="25908" y="449580"/>
                  </a:lnTo>
                  <a:lnTo>
                    <a:pt x="20682" y="458724"/>
                  </a:lnTo>
                  <a:lnTo>
                    <a:pt x="19812" y="458724"/>
                  </a:lnTo>
                  <a:lnTo>
                    <a:pt x="15240" y="469392"/>
                  </a:lnTo>
                  <a:lnTo>
                    <a:pt x="16328" y="469392"/>
                  </a:lnTo>
                  <a:lnTo>
                    <a:pt x="14151" y="477012"/>
                  </a:lnTo>
                  <a:lnTo>
                    <a:pt x="13716" y="477012"/>
                  </a:lnTo>
                  <a:lnTo>
                    <a:pt x="12192" y="487680"/>
                  </a:lnTo>
                  <a:close/>
                </a:path>
                <a:path w="2618740" h="487680">
                  <a:moveTo>
                    <a:pt x="2581050" y="56696"/>
                  </a:moveTo>
                  <a:lnTo>
                    <a:pt x="2591241" y="50456"/>
                  </a:lnTo>
                  <a:lnTo>
                    <a:pt x="2601468" y="56388"/>
                  </a:lnTo>
                  <a:lnTo>
                    <a:pt x="2604516" y="56388"/>
                  </a:lnTo>
                  <a:lnTo>
                    <a:pt x="2581050" y="56696"/>
                  </a:lnTo>
                  <a:close/>
                </a:path>
                <a:path w="2618740" h="487680">
                  <a:moveTo>
                    <a:pt x="19812" y="460248"/>
                  </a:moveTo>
                  <a:lnTo>
                    <a:pt x="19812" y="458724"/>
                  </a:lnTo>
                  <a:lnTo>
                    <a:pt x="20682" y="458724"/>
                  </a:lnTo>
                  <a:lnTo>
                    <a:pt x="19812" y="460248"/>
                  </a:lnTo>
                  <a:close/>
                </a:path>
                <a:path w="2618740" h="487680">
                  <a:moveTo>
                    <a:pt x="16328" y="469392"/>
                  </a:moveTo>
                  <a:lnTo>
                    <a:pt x="15240" y="469392"/>
                  </a:lnTo>
                  <a:lnTo>
                    <a:pt x="16764" y="467868"/>
                  </a:lnTo>
                  <a:lnTo>
                    <a:pt x="16328" y="469392"/>
                  </a:lnTo>
                  <a:close/>
                </a:path>
                <a:path w="2618740" h="487680">
                  <a:moveTo>
                    <a:pt x="13716" y="478536"/>
                  </a:moveTo>
                  <a:lnTo>
                    <a:pt x="13716" y="477012"/>
                  </a:lnTo>
                  <a:lnTo>
                    <a:pt x="14151" y="477012"/>
                  </a:lnTo>
                  <a:lnTo>
                    <a:pt x="13716" y="4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21308" y="3886200"/>
              <a:ext cx="4541520" cy="1102360"/>
            </a:xfrm>
            <a:custGeom>
              <a:avLst/>
              <a:gdLst/>
              <a:ahLst/>
              <a:cxnLst/>
              <a:rect l="l" t="t" r="r" b="b"/>
              <a:pathLst>
                <a:path w="4541520" h="1102360">
                  <a:moveTo>
                    <a:pt x="4541520" y="1101851"/>
                  </a:moveTo>
                  <a:lnTo>
                    <a:pt x="0" y="1101851"/>
                  </a:lnTo>
                  <a:lnTo>
                    <a:pt x="0" y="0"/>
                  </a:lnTo>
                  <a:lnTo>
                    <a:pt x="4541520" y="0"/>
                  </a:lnTo>
                  <a:lnTo>
                    <a:pt x="4541520" y="1101851"/>
                  </a:lnTo>
                  <a:close/>
                </a:path>
              </a:pathLst>
            </a:custGeom>
            <a:solidFill>
              <a:srgbClr val="B6F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15212" y="3886199"/>
              <a:ext cx="4555490" cy="1109980"/>
            </a:xfrm>
            <a:custGeom>
              <a:avLst/>
              <a:gdLst/>
              <a:ahLst/>
              <a:cxnLst/>
              <a:rect l="l" t="t" r="r" b="b"/>
              <a:pathLst>
                <a:path w="4555490" h="1109979">
                  <a:moveTo>
                    <a:pt x="4555236" y="1109472"/>
                  </a:moveTo>
                  <a:lnTo>
                    <a:pt x="0" y="1109472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1095756"/>
                  </a:lnTo>
                  <a:lnTo>
                    <a:pt x="6096" y="1095756"/>
                  </a:lnTo>
                  <a:lnTo>
                    <a:pt x="12192" y="1101852"/>
                  </a:lnTo>
                  <a:lnTo>
                    <a:pt x="4555236" y="1101852"/>
                  </a:lnTo>
                  <a:lnTo>
                    <a:pt x="4555236" y="1109472"/>
                  </a:lnTo>
                  <a:close/>
                </a:path>
                <a:path w="4555490" h="1109979">
                  <a:moveTo>
                    <a:pt x="4541520" y="1101852"/>
                  </a:moveTo>
                  <a:lnTo>
                    <a:pt x="4541520" y="0"/>
                  </a:lnTo>
                  <a:lnTo>
                    <a:pt x="4555236" y="0"/>
                  </a:lnTo>
                  <a:lnTo>
                    <a:pt x="4555236" y="1095756"/>
                  </a:lnTo>
                  <a:lnTo>
                    <a:pt x="4547616" y="1095756"/>
                  </a:lnTo>
                  <a:lnTo>
                    <a:pt x="4541520" y="1101852"/>
                  </a:lnTo>
                  <a:close/>
                </a:path>
                <a:path w="4555490" h="1109979">
                  <a:moveTo>
                    <a:pt x="12192" y="1101852"/>
                  </a:moveTo>
                  <a:lnTo>
                    <a:pt x="6096" y="1095756"/>
                  </a:lnTo>
                  <a:lnTo>
                    <a:pt x="12192" y="1095756"/>
                  </a:lnTo>
                  <a:lnTo>
                    <a:pt x="12192" y="1101852"/>
                  </a:lnTo>
                  <a:close/>
                </a:path>
                <a:path w="4555490" h="1109979">
                  <a:moveTo>
                    <a:pt x="4541520" y="1101852"/>
                  </a:moveTo>
                  <a:lnTo>
                    <a:pt x="12192" y="1101852"/>
                  </a:lnTo>
                  <a:lnTo>
                    <a:pt x="12192" y="1095756"/>
                  </a:lnTo>
                  <a:lnTo>
                    <a:pt x="4541520" y="1095756"/>
                  </a:lnTo>
                  <a:lnTo>
                    <a:pt x="4541520" y="1101852"/>
                  </a:lnTo>
                  <a:close/>
                </a:path>
                <a:path w="4555490" h="1109979">
                  <a:moveTo>
                    <a:pt x="4555236" y="1101852"/>
                  </a:moveTo>
                  <a:lnTo>
                    <a:pt x="4541520" y="1101852"/>
                  </a:lnTo>
                  <a:lnTo>
                    <a:pt x="4547616" y="1095756"/>
                  </a:lnTo>
                  <a:lnTo>
                    <a:pt x="4555236" y="1095756"/>
                  </a:lnTo>
                  <a:lnTo>
                    <a:pt x="4555236" y="1101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995415" y="3886200"/>
              <a:ext cx="2905125" cy="86995"/>
            </a:xfrm>
            <a:custGeom>
              <a:avLst/>
              <a:gdLst/>
              <a:ahLst/>
              <a:cxnLst/>
              <a:rect l="l" t="t" r="r" b="b"/>
              <a:pathLst>
                <a:path w="2905125" h="86995">
                  <a:moveTo>
                    <a:pt x="2904744" y="86867"/>
                  </a:moveTo>
                  <a:lnTo>
                    <a:pt x="0" y="86867"/>
                  </a:lnTo>
                  <a:lnTo>
                    <a:pt x="0" y="0"/>
                  </a:lnTo>
                  <a:lnTo>
                    <a:pt x="2904744" y="0"/>
                  </a:lnTo>
                  <a:lnTo>
                    <a:pt x="2904744" y="86867"/>
                  </a:lnTo>
                  <a:close/>
                </a:path>
              </a:pathLst>
            </a:custGeom>
            <a:solidFill>
              <a:srgbClr val="FFE8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723388" y="3886200"/>
              <a:ext cx="2112645" cy="271780"/>
            </a:xfrm>
            <a:custGeom>
              <a:avLst/>
              <a:gdLst/>
              <a:ahLst/>
              <a:cxnLst/>
              <a:rect l="l" t="t" r="r" b="b"/>
              <a:pathLst>
                <a:path w="2112645" h="271779">
                  <a:moveTo>
                    <a:pt x="2112263" y="271272"/>
                  </a:moveTo>
                  <a:lnTo>
                    <a:pt x="0" y="271272"/>
                  </a:lnTo>
                  <a:lnTo>
                    <a:pt x="0" y="0"/>
                  </a:lnTo>
                  <a:lnTo>
                    <a:pt x="2112263" y="0"/>
                  </a:lnTo>
                  <a:lnTo>
                    <a:pt x="2112263" y="271272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717292" y="3886199"/>
              <a:ext cx="2125980" cy="277495"/>
            </a:xfrm>
            <a:custGeom>
              <a:avLst/>
              <a:gdLst/>
              <a:ahLst/>
              <a:cxnLst/>
              <a:rect l="l" t="t" r="r" b="b"/>
              <a:pathLst>
                <a:path w="2125979" h="277495">
                  <a:moveTo>
                    <a:pt x="2125979" y="277368"/>
                  </a:moveTo>
                  <a:lnTo>
                    <a:pt x="0" y="277368"/>
                  </a:lnTo>
                  <a:lnTo>
                    <a:pt x="0" y="0"/>
                  </a:lnTo>
                  <a:lnTo>
                    <a:pt x="12191" y="0"/>
                  </a:lnTo>
                  <a:lnTo>
                    <a:pt x="12191" y="263652"/>
                  </a:lnTo>
                  <a:lnTo>
                    <a:pt x="6095" y="263652"/>
                  </a:lnTo>
                  <a:lnTo>
                    <a:pt x="12191" y="271272"/>
                  </a:lnTo>
                  <a:lnTo>
                    <a:pt x="2125979" y="271272"/>
                  </a:lnTo>
                  <a:lnTo>
                    <a:pt x="2125979" y="277368"/>
                  </a:lnTo>
                  <a:close/>
                </a:path>
                <a:path w="2125979" h="277495">
                  <a:moveTo>
                    <a:pt x="2112263" y="271272"/>
                  </a:moveTo>
                  <a:lnTo>
                    <a:pt x="2112263" y="0"/>
                  </a:lnTo>
                  <a:lnTo>
                    <a:pt x="2125979" y="0"/>
                  </a:lnTo>
                  <a:lnTo>
                    <a:pt x="2125979" y="263652"/>
                  </a:lnTo>
                  <a:lnTo>
                    <a:pt x="2118359" y="263652"/>
                  </a:lnTo>
                  <a:lnTo>
                    <a:pt x="2112263" y="271272"/>
                  </a:lnTo>
                  <a:close/>
                </a:path>
                <a:path w="2125979" h="277495">
                  <a:moveTo>
                    <a:pt x="12191" y="271272"/>
                  </a:moveTo>
                  <a:lnTo>
                    <a:pt x="6095" y="263652"/>
                  </a:lnTo>
                  <a:lnTo>
                    <a:pt x="12191" y="263652"/>
                  </a:lnTo>
                  <a:lnTo>
                    <a:pt x="12191" y="271272"/>
                  </a:lnTo>
                  <a:close/>
                </a:path>
                <a:path w="2125979" h="277495">
                  <a:moveTo>
                    <a:pt x="2112263" y="271272"/>
                  </a:moveTo>
                  <a:lnTo>
                    <a:pt x="12191" y="271272"/>
                  </a:lnTo>
                  <a:lnTo>
                    <a:pt x="12191" y="263652"/>
                  </a:lnTo>
                  <a:lnTo>
                    <a:pt x="2112263" y="263652"/>
                  </a:lnTo>
                  <a:lnTo>
                    <a:pt x="2112263" y="271272"/>
                  </a:lnTo>
                  <a:close/>
                </a:path>
                <a:path w="2125979" h="277495">
                  <a:moveTo>
                    <a:pt x="2125979" y="271272"/>
                  </a:moveTo>
                  <a:lnTo>
                    <a:pt x="2112263" y="271272"/>
                  </a:lnTo>
                  <a:lnTo>
                    <a:pt x="2118359" y="263652"/>
                  </a:lnTo>
                  <a:lnTo>
                    <a:pt x="2125979" y="263652"/>
                  </a:lnTo>
                  <a:lnTo>
                    <a:pt x="2125979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95044" y="3886200"/>
              <a:ext cx="873760" cy="524510"/>
            </a:xfrm>
            <a:custGeom>
              <a:avLst/>
              <a:gdLst/>
              <a:ahLst/>
              <a:cxnLst/>
              <a:rect l="l" t="t" r="r" b="b"/>
              <a:pathLst>
                <a:path w="873760" h="524510">
                  <a:moveTo>
                    <a:pt x="873251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873251" y="0"/>
                  </a:lnTo>
                  <a:lnTo>
                    <a:pt x="873251" y="524256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88948" y="3886707"/>
              <a:ext cx="885825" cy="529590"/>
            </a:xfrm>
            <a:custGeom>
              <a:avLst/>
              <a:gdLst/>
              <a:ahLst/>
              <a:cxnLst/>
              <a:rect l="l" t="t" r="r" b="b"/>
              <a:pathLst>
                <a:path w="885825" h="529589">
                  <a:moveTo>
                    <a:pt x="885444" y="0"/>
                  </a:moveTo>
                  <a:lnTo>
                    <a:pt x="878713" y="0"/>
                  </a:lnTo>
                  <a:lnTo>
                    <a:pt x="878713" y="518160"/>
                  </a:lnTo>
                  <a:lnTo>
                    <a:pt x="875538" y="520700"/>
                  </a:lnTo>
                  <a:lnTo>
                    <a:pt x="875538" y="518160"/>
                  </a:lnTo>
                  <a:lnTo>
                    <a:pt x="878713" y="518160"/>
                  </a:lnTo>
                  <a:lnTo>
                    <a:pt x="878713" y="0"/>
                  </a:lnTo>
                  <a:lnTo>
                    <a:pt x="871728" y="0"/>
                  </a:lnTo>
                  <a:lnTo>
                    <a:pt x="871728" y="517652"/>
                  </a:lnTo>
                  <a:lnTo>
                    <a:pt x="12192" y="517652"/>
                  </a:lnTo>
                  <a:lnTo>
                    <a:pt x="12192" y="0"/>
                  </a:lnTo>
                  <a:lnTo>
                    <a:pt x="11684" y="0"/>
                  </a:lnTo>
                  <a:lnTo>
                    <a:pt x="11684" y="523240"/>
                  </a:lnTo>
                  <a:lnTo>
                    <a:pt x="9144" y="523240"/>
                  </a:lnTo>
                  <a:lnTo>
                    <a:pt x="9144" y="520700"/>
                  </a:lnTo>
                  <a:lnTo>
                    <a:pt x="11684" y="523240"/>
                  </a:lnTo>
                  <a:lnTo>
                    <a:pt x="11684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0" y="523240"/>
                  </a:lnTo>
                  <a:lnTo>
                    <a:pt x="0" y="529590"/>
                  </a:lnTo>
                  <a:lnTo>
                    <a:pt x="885444" y="529590"/>
                  </a:lnTo>
                  <a:lnTo>
                    <a:pt x="885444" y="523748"/>
                  </a:lnTo>
                  <a:lnTo>
                    <a:pt x="885444" y="523240"/>
                  </a:lnTo>
                  <a:lnTo>
                    <a:pt x="885444" y="518160"/>
                  </a:lnTo>
                  <a:lnTo>
                    <a:pt x="885444" y="517652"/>
                  </a:lnTo>
                  <a:lnTo>
                    <a:pt x="885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601467" y="3886200"/>
              <a:ext cx="2113915" cy="391795"/>
            </a:xfrm>
            <a:custGeom>
              <a:avLst/>
              <a:gdLst/>
              <a:ahLst/>
              <a:cxnLst/>
              <a:rect l="l" t="t" r="r" b="b"/>
              <a:pathLst>
                <a:path w="2113915" h="391795">
                  <a:moveTo>
                    <a:pt x="2113788" y="391667"/>
                  </a:moveTo>
                  <a:lnTo>
                    <a:pt x="0" y="391667"/>
                  </a:lnTo>
                  <a:lnTo>
                    <a:pt x="0" y="0"/>
                  </a:lnTo>
                  <a:lnTo>
                    <a:pt x="2113788" y="0"/>
                  </a:lnTo>
                  <a:lnTo>
                    <a:pt x="2113788" y="391667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82655" y="3886453"/>
              <a:ext cx="139065" cy="397510"/>
            </a:xfrm>
            <a:custGeom>
              <a:avLst/>
              <a:gdLst/>
              <a:ahLst/>
              <a:cxnLst/>
              <a:rect l="l" t="t" r="r" b="b"/>
              <a:pathLst>
                <a:path w="139064" h="397510">
                  <a:moveTo>
                    <a:pt x="138696" y="0"/>
                  </a:moveTo>
                  <a:lnTo>
                    <a:pt x="126504" y="0"/>
                  </a:lnTo>
                  <a:lnTo>
                    <a:pt x="126504" y="384810"/>
                  </a:lnTo>
                  <a:lnTo>
                    <a:pt x="126504" y="385330"/>
                  </a:lnTo>
                  <a:lnTo>
                    <a:pt x="0" y="385330"/>
                  </a:lnTo>
                  <a:lnTo>
                    <a:pt x="0" y="391160"/>
                  </a:lnTo>
                  <a:lnTo>
                    <a:pt x="0" y="391426"/>
                  </a:lnTo>
                  <a:lnTo>
                    <a:pt x="0" y="397510"/>
                  </a:lnTo>
                  <a:lnTo>
                    <a:pt x="138696" y="397510"/>
                  </a:lnTo>
                  <a:lnTo>
                    <a:pt x="138696" y="391426"/>
                  </a:lnTo>
                  <a:lnTo>
                    <a:pt x="138696" y="391160"/>
                  </a:lnTo>
                  <a:lnTo>
                    <a:pt x="138696" y="385330"/>
                  </a:lnTo>
                  <a:lnTo>
                    <a:pt x="132600" y="385330"/>
                  </a:lnTo>
                  <a:lnTo>
                    <a:pt x="129933" y="387997"/>
                  </a:lnTo>
                  <a:lnTo>
                    <a:pt x="129933" y="384810"/>
                  </a:lnTo>
                  <a:lnTo>
                    <a:pt x="138696" y="384810"/>
                  </a:lnTo>
                  <a:lnTo>
                    <a:pt x="138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468880" y="3886200"/>
              <a:ext cx="2113915" cy="504825"/>
            </a:xfrm>
            <a:custGeom>
              <a:avLst/>
              <a:gdLst/>
              <a:ahLst/>
              <a:cxnLst/>
              <a:rect l="l" t="t" r="r" b="b"/>
              <a:pathLst>
                <a:path w="2113915" h="504825">
                  <a:moveTo>
                    <a:pt x="2113787" y="504443"/>
                  </a:moveTo>
                  <a:lnTo>
                    <a:pt x="0" y="504443"/>
                  </a:lnTo>
                  <a:lnTo>
                    <a:pt x="0" y="0"/>
                  </a:lnTo>
                  <a:lnTo>
                    <a:pt x="2113787" y="0"/>
                  </a:lnTo>
                  <a:lnTo>
                    <a:pt x="2113787" y="504443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62771" y="3885958"/>
              <a:ext cx="2126615" cy="510540"/>
            </a:xfrm>
            <a:custGeom>
              <a:avLst/>
              <a:gdLst/>
              <a:ahLst/>
              <a:cxnLst/>
              <a:rect l="l" t="t" r="r" b="b"/>
              <a:pathLst>
                <a:path w="2126615" h="510539">
                  <a:moveTo>
                    <a:pt x="2125992" y="0"/>
                  </a:moveTo>
                  <a:lnTo>
                    <a:pt x="2119388" y="0"/>
                  </a:lnTo>
                  <a:lnTo>
                    <a:pt x="2119388" y="499110"/>
                  </a:lnTo>
                  <a:lnTo>
                    <a:pt x="2116848" y="501650"/>
                  </a:lnTo>
                  <a:lnTo>
                    <a:pt x="2116848" y="499110"/>
                  </a:lnTo>
                  <a:lnTo>
                    <a:pt x="2119388" y="499110"/>
                  </a:lnTo>
                  <a:lnTo>
                    <a:pt x="2119388" y="0"/>
                  </a:lnTo>
                  <a:lnTo>
                    <a:pt x="2113800" y="0"/>
                  </a:lnTo>
                  <a:lnTo>
                    <a:pt x="2113800" y="498602"/>
                  </a:lnTo>
                  <a:lnTo>
                    <a:pt x="12192" y="498602"/>
                  </a:lnTo>
                  <a:lnTo>
                    <a:pt x="12192" y="0"/>
                  </a:lnTo>
                  <a:lnTo>
                    <a:pt x="11684" y="0"/>
                  </a:lnTo>
                  <a:lnTo>
                    <a:pt x="11684" y="504190"/>
                  </a:lnTo>
                  <a:lnTo>
                    <a:pt x="9144" y="504190"/>
                  </a:lnTo>
                  <a:lnTo>
                    <a:pt x="9144" y="501650"/>
                  </a:lnTo>
                  <a:lnTo>
                    <a:pt x="11684" y="504190"/>
                  </a:lnTo>
                  <a:lnTo>
                    <a:pt x="11684" y="0"/>
                  </a:lnTo>
                  <a:lnTo>
                    <a:pt x="0" y="0"/>
                  </a:lnTo>
                  <a:lnTo>
                    <a:pt x="0" y="499110"/>
                  </a:lnTo>
                  <a:lnTo>
                    <a:pt x="0" y="504190"/>
                  </a:lnTo>
                  <a:lnTo>
                    <a:pt x="0" y="510540"/>
                  </a:lnTo>
                  <a:lnTo>
                    <a:pt x="2125992" y="510540"/>
                  </a:lnTo>
                  <a:lnTo>
                    <a:pt x="2125992" y="504698"/>
                  </a:lnTo>
                  <a:lnTo>
                    <a:pt x="2125992" y="504190"/>
                  </a:lnTo>
                  <a:lnTo>
                    <a:pt x="2125992" y="499110"/>
                  </a:lnTo>
                  <a:lnTo>
                    <a:pt x="2125992" y="498602"/>
                  </a:lnTo>
                  <a:lnTo>
                    <a:pt x="2125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524000" y="4491227"/>
              <a:ext cx="4145279" cy="365760"/>
            </a:xfrm>
            <a:custGeom>
              <a:avLst/>
              <a:gdLst/>
              <a:ahLst/>
              <a:cxnLst/>
              <a:rect l="l" t="t" r="r" b="b"/>
              <a:pathLst>
                <a:path w="4145279" h="365760">
                  <a:moveTo>
                    <a:pt x="4145280" y="365760"/>
                  </a:moveTo>
                  <a:lnTo>
                    <a:pt x="0" y="365760"/>
                  </a:lnTo>
                  <a:lnTo>
                    <a:pt x="0" y="0"/>
                  </a:lnTo>
                  <a:lnTo>
                    <a:pt x="4145280" y="0"/>
                  </a:lnTo>
                  <a:lnTo>
                    <a:pt x="4145280" y="365760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517904" y="4485132"/>
              <a:ext cx="4157979" cy="378460"/>
            </a:xfrm>
            <a:custGeom>
              <a:avLst/>
              <a:gdLst/>
              <a:ahLst/>
              <a:cxnLst/>
              <a:rect l="l" t="t" r="r" b="b"/>
              <a:pathLst>
                <a:path w="4157979" h="378460">
                  <a:moveTo>
                    <a:pt x="4157472" y="377952"/>
                  </a:moveTo>
                  <a:lnTo>
                    <a:pt x="0" y="377952"/>
                  </a:lnTo>
                  <a:lnTo>
                    <a:pt x="0" y="0"/>
                  </a:lnTo>
                  <a:lnTo>
                    <a:pt x="4157472" y="0"/>
                  </a:lnTo>
                  <a:lnTo>
                    <a:pt x="4157472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365760"/>
                  </a:lnTo>
                  <a:lnTo>
                    <a:pt x="6096" y="365760"/>
                  </a:lnTo>
                  <a:lnTo>
                    <a:pt x="13716" y="371856"/>
                  </a:lnTo>
                  <a:lnTo>
                    <a:pt x="4157472" y="371856"/>
                  </a:lnTo>
                  <a:lnTo>
                    <a:pt x="4157472" y="377952"/>
                  </a:lnTo>
                  <a:close/>
                </a:path>
                <a:path w="4157979" h="37846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4157979" h="378460">
                  <a:moveTo>
                    <a:pt x="414528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4145280" y="6096"/>
                  </a:lnTo>
                  <a:lnTo>
                    <a:pt x="4145280" y="13716"/>
                  </a:lnTo>
                  <a:close/>
                </a:path>
                <a:path w="4157979" h="378460">
                  <a:moveTo>
                    <a:pt x="4145280" y="371856"/>
                  </a:moveTo>
                  <a:lnTo>
                    <a:pt x="4145280" y="6096"/>
                  </a:lnTo>
                  <a:lnTo>
                    <a:pt x="4151376" y="13716"/>
                  </a:lnTo>
                  <a:lnTo>
                    <a:pt x="4157472" y="13716"/>
                  </a:lnTo>
                  <a:lnTo>
                    <a:pt x="4157472" y="365760"/>
                  </a:lnTo>
                  <a:lnTo>
                    <a:pt x="4151376" y="365760"/>
                  </a:lnTo>
                  <a:lnTo>
                    <a:pt x="4145280" y="371856"/>
                  </a:lnTo>
                  <a:close/>
                </a:path>
                <a:path w="4157979" h="378460">
                  <a:moveTo>
                    <a:pt x="4157472" y="13716"/>
                  </a:moveTo>
                  <a:lnTo>
                    <a:pt x="4151376" y="13716"/>
                  </a:lnTo>
                  <a:lnTo>
                    <a:pt x="4145280" y="6096"/>
                  </a:lnTo>
                  <a:lnTo>
                    <a:pt x="4157472" y="6096"/>
                  </a:lnTo>
                  <a:lnTo>
                    <a:pt x="4157472" y="13716"/>
                  </a:lnTo>
                  <a:close/>
                </a:path>
                <a:path w="4157979" h="378460">
                  <a:moveTo>
                    <a:pt x="13716" y="371856"/>
                  </a:moveTo>
                  <a:lnTo>
                    <a:pt x="6096" y="365760"/>
                  </a:lnTo>
                  <a:lnTo>
                    <a:pt x="13716" y="365760"/>
                  </a:lnTo>
                  <a:lnTo>
                    <a:pt x="13716" y="371856"/>
                  </a:lnTo>
                  <a:close/>
                </a:path>
                <a:path w="4157979" h="378460">
                  <a:moveTo>
                    <a:pt x="4145280" y="371856"/>
                  </a:moveTo>
                  <a:lnTo>
                    <a:pt x="13716" y="371856"/>
                  </a:lnTo>
                  <a:lnTo>
                    <a:pt x="13716" y="365760"/>
                  </a:lnTo>
                  <a:lnTo>
                    <a:pt x="4145280" y="365760"/>
                  </a:lnTo>
                  <a:lnTo>
                    <a:pt x="4145280" y="371856"/>
                  </a:lnTo>
                  <a:close/>
                </a:path>
                <a:path w="4157979" h="378460">
                  <a:moveTo>
                    <a:pt x="4157472" y="371856"/>
                  </a:moveTo>
                  <a:lnTo>
                    <a:pt x="4145280" y="371856"/>
                  </a:lnTo>
                  <a:lnTo>
                    <a:pt x="4151376" y="365760"/>
                  </a:lnTo>
                  <a:lnTo>
                    <a:pt x="4157472" y="365760"/>
                  </a:lnTo>
                  <a:lnTo>
                    <a:pt x="4157472" y="371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2253516" y="1767277"/>
            <a:ext cx="1013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5">
                <a:latin typeface="Microsoft Sans Serif"/>
                <a:cs typeface="Microsoft Sans Serif"/>
              </a:rPr>
              <a:t>(Home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40">
                <a:latin typeface="Microsoft Sans Serif"/>
                <a:cs typeface="Microsoft Sans Serif"/>
              </a:rPr>
              <a:t>Page)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710659" y="4531808"/>
            <a:ext cx="1556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>
                <a:latin typeface="Microsoft Sans Serif"/>
                <a:cs typeface="Microsoft Sans Serif"/>
              </a:rPr>
              <a:t>(Information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30">
                <a:latin typeface="Microsoft Sans Serif"/>
                <a:cs typeface="Microsoft Sans Serif"/>
              </a:rPr>
              <a:t>Manual)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4922520" y="3885691"/>
            <a:ext cx="4310380" cy="2552065"/>
            <a:chOff x="4922520" y="3885691"/>
            <a:chExt cx="4310380" cy="2552065"/>
          </a:xfrm>
        </p:grpSpPr>
        <p:sp>
          <p:nvSpPr>
            <p:cNvPr id="45" name="object 45" descr=""/>
            <p:cNvSpPr/>
            <p:nvPr/>
          </p:nvSpPr>
          <p:spPr>
            <a:xfrm>
              <a:off x="4928616" y="3886199"/>
              <a:ext cx="731520" cy="524510"/>
            </a:xfrm>
            <a:custGeom>
              <a:avLst/>
              <a:gdLst/>
              <a:ahLst/>
              <a:cxnLst/>
              <a:rect l="l" t="t" r="r" b="b"/>
              <a:pathLst>
                <a:path w="731520" h="524510">
                  <a:moveTo>
                    <a:pt x="731519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731519" y="0"/>
                  </a:lnTo>
                  <a:lnTo>
                    <a:pt x="731519" y="524256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922507" y="3885704"/>
              <a:ext cx="744220" cy="530860"/>
            </a:xfrm>
            <a:custGeom>
              <a:avLst/>
              <a:gdLst/>
              <a:ahLst/>
              <a:cxnLst/>
              <a:rect l="l" t="t" r="r" b="b"/>
              <a:pathLst>
                <a:path w="744220" h="530860">
                  <a:moveTo>
                    <a:pt x="743712" y="0"/>
                  </a:moveTo>
                  <a:lnTo>
                    <a:pt x="731520" y="0"/>
                  </a:lnTo>
                  <a:lnTo>
                    <a:pt x="731520" y="518160"/>
                  </a:lnTo>
                  <a:lnTo>
                    <a:pt x="731520" y="518668"/>
                  </a:lnTo>
                  <a:lnTo>
                    <a:pt x="12192" y="518668"/>
                  </a:lnTo>
                  <a:lnTo>
                    <a:pt x="11938" y="518668"/>
                  </a:lnTo>
                  <a:lnTo>
                    <a:pt x="11938" y="524510"/>
                  </a:lnTo>
                  <a:lnTo>
                    <a:pt x="8763" y="524510"/>
                  </a:lnTo>
                  <a:lnTo>
                    <a:pt x="8763" y="521335"/>
                  </a:lnTo>
                  <a:lnTo>
                    <a:pt x="11938" y="524510"/>
                  </a:lnTo>
                  <a:lnTo>
                    <a:pt x="11938" y="518668"/>
                  </a:lnTo>
                  <a:lnTo>
                    <a:pt x="8763" y="518668"/>
                  </a:lnTo>
                  <a:lnTo>
                    <a:pt x="8763" y="518160"/>
                  </a:lnTo>
                  <a:lnTo>
                    <a:pt x="12192" y="51816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0" y="524510"/>
                  </a:lnTo>
                  <a:lnTo>
                    <a:pt x="0" y="530860"/>
                  </a:lnTo>
                  <a:lnTo>
                    <a:pt x="743712" y="530860"/>
                  </a:lnTo>
                  <a:lnTo>
                    <a:pt x="743712" y="524764"/>
                  </a:lnTo>
                  <a:lnTo>
                    <a:pt x="743712" y="524510"/>
                  </a:lnTo>
                  <a:lnTo>
                    <a:pt x="743712" y="518668"/>
                  </a:lnTo>
                  <a:lnTo>
                    <a:pt x="737616" y="518668"/>
                  </a:lnTo>
                  <a:lnTo>
                    <a:pt x="734961" y="521322"/>
                  </a:lnTo>
                  <a:lnTo>
                    <a:pt x="734961" y="518160"/>
                  </a:lnTo>
                  <a:lnTo>
                    <a:pt x="743712" y="518160"/>
                  </a:lnTo>
                  <a:lnTo>
                    <a:pt x="743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320028" y="4501895"/>
              <a:ext cx="2906395" cy="1696720"/>
            </a:xfrm>
            <a:custGeom>
              <a:avLst/>
              <a:gdLst/>
              <a:ahLst/>
              <a:cxnLst/>
              <a:rect l="l" t="t" r="r" b="b"/>
              <a:pathLst>
                <a:path w="2906395" h="1696720">
                  <a:moveTo>
                    <a:pt x="2906267" y="1696211"/>
                  </a:moveTo>
                  <a:lnTo>
                    <a:pt x="0" y="1696211"/>
                  </a:lnTo>
                  <a:lnTo>
                    <a:pt x="0" y="0"/>
                  </a:lnTo>
                  <a:lnTo>
                    <a:pt x="2906267" y="0"/>
                  </a:lnTo>
                  <a:lnTo>
                    <a:pt x="2906267" y="1696211"/>
                  </a:lnTo>
                  <a:close/>
                </a:path>
              </a:pathLst>
            </a:custGeom>
            <a:solidFill>
              <a:srgbClr val="9AE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313932" y="4494275"/>
              <a:ext cx="2918460" cy="1710055"/>
            </a:xfrm>
            <a:custGeom>
              <a:avLst/>
              <a:gdLst/>
              <a:ahLst/>
              <a:cxnLst/>
              <a:rect l="l" t="t" r="r" b="b"/>
              <a:pathLst>
                <a:path w="2918459" h="1710054">
                  <a:moveTo>
                    <a:pt x="2918460" y="1709928"/>
                  </a:moveTo>
                  <a:lnTo>
                    <a:pt x="0" y="1709928"/>
                  </a:lnTo>
                  <a:lnTo>
                    <a:pt x="0" y="0"/>
                  </a:lnTo>
                  <a:lnTo>
                    <a:pt x="2918460" y="0"/>
                  </a:lnTo>
                  <a:lnTo>
                    <a:pt x="2918460" y="7620"/>
                  </a:lnTo>
                  <a:lnTo>
                    <a:pt x="13716" y="7620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1697736"/>
                  </a:lnTo>
                  <a:lnTo>
                    <a:pt x="6096" y="1697736"/>
                  </a:lnTo>
                  <a:lnTo>
                    <a:pt x="13716" y="1703832"/>
                  </a:lnTo>
                  <a:lnTo>
                    <a:pt x="2918460" y="1703832"/>
                  </a:lnTo>
                  <a:lnTo>
                    <a:pt x="2918460" y="1709928"/>
                  </a:lnTo>
                  <a:close/>
                </a:path>
                <a:path w="2918459" h="1710054">
                  <a:moveTo>
                    <a:pt x="13716" y="13716"/>
                  </a:moveTo>
                  <a:lnTo>
                    <a:pt x="6096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2918459" h="1710054">
                  <a:moveTo>
                    <a:pt x="2904744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2904744" y="7620"/>
                  </a:lnTo>
                  <a:lnTo>
                    <a:pt x="2904744" y="13716"/>
                  </a:lnTo>
                  <a:close/>
                </a:path>
                <a:path w="2918459" h="1710054">
                  <a:moveTo>
                    <a:pt x="2904744" y="1703832"/>
                  </a:moveTo>
                  <a:lnTo>
                    <a:pt x="2904744" y="7620"/>
                  </a:lnTo>
                  <a:lnTo>
                    <a:pt x="2912364" y="13716"/>
                  </a:lnTo>
                  <a:lnTo>
                    <a:pt x="2918460" y="13716"/>
                  </a:lnTo>
                  <a:lnTo>
                    <a:pt x="2918460" y="1697736"/>
                  </a:lnTo>
                  <a:lnTo>
                    <a:pt x="2912364" y="1697736"/>
                  </a:lnTo>
                  <a:lnTo>
                    <a:pt x="2904744" y="1703832"/>
                  </a:lnTo>
                  <a:close/>
                </a:path>
                <a:path w="2918459" h="1710054">
                  <a:moveTo>
                    <a:pt x="2918460" y="13716"/>
                  </a:moveTo>
                  <a:lnTo>
                    <a:pt x="2912364" y="13716"/>
                  </a:lnTo>
                  <a:lnTo>
                    <a:pt x="2904744" y="7620"/>
                  </a:lnTo>
                  <a:lnTo>
                    <a:pt x="2918460" y="7620"/>
                  </a:lnTo>
                  <a:lnTo>
                    <a:pt x="2918460" y="13716"/>
                  </a:lnTo>
                  <a:close/>
                </a:path>
                <a:path w="2918459" h="1710054">
                  <a:moveTo>
                    <a:pt x="13716" y="1703832"/>
                  </a:moveTo>
                  <a:lnTo>
                    <a:pt x="6096" y="1697736"/>
                  </a:lnTo>
                  <a:lnTo>
                    <a:pt x="13716" y="1697736"/>
                  </a:lnTo>
                  <a:lnTo>
                    <a:pt x="13716" y="1703832"/>
                  </a:lnTo>
                  <a:close/>
                </a:path>
                <a:path w="2918459" h="1710054">
                  <a:moveTo>
                    <a:pt x="2904744" y="1703832"/>
                  </a:moveTo>
                  <a:lnTo>
                    <a:pt x="13716" y="1703832"/>
                  </a:lnTo>
                  <a:lnTo>
                    <a:pt x="13716" y="1697736"/>
                  </a:lnTo>
                  <a:lnTo>
                    <a:pt x="2904744" y="1697736"/>
                  </a:lnTo>
                  <a:lnTo>
                    <a:pt x="2904744" y="1703832"/>
                  </a:lnTo>
                  <a:close/>
                </a:path>
                <a:path w="2918459" h="1710054">
                  <a:moveTo>
                    <a:pt x="2918460" y="1703832"/>
                  </a:moveTo>
                  <a:lnTo>
                    <a:pt x="2904744" y="1703832"/>
                  </a:lnTo>
                  <a:lnTo>
                    <a:pt x="2912364" y="1697736"/>
                  </a:lnTo>
                  <a:lnTo>
                    <a:pt x="2918460" y="1697736"/>
                  </a:lnTo>
                  <a:lnTo>
                    <a:pt x="2918460" y="170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198107" y="4614671"/>
              <a:ext cx="2905125" cy="1694814"/>
            </a:xfrm>
            <a:custGeom>
              <a:avLst/>
              <a:gdLst/>
              <a:ahLst/>
              <a:cxnLst/>
              <a:rect l="l" t="t" r="r" b="b"/>
              <a:pathLst>
                <a:path w="2905125" h="1694814">
                  <a:moveTo>
                    <a:pt x="2904744" y="1694688"/>
                  </a:moveTo>
                  <a:lnTo>
                    <a:pt x="0" y="1694688"/>
                  </a:lnTo>
                  <a:lnTo>
                    <a:pt x="0" y="0"/>
                  </a:lnTo>
                  <a:lnTo>
                    <a:pt x="2904744" y="0"/>
                  </a:lnTo>
                  <a:lnTo>
                    <a:pt x="2904744" y="1694688"/>
                  </a:lnTo>
                  <a:close/>
                </a:path>
              </a:pathLst>
            </a:custGeom>
            <a:solidFill>
              <a:srgbClr val="9AE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192012" y="4607051"/>
              <a:ext cx="2918460" cy="1708785"/>
            </a:xfrm>
            <a:custGeom>
              <a:avLst/>
              <a:gdLst/>
              <a:ahLst/>
              <a:cxnLst/>
              <a:rect l="l" t="t" r="r" b="b"/>
              <a:pathLst>
                <a:path w="2918459" h="1708785">
                  <a:moveTo>
                    <a:pt x="2918460" y="1708404"/>
                  </a:moveTo>
                  <a:lnTo>
                    <a:pt x="0" y="1708404"/>
                  </a:lnTo>
                  <a:lnTo>
                    <a:pt x="0" y="0"/>
                  </a:lnTo>
                  <a:lnTo>
                    <a:pt x="2918460" y="0"/>
                  </a:lnTo>
                  <a:lnTo>
                    <a:pt x="2918460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1696212"/>
                  </a:lnTo>
                  <a:lnTo>
                    <a:pt x="6096" y="1696212"/>
                  </a:lnTo>
                  <a:lnTo>
                    <a:pt x="12192" y="1702308"/>
                  </a:lnTo>
                  <a:lnTo>
                    <a:pt x="2918460" y="1702308"/>
                  </a:lnTo>
                  <a:lnTo>
                    <a:pt x="2918460" y="1708404"/>
                  </a:lnTo>
                  <a:close/>
                </a:path>
                <a:path w="2918459" h="1708785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2918459" h="1708785">
                  <a:moveTo>
                    <a:pt x="2904744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2904744" y="7620"/>
                  </a:lnTo>
                  <a:lnTo>
                    <a:pt x="2904744" y="13716"/>
                  </a:lnTo>
                  <a:close/>
                </a:path>
                <a:path w="2918459" h="1708785">
                  <a:moveTo>
                    <a:pt x="2904744" y="1702308"/>
                  </a:moveTo>
                  <a:lnTo>
                    <a:pt x="2904744" y="7620"/>
                  </a:lnTo>
                  <a:lnTo>
                    <a:pt x="2910840" y="13716"/>
                  </a:lnTo>
                  <a:lnTo>
                    <a:pt x="2918460" y="13716"/>
                  </a:lnTo>
                  <a:lnTo>
                    <a:pt x="2918460" y="1696212"/>
                  </a:lnTo>
                  <a:lnTo>
                    <a:pt x="2910840" y="1696212"/>
                  </a:lnTo>
                  <a:lnTo>
                    <a:pt x="2904744" y="1702308"/>
                  </a:lnTo>
                  <a:close/>
                </a:path>
                <a:path w="2918459" h="1708785">
                  <a:moveTo>
                    <a:pt x="2918460" y="13716"/>
                  </a:moveTo>
                  <a:lnTo>
                    <a:pt x="2910840" y="13716"/>
                  </a:lnTo>
                  <a:lnTo>
                    <a:pt x="2904744" y="7620"/>
                  </a:lnTo>
                  <a:lnTo>
                    <a:pt x="2918460" y="7620"/>
                  </a:lnTo>
                  <a:lnTo>
                    <a:pt x="2918460" y="13716"/>
                  </a:lnTo>
                  <a:close/>
                </a:path>
                <a:path w="2918459" h="1708785">
                  <a:moveTo>
                    <a:pt x="12192" y="1702308"/>
                  </a:moveTo>
                  <a:lnTo>
                    <a:pt x="6096" y="1696212"/>
                  </a:lnTo>
                  <a:lnTo>
                    <a:pt x="12192" y="1696212"/>
                  </a:lnTo>
                  <a:lnTo>
                    <a:pt x="12192" y="1702308"/>
                  </a:lnTo>
                  <a:close/>
                </a:path>
                <a:path w="2918459" h="1708785">
                  <a:moveTo>
                    <a:pt x="2904744" y="1702308"/>
                  </a:moveTo>
                  <a:lnTo>
                    <a:pt x="12192" y="1702308"/>
                  </a:lnTo>
                  <a:lnTo>
                    <a:pt x="12192" y="1696212"/>
                  </a:lnTo>
                  <a:lnTo>
                    <a:pt x="2904744" y="1696212"/>
                  </a:lnTo>
                  <a:lnTo>
                    <a:pt x="2904744" y="1702308"/>
                  </a:lnTo>
                  <a:close/>
                </a:path>
                <a:path w="2918459" h="1708785">
                  <a:moveTo>
                    <a:pt x="2918460" y="1702308"/>
                  </a:moveTo>
                  <a:lnTo>
                    <a:pt x="2904744" y="1702308"/>
                  </a:lnTo>
                  <a:lnTo>
                    <a:pt x="2910840" y="1696212"/>
                  </a:lnTo>
                  <a:lnTo>
                    <a:pt x="2918460" y="1696212"/>
                  </a:lnTo>
                  <a:lnTo>
                    <a:pt x="2918460" y="1702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015228" y="4735067"/>
              <a:ext cx="2906395" cy="1696720"/>
            </a:xfrm>
            <a:custGeom>
              <a:avLst/>
              <a:gdLst/>
              <a:ahLst/>
              <a:cxnLst/>
              <a:rect l="l" t="t" r="r" b="b"/>
              <a:pathLst>
                <a:path w="2906395" h="1696720">
                  <a:moveTo>
                    <a:pt x="2906267" y="1696212"/>
                  </a:moveTo>
                  <a:lnTo>
                    <a:pt x="0" y="1696212"/>
                  </a:lnTo>
                  <a:lnTo>
                    <a:pt x="0" y="0"/>
                  </a:lnTo>
                  <a:lnTo>
                    <a:pt x="2906267" y="0"/>
                  </a:lnTo>
                  <a:lnTo>
                    <a:pt x="2906267" y="1696212"/>
                  </a:lnTo>
                  <a:close/>
                </a:path>
              </a:pathLst>
            </a:custGeom>
            <a:solidFill>
              <a:srgbClr val="9AE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009132" y="4728971"/>
              <a:ext cx="2918460" cy="1708785"/>
            </a:xfrm>
            <a:custGeom>
              <a:avLst/>
              <a:gdLst/>
              <a:ahLst/>
              <a:cxnLst/>
              <a:rect l="l" t="t" r="r" b="b"/>
              <a:pathLst>
                <a:path w="2918459" h="1708785">
                  <a:moveTo>
                    <a:pt x="2918460" y="1708404"/>
                  </a:moveTo>
                  <a:lnTo>
                    <a:pt x="0" y="1708404"/>
                  </a:lnTo>
                  <a:lnTo>
                    <a:pt x="0" y="0"/>
                  </a:lnTo>
                  <a:lnTo>
                    <a:pt x="2918460" y="0"/>
                  </a:lnTo>
                  <a:lnTo>
                    <a:pt x="2918460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1696212"/>
                  </a:lnTo>
                  <a:lnTo>
                    <a:pt x="6096" y="1696212"/>
                  </a:lnTo>
                  <a:lnTo>
                    <a:pt x="13716" y="1702308"/>
                  </a:lnTo>
                  <a:lnTo>
                    <a:pt x="2918460" y="1702308"/>
                  </a:lnTo>
                  <a:lnTo>
                    <a:pt x="2918460" y="1708404"/>
                  </a:lnTo>
                  <a:close/>
                </a:path>
                <a:path w="2918459" h="1708785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2918459" h="1708785">
                  <a:moveTo>
                    <a:pt x="2904744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2904744" y="6096"/>
                  </a:lnTo>
                  <a:lnTo>
                    <a:pt x="2904744" y="12192"/>
                  </a:lnTo>
                  <a:close/>
                </a:path>
                <a:path w="2918459" h="1708785">
                  <a:moveTo>
                    <a:pt x="2904744" y="1702308"/>
                  </a:moveTo>
                  <a:lnTo>
                    <a:pt x="2904744" y="6096"/>
                  </a:lnTo>
                  <a:lnTo>
                    <a:pt x="2912364" y="12192"/>
                  </a:lnTo>
                  <a:lnTo>
                    <a:pt x="2918460" y="12192"/>
                  </a:lnTo>
                  <a:lnTo>
                    <a:pt x="2918460" y="1696212"/>
                  </a:lnTo>
                  <a:lnTo>
                    <a:pt x="2912364" y="1696212"/>
                  </a:lnTo>
                  <a:lnTo>
                    <a:pt x="2904744" y="1702308"/>
                  </a:lnTo>
                  <a:close/>
                </a:path>
                <a:path w="2918459" h="1708785">
                  <a:moveTo>
                    <a:pt x="2918460" y="12192"/>
                  </a:moveTo>
                  <a:lnTo>
                    <a:pt x="2912364" y="12192"/>
                  </a:lnTo>
                  <a:lnTo>
                    <a:pt x="2904744" y="6096"/>
                  </a:lnTo>
                  <a:lnTo>
                    <a:pt x="2918460" y="6096"/>
                  </a:lnTo>
                  <a:lnTo>
                    <a:pt x="2918460" y="12192"/>
                  </a:lnTo>
                  <a:close/>
                </a:path>
                <a:path w="2918459" h="1708785">
                  <a:moveTo>
                    <a:pt x="13716" y="1702308"/>
                  </a:moveTo>
                  <a:lnTo>
                    <a:pt x="6096" y="1696212"/>
                  </a:lnTo>
                  <a:lnTo>
                    <a:pt x="13716" y="1696212"/>
                  </a:lnTo>
                  <a:lnTo>
                    <a:pt x="13716" y="1702308"/>
                  </a:lnTo>
                  <a:close/>
                </a:path>
                <a:path w="2918459" h="1708785">
                  <a:moveTo>
                    <a:pt x="2904744" y="1702308"/>
                  </a:moveTo>
                  <a:lnTo>
                    <a:pt x="13716" y="1702308"/>
                  </a:lnTo>
                  <a:lnTo>
                    <a:pt x="13716" y="1696212"/>
                  </a:lnTo>
                  <a:lnTo>
                    <a:pt x="2904744" y="1696212"/>
                  </a:lnTo>
                  <a:lnTo>
                    <a:pt x="2904744" y="1702308"/>
                  </a:lnTo>
                  <a:close/>
                </a:path>
                <a:path w="2918459" h="1708785">
                  <a:moveTo>
                    <a:pt x="2918460" y="1702308"/>
                  </a:moveTo>
                  <a:lnTo>
                    <a:pt x="2904744" y="1702308"/>
                  </a:lnTo>
                  <a:lnTo>
                    <a:pt x="2912364" y="1696212"/>
                  </a:lnTo>
                  <a:lnTo>
                    <a:pt x="2918460" y="1696212"/>
                  </a:lnTo>
                  <a:lnTo>
                    <a:pt x="2918460" y="1702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388066" y="5405120"/>
            <a:ext cx="960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35">
                <a:latin typeface="Microsoft Sans Serif"/>
                <a:cs typeface="Microsoft Sans Serif"/>
              </a:rPr>
              <a:t>(Link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Pages)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315212" y="4410455"/>
            <a:ext cx="4861560" cy="2292350"/>
            <a:chOff x="1315212" y="4410455"/>
            <a:chExt cx="4861560" cy="2292350"/>
          </a:xfrm>
        </p:grpSpPr>
        <p:sp>
          <p:nvSpPr>
            <p:cNvPr id="55" name="object 55" descr=""/>
            <p:cNvSpPr/>
            <p:nvPr/>
          </p:nvSpPr>
          <p:spPr>
            <a:xfrm>
              <a:off x="5286755" y="4410455"/>
              <a:ext cx="890269" cy="588645"/>
            </a:xfrm>
            <a:custGeom>
              <a:avLst/>
              <a:gdLst/>
              <a:ahLst/>
              <a:cxnLst/>
              <a:rect l="l" t="t" r="r" b="b"/>
              <a:pathLst>
                <a:path w="890270" h="588645">
                  <a:moveTo>
                    <a:pt x="853755" y="544068"/>
                  </a:moveTo>
                  <a:lnTo>
                    <a:pt x="848868" y="544068"/>
                  </a:lnTo>
                  <a:lnTo>
                    <a:pt x="766572" y="537972"/>
                  </a:lnTo>
                  <a:lnTo>
                    <a:pt x="684276" y="525780"/>
                  </a:lnTo>
                  <a:lnTo>
                    <a:pt x="643128" y="518160"/>
                  </a:lnTo>
                  <a:lnTo>
                    <a:pt x="603503" y="509016"/>
                  </a:lnTo>
                  <a:lnTo>
                    <a:pt x="563879" y="498348"/>
                  </a:lnTo>
                  <a:lnTo>
                    <a:pt x="487679" y="473963"/>
                  </a:lnTo>
                  <a:lnTo>
                    <a:pt x="451103" y="460248"/>
                  </a:lnTo>
                  <a:lnTo>
                    <a:pt x="414528" y="445008"/>
                  </a:lnTo>
                  <a:lnTo>
                    <a:pt x="344424" y="411480"/>
                  </a:lnTo>
                  <a:lnTo>
                    <a:pt x="280416" y="376428"/>
                  </a:lnTo>
                  <a:lnTo>
                    <a:pt x="219456" y="336804"/>
                  </a:lnTo>
                  <a:lnTo>
                    <a:pt x="166116" y="294131"/>
                  </a:lnTo>
                  <a:lnTo>
                    <a:pt x="118872" y="248412"/>
                  </a:lnTo>
                  <a:lnTo>
                    <a:pt x="77724" y="201168"/>
                  </a:lnTo>
                  <a:lnTo>
                    <a:pt x="44196" y="152400"/>
                  </a:lnTo>
                  <a:lnTo>
                    <a:pt x="21336" y="103632"/>
                  </a:lnTo>
                  <a:lnTo>
                    <a:pt x="16764" y="89916"/>
                  </a:lnTo>
                  <a:lnTo>
                    <a:pt x="12192" y="77724"/>
                  </a:lnTo>
                  <a:lnTo>
                    <a:pt x="9144" y="65532"/>
                  </a:lnTo>
                  <a:lnTo>
                    <a:pt x="6096" y="51816"/>
                  </a:lnTo>
                  <a:lnTo>
                    <a:pt x="3048" y="39624"/>
                  </a:lnTo>
                  <a:lnTo>
                    <a:pt x="1524" y="25908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24384"/>
                  </a:lnTo>
                  <a:lnTo>
                    <a:pt x="15240" y="36576"/>
                  </a:lnTo>
                  <a:lnTo>
                    <a:pt x="18288" y="50292"/>
                  </a:lnTo>
                  <a:lnTo>
                    <a:pt x="18626" y="50292"/>
                  </a:lnTo>
                  <a:lnTo>
                    <a:pt x="21336" y="62484"/>
                  </a:lnTo>
                  <a:lnTo>
                    <a:pt x="21674" y="62484"/>
                  </a:lnTo>
                  <a:lnTo>
                    <a:pt x="24384" y="74676"/>
                  </a:lnTo>
                  <a:lnTo>
                    <a:pt x="24722" y="74676"/>
                  </a:lnTo>
                  <a:lnTo>
                    <a:pt x="27432" y="86868"/>
                  </a:lnTo>
                  <a:lnTo>
                    <a:pt x="27940" y="86868"/>
                  </a:lnTo>
                  <a:lnTo>
                    <a:pt x="32004" y="99060"/>
                  </a:lnTo>
                  <a:lnTo>
                    <a:pt x="32631" y="99060"/>
                  </a:lnTo>
                  <a:lnTo>
                    <a:pt x="42672" y="123444"/>
                  </a:lnTo>
                  <a:lnTo>
                    <a:pt x="43529" y="123444"/>
                  </a:lnTo>
                  <a:lnTo>
                    <a:pt x="56388" y="146304"/>
                  </a:lnTo>
                  <a:lnTo>
                    <a:pt x="71628" y="170688"/>
                  </a:lnTo>
                  <a:lnTo>
                    <a:pt x="70104" y="170688"/>
                  </a:lnTo>
                  <a:lnTo>
                    <a:pt x="88392" y="193548"/>
                  </a:lnTo>
                  <a:lnTo>
                    <a:pt x="106680" y="217931"/>
                  </a:lnTo>
                  <a:lnTo>
                    <a:pt x="108013" y="217931"/>
                  </a:lnTo>
                  <a:lnTo>
                    <a:pt x="126682" y="239268"/>
                  </a:lnTo>
                  <a:lnTo>
                    <a:pt x="126492" y="239268"/>
                  </a:lnTo>
                  <a:lnTo>
                    <a:pt x="149352" y="262128"/>
                  </a:lnTo>
                  <a:lnTo>
                    <a:pt x="199644" y="304800"/>
                  </a:lnTo>
                  <a:lnTo>
                    <a:pt x="256032" y="345948"/>
                  </a:lnTo>
                  <a:lnTo>
                    <a:pt x="286511" y="364236"/>
                  </a:lnTo>
                  <a:lnTo>
                    <a:pt x="318516" y="384048"/>
                  </a:lnTo>
                  <a:lnTo>
                    <a:pt x="319786" y="384048"/>
                  </a:lnTo>
                  <a:lnTo>
                    <a:pt x="350520" y="400812"/>
                  </a:lnTo>
                  <a:lnTo>
                    <a:pt x="384048" y="417576"/>
                  </a:lnTo>
                  <a:lnTo>
                    <a:pt x="419100" y="432816"/>
                  </a:lnTo>
                  <a:lnTo>
                    <a:pt x="455676" y="448056"/>
                  </a:lnTo>
                  <a:lnTo>
                    <a:pt x="492252" y="461772"/>
                  </a:lnTo>
                  <a:lnTo>
                    <a:pt x="530352" y="473963"/>
                  </a:lnTo>
                  <a:lnTo>
                    <a:pt x="528828" y="473963"/>
                  </a:lnTo>
                  <a:lnTo>
                    <a:pt x="568452" y="486156"/>
                  </a:lnTo>
                  <a:lnTo>
                    <a:pt x="606552" y="496824"/>
                  </a:lnTo>
                  <a:lnTo>
                    <a:pt x="646176" y="505968"/>
                  </a:lnTo>
                  <a:lnTo>
                    <a:pt x="685800" y="513587"/>
                  </a:lnTo>
                  <a:lnTo>
                    <a:pt x="768095" y="525780"/>
                  </a:lnTo>
                  <a:lnTo>
                    <a:pt x="809243" y="528828"/>
                  </a:lnTo>
                  <a:lnTo>
                    <a:pt x="807720" y="528828"/>
                  </a:lnTo>
                  <a:lnTo>
                    <a:pt x="850391" y="531876"/>
                  </a:lnTo>
                  <a:lnTo>
                    <a:pt x="854862" y="531876"/>
                  </a:lnTo>
                  <a:lnTo>
                    <a:pt x="864549" y="537807"/>
                  </a:lnTo>
                  <a:lnTo>
                    <a:pt x="853755" y="544068"/>
                  </a:lnTo>
                  <a:close/>
                </a:path>
                <a:path w="890270" h="588645">
                  <a:moveTo>
                    <a:pt x="18626" y="50292"/>
                  </a:moveTo>
                  <a:lnTo>
                    <a:pt x="18288" y="50292"/>
                  </a:lnTo>
                  <a:lnTo>
                    <a:pt x="18288" y="48768"/>
                  </a:lnTo>
                  <a:lnTo>
                    <a:pt x="18626" y="50292"/>
                  </a:lnTo>
                  <a:close/>
                </a:path>
                <a:path w="890270" h="588645">
                  <a:moveTo>
                    <a:pt x="21674" y="62484"/>
                  </a:moveTo>
                  <a:lnTo>
                    <a:pt x="21336" y="62484"/>
                  </a:lnTo>
                  <a:lnTo>
                    <a:pt x="21336" y="60960"/>
                  </a:lnTo>
                  <a:lnTo>
                    <a:pt x="21674" y="62484"/>
                  </a:lnTo>
                  <a:close/>
                </a:path>
                <a:path w="890270" h="588645">
                  <a:moveTo>
                    <a:pt x="24722" y="74676"/>
                  </a:moveTo>
                  <a:lnTo>
                    <a:pt x="24384" y="74676"/>
                  </a:lnTo>
                  <a:lnTo>
                    <a:pt x="24384" y="73152"/>
                  </a:lnTo>
                  <a:lnTo>
                    <a:pt x="24722" y="74676"/>
                  </a:lnTo>
                  <a:close/>
                </a:path>
                <a:path w="890270" h="588645">
                  <a:moveTo>
                    <a:pt x="27940" y="86868"/>
                  </a:moveTo>
                  <a:lnTo>
                    <a:pt x="27432" y="86868"/>
                  </a:lnTo>
                  <a:lnTo>
                    <a:pt x="27432" y="85344"/>
                  </a:lnTo>
                  <a:lnTo>
                    <a:pt x="27940" y="86868"/>
                  </a:lnTo>
                  <a:close/>
                </a:path>
                <a:path w="890270" h="588645">
                  <a:moveTo>
                    <a:pt x="32631" y="99060"/>
                  </a:moveTo>
                  <a:lnTo>
                    <a:pt x="32004" y="99060"/>
                  </a:lnTo>
                  <a:lnTo>
                    <a:pt x="32004" y="97536"/>
                  </a:lnTo>
                  <a:lnTo>
                    <a:pt x="32631" y="99060"/>
                  </a:lnTo>
                  <a:close/>
                </a:path>
                <a:path w="890270" h="588645">
                  <a:moveTo>
                    <a:pt x="43529" y="123444"/>
                  </a:moveTo>
                  <a:lnTo>
                    <a:pt x="42672" y="123444"/>
                  </a:lnTo>
                  <a:lnTo>
                    <a:pt x="42672" y="121920"/>
                  </a:lnTo>
                  <a:lnTo>
                    <a:pt x="43529" y="123444"/>
                  </a:lnTo>
                  <a:close/>
                </a:path>
                <a:path w="890270" h="588645">
                  <a:moveTo>
                    <a:pt x="108013" y="217931"/>
                  </a:moveTo>
                  <a:lnTo>
                    <a:pt x="106680" y="217931"/>
                  </a:lnTo>
                  <a:lnTo>
                    <a:pt x="106680" y="216407"/>
                  </a:lnTo>
                  <a:lnTo>
                    <a:pt x="108013" y="217931"/>
                  </a:lnTo>
                  <a:close/>
                </a:path>
                <a:path w="890270" h="588645">
                  <a:moveTo>
                    <a:pt x="128015" y="240792"/>
                  </a:moveTo>
                  <a:lnTo>
                    <a:pt x="126492" y="239268"/>
                  </a:lnTo>
                  <a:lnTo>
                    <a:pt x="126682" y="239268"/>
                  </a:lnTo>
                  <a:lnTo>
                    <a:pt x="128015" y="240792"/>
                  </a:lnTo>
                  <a:close/>
                </a:path>
                <a:path w="890270" h="588645">
                  <a:moveTo>
                    <a:pt x="319786" y="384048"/>
                  </a:moveTo>
                  <a:lnTo>
                    <a:pt x="318516" y="384048"/>
                  </a:lnTo>
                  <a:lnTo>
                    <a:pt x="316992" y="382524"/>
                  </a:lnTo>
                  <a:lnTo>
                    <a:pt x="319786" y="384048"/>
                  </a:lnTo>
                  <a:close/>
                </a:path>
                <a:path w="890270" h="588645">
                  <a:moveTo>
                    <a:pt x="864549" y="537807"/>
                  </a:moveTo>
                  <a:lnTo>
                    <a:pt x="800100" y="498348"/>
                  </a:lnTo>
                  <a:lnTo>
                    <a:pt x="797052" y="495300"/>
                  </a:lnTo>
                  <a:lnTo>
                    <a:pt x="795528" y="492252"/>
                  </a:lnTo>
                  <a:lnTo>
                    <a:pt x="798576" y="486156"/>
                  </a:lnTo>
                  <a:lnTo>
                    <a:pt x="803147" y="484632"/>
                  </a:lnTo>
                  <a:lnTo>
                    <a:pt x="806195" y="486156"/>
                  </a:lnTo>
                  <a:lnTo>
                    <a:pt x="880154" y="531876"/>
                  </a:lnTo>
                  <a:lnTo>
                    <a:pt x="874776" y="531876"/>
                  </a:lnTo>
                  <a:lnTo>
                    <a:pt x="864549" y="537807"/>
                  </a:lnTo>
                  <a:close/>
                </a:path>
                <a:path w="890270" h="588645">
                  <a:moveTo>
                    <a:pt x="874776" y="544068"/>
                  </a:moveTo>
                  <a:lnTo>
                    <a:pt x="864549" y="537807"/>
                  </a:lnTo>
                  <a:lnTo>
                    <a:pt x="874776" y="531876"/>
                  </a:lnTo>
                  <a:lnTo>
                    <a:pt x="874776" y="544068"/>
                  </a:lnTo>
                  <a:close/>
                </a:path>
                <a:path w="890270" h="588645">
                  <a:moveTo>
                    <a:pt x="877824" y="544068"/>
                  </a:moveTo>
                  <a:lnTo>
                    <a:pt x="874776" y="544068"/>
                  </a:lnTo>
                  <a:lnTo>
                    <a:pt x="874776" y="531876"/>
                  </a:lnTo>
                  <a:lnTo>
                    <a:pt x="877824" y="531876"/>
                  </a:lnTo>
                  <a:lnTo>
                    <a:pt x="877824" y="544068"/>
                  </a:lnTo>
                  <a:close/>
                </a:path>
                <a:path w="890270" h="588645">
                  <a:moveTo>
                    <a:pt x="879348" y="544068"/>
                  </a:moveTo>
                  <a:lnTo>
                    <a:pt x="877824" y="544068"/>
                  </a:lnTo>
                  <a:lnTo>
                    <a:pt x="877824" y="531876"/>
                  </a:lnTo>
                  <a:lnTo>
                    <a:pt x="880154" y="531876"/>
                  </a:lnTo>
                  <a:lnTo>
                    <a:pt x="890016" y="537972"/>
                  </a:lnTo>
                  <a:lnTo>
                    <a:pt x="879348" y="544068"/>
                  </a:lnTo>
                  <a:close/>
                </a:path>
                <a:path w="890270" h="588645">
                  <a:moveTo>
                    <a:pt x="801624" y="588263"/>
                  </a:moveTo>
                  <a:lnTo>
                    <a:pt x="797052" y="586739"/>
                  </a:lnTo>
                  <a:lnTo>
                    <a:pt x="794004" y="580644"/>
                  </a:lnTo>
                  <a:lnTo>
                    <a:pt x="795528" y="577596"/>
                  </a:lnTo>
                  <a:lnTo>
                    <a:pt x="798576" y="576072"/>
                  </a:lnTo>
                  <a:lnTo>
                    <a:pt x="864549" y="537807"/>
                  </a:lnTo>
                  <a:lnTo>
                    <a:pt x="874776" y="544068"/>
                  </a:lnTo>
                  <a:lnTo>
                    <a:pt x="879348" y="544068"/>
                  </a:lnTo>
                  <a:lnTo>
                    <a:pt x="804672" y="586739"/>
                  </a:lnTo>
                  <a:lnTo>
                    <a:pt x="801624" y="588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626108" y="5122163"/>
              <a:ext cx="3810000" cy="1339850"/>
            </a:xfrm>
            <a:custGeom>
              <a:avLst/>
              <a:gdLst/>
              <a:ahLst/>
              <a:cxnLst/>
              <a:rect l="l" t="t" r="r" b="b"/>
              <a:pathLst>
                <a:path w="3810000" h="1339850">
                  <a:moveTo>
                    <a:pt x="3809999" y="1339596"/>
                  </a:moveTo>
                  <a:lnTo>
                    <a:pt x="0" y="1339596"/>
                  </a:lnTo>
                  <a:lnTo>
                    <a:pt x="0" y="0"/>
                  </a:lnTo>
                  <a:lnTo>
                    <a:pt x="3809999" y="0"/>
                  </a:lnTo>
                  <a:lnTo>
                    <a:pt x="3809999" y="1339596"/>
                  </a:lnTo>
                  <a:close/>
                </a:path>
              </a:pathLst>
            </a:custGeom>
            <a:solidFill>
              <a:srgbClr val="BFE2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20012" y="5116067"/>
              <a:ext cx="3822700" cy="1351915"/>
            </a:xfrm>
            <a:custGeom>
              <a:avLst/>
              <a:gdLst/>
              <a:ahLst/>
              <a:cxnLst/>
              <a:rect l="l" t="t" r="r" b="b"/>
              <a:pathLst>
                <a:path w="3822700" h="1351914">
                  <a:moveTo>
                    <a:pt x="3822192" y="1351788"/>
                  </a:moveTo>
                  <a:lnTo>
                    <a:pt x="0" y="1351788"/>
                  </a:lnTo>
                  <a:lnTo>
                    <a:pt x="0" y="0"/>
                  </a:lnTo>
                  <a:lnTo>
                    <a:pt x="3822192" y="0"/>
                  </a:lnTo>
                  <a:lnTo>
                    <a:pt x="3822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339596"/>
                  </a:lnTo>
                  <a:lnTo>
                    <a:pt x="6096" y="1339596"/>
                  </a:lnTo>
                  <a:lnTo>
                    <a:pt x="12192" y="1345692"/>
                  </a:lnTo>
                  <a:lnTo>
                    <a:pt x="3822192" y="1345692"/>
                  </a:lnTo>
                  <a:lnTo>
                    <a:pt x="3822192" y="1351788"/>
                  </a:lnTo>
                  <a:close/>
                </a:path>
                <a:path w="3822700" h="1351914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822700" h="1351914">
                  <a:moveTo>
                    <a:pt x="3810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0" y="6096"/>
                  </a:lnTo>
                  <a:lnTo>
                    <a:pt x="3810000" y="12192"/>
                  </a:lnTo>
                  <a:close/>
                </a:path>
                <a:path w="3822700" h="1351914">
                  <a:moveTo>
                    <a:pt x="3810000" y="1345692"/>
                  </a:moveTo>
                  <a:lnTo>
                    <a:pt x="3810000" y="6096"/>
                  </a:lnTo>
                  <a:lnTo>
                    <a:pt x="3816096" y="12192"/>
                  </a:lnTo>
                  <a:lnTo>
                    <a:pt x="3822192" y="12192"/>
                  </a:lnTo>
                  <a:lnTo>
                    <a:pt x="3822192" y="1339596"/>
                  </a:lnTo>
                  <a:lnTo>
                    <a:pt x="3816096" y="1339596"/>
                  </a:lnTo>
                  <a:lnTo>
                    <a:pt x="3810000" y="1345692"/>
                  </a:lnTo>
                  <a:close/>
                </a:path>
                <a:path w="3822700" h="1351914">
                  <a:moveTo>
                    <a:pt x="3822192" y="12192"/>
                  </a:moveTo>
                  <a:lnTo>
                    <a:pt x="3816096" y="12192"/>
                  </a:lnTo>
                  <a:lnTo>
                    <a:pt x="3810000" y="6096"/>
                  </a:lnTo>
                  <a:lnTo>
                    <a:pt x="3822192" y="6096"/>
                  </a:lnTo>
                  <a:lnTo>
                    <a:pt x="3822192" y="12192"/>
                  </a:lnTo>
                  <a:close/>
                </a:path>
                <a:path w="3822700" h="1351914">
                  <a:moveTo>
                    <a:pt x="12192" y="1345692"/>
                  </a:moveTo>
                  <a:lnTo>
                    <a:pt x="6096" y="1339596"/>
                  </a:lnTo>
                  <a:lnTo>
                    <a:pt x="12192" y="1339596"/>
                  </a:lnTo>
                  <a:lnTo>
                    <a:pt x="12192" y="1345692"/>
                  </a:lnTo>
                  <a:close/>
                </a:path>
                <a:path w="3822700" h="1351914">
                  <a:moveTo>
                    <a:pt x="3810000" y="1345692"/>
                  </a:moveTo>
                  <a:lnTo>
                    <a:pt x="12192" y="1345692"/>
                  </a:lnTo>
                  <a:lnTo>
                    <a:pt x="12192" y="1339596"/>
                  </a:lnTo>
                  <a:lnTo>
                    <a:pt x="3810000" y="1339596"/>
                  </a:lnTo>
                  <a:lnTo>
                    <a:pt x="3810000" y="1345692"/>
                  </a:lnTo>
                  <a:close/>
                </a:path>
                <a:path w="3822700" h="1351914">
                  <a:moveTo>
                    <a:pt x="3822192" y="1345692"/>
                  </a:moveTo>
                  <a:lnTo>
                    <a:pt x="3810000" y="1345692"/>
                  </a:lnTo>
                  <a:lnTo>
                    <a:pt x="3816096" y="1339596"/>
                  </a:lnTo>
                  <a:lnTo>
                    <a:pt x="3822192" y="1339596"/>
                  </a:lnTo>
                  <a:lnTo>
                    <a:pt x="3822192" y="134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04188" y="5233415"/>
              <a:ext cx="3810000" cy="1341120"/>
            </a:xfrm>
            <a:custGeom>
              <a:avLst/>
              <a:gdLst/>
              <a:ahLst/>
              <a:cxnLst/>
              <a:rect l="l" t="t" r="r" b="b"/>
              <a:pathLst>
                <a:path w="3810000" h="1341120">
                  <a:moveTo>
                    <a:pt x="3809999" y="1341119"/>
                  </a:moveTo>
                  <a:lnTo>
                    <a:pt x="0" y="1341119"/>
                  </a:lnTo>
                  <a:lnTo>
                    <a:pt x="0" y="0"/>
                  </a:lnTo>
                  <a:lnTo>
                    <a:pt x="3809999" y="0"/>
                  </a:lnTo>
                  <a:lnTo>
                    <a:pt x="3809999" y="1341119"/>
                  </a:lnTo>
                  <a:close/>
                </a:path>
              </a:pathLst>
            </a:custGeom>
            <a:solidFill>
              <a:srgbClr val="BFE2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498092" y="5227319"/>
              <a:ext cx="3822700" cy="1353820"/>
            </a:xfrm>
            <a:custGeom>
              <a:avLst/>
              <a:gdLst/>
              <a:ahLst/>
              <a:cxnLst/>
              <a:rect l="l" t="t" r="r" b="b"/>
              <a:pathLst>
                <a:path w="3822700" h="1353820">
                  <a:moveTo>
                    <a:pt x="3822192" y="1353312"/>
                  </a:moveTo>
                  <a:lnTo>
                    <a:pt x="0" y="1353312"/>
                  </a:lnTo>
                  <a:lnTo>
                    <a:pt x="0" y="0"/>
                  </a:lnTo>
                  <a:lnTo>
                    <a:pt x="3822192" y="0"/>
                  </a:lnTo>
                  <a:lnTo>
                    <a:pt x="3822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341120"/>
                  </a:lnTo>
                  <a:lnTo>
                    <a:pt x="6096" y="1341120"/>
                  </a:lnTo>
                  <a:lnTo>
                    <a:pt x="12192" y="1347216"/>
                  </a:lnTo>
                  <a:lnTo>
                    <a:pt x="3822192" y="1347216"/>
                  </a:lnTo>
                  <a:lnTo>
                    <a:pt x="3822192" y="1353312"/>
                  </a:lnTo>
                  <a:close/>
                </a:path>
                <a:path w="3822700" h="135382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822700" h="1353820">
                  <a:moveTo>
                    <a:pt x="3810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0" y="6096"/>
                  </a:lnTo>
                  <a:lnTo>
                    <a:pt x="3810000" y="12192"/>
                  </a:lnTo>
                  <a:close/>
                </a:path>
                <a:path w="3822700" h="1353820">
                  <a:moveTo>
                    <a:pt x="3810000" y="1347216"/>
                  </a:moveTo>
                  <a:lnTo>
                    <a:pt x="3810000" y="6096"/>
                  </a:lnTo>
                  <a:lnTo>
                    <a:pt x="3816096" y="12192"/>
                  </a:lnTo>
                  <a:lnTo>
                    <a:pt x="3822192" y="12192"/>
                  </a:lnTo>
                  <a:lnTo>
                    <a:pt x="3822192" y="1341120"/>
                  </a:lnTo>
                  <a:lnTo>
                    <a:pt x="3816096" y="1341120"/>
                  </a:lnTo>
                  <a:lnTo>
                    <a:pt x="3810000" y="1347216"/>
                  </a:lnTo>
                  <a:close/>
                </a:path>
                <a:path w="3822700" h="1353820">
                  <a:moveTo>
                    <a:pt x="3822192" y="12192"/>
                  </a:moveTo>
                  <a:lnTo>
                    <a:pt x="3816096" y="12192"/>
                  </a:lnTo>
                  <a:lnTo>
                    <a:pt x="3810000" y="6096"/>
                  </a:lnTo>
                  <a:lnTo>
                    <a:pt x="3822192" y="6096"/>
                  </a:lnTo>
                  <a:lnTo>
                    <a:pt x="3822192" y="12192"/>
                  </a:lnTo>
                  <a:close/>
                </a:path>
                <a:path w="3822700" h="1353820">
                  <a:moveTo>
                    <a:pt x="12192" y="1347216"/>
                  </a:moveTo>
                  <a:lnTo>
                    <a:pt x="6096" y="1341120"/>
                  </a:lnTo>
                  <a:lnTo>
                    <a:pt x="12192" y="1341120"/>
                  </a:lnTo>
                  <a:lnTo>
                    <a:pt x="12192" y="1347216"/>
                  </a:lnTo>
                  <a:close/>
                </a:path>
                <a:path w="3822700" h="1353820">
                  <a:moveTo>
                    <a:pt x="3810000" y="1347216"/>
                  </a:moveTo>
                  <a:lnTo>
                    <a:pt x="12192" y="1347216"/>
                  </a:lnTo>
                  <a:lnTo>
                    <a:pt x="12192" y="1341120"/>
                  </a:lnTo>
                  <a:lnTo>
                    <a:pt x="3810000" y="1341120"/>
                  </a:lnTo>
                  <a:lnTo>
                    <a:pt x="3810000" y="1347216"/>
                  </a:lnTo>
                  <a:close/>
                </a:path>
                <a:path w="3822700" h="1353820">
                  <a:moveTo>
                    <a:pt x="3822192" y="1347216"/>
                  </a:moveTo>
                  <a:lnTo>
                    <a:pt x="3810000" y="1347216"/>
                  </a:lnTo>
                  <a:lnTo>
                    <a:pt x="3816096" y="1341120"/>
                  </a:lnTo>
                  <a:lnTo>
                    <a:pt x="3822192" y="1341120"/>
                  </a:lnTo>
                  <a:lnTo>
                    <a:pt x="3822192" y="1347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321308" y="5355335"/>
              <a:ext cx="3810000" cy="1341120"/>
            </a:xfrm>
            <a:custGeom>
              <a:avLst/>
              <a:gdLst/>
              <a:ahLst/>
              <a:cxnLst/>
              <a:rect l="l" t="t" r="r" b="b"/>
              <a:pathLst>
                <a:path w="3810000" h="1341120">
                  <a:moveTo>
                    <a:pt x="3809999" y="1341119"/>
                  </a:moveTo>
                  <a:lnTo>
                    <a:pt x="0" y="1341119"/>
                  </a:lnTo>
                  <a:lnTo>
                    <a:pt x="0" y="0"/>
                  </a:lnTo>
                  <a:lnTo>
                    <a:pt x="3809999" y="0"/>
                  </a:lnTo>
                  <a:lnTo>
                    <a:pt x="3809999" y="1341119"/>
                  </a:lnTo>
                  <a:close/>
                </a:path>
              </a:pathLst>
            </a:custGeom>
            <a:solidFill>
              <a:srgbClr val="BFE2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315212" y="5349239"/>
              <a:ext cx="3822700" cy="1353820"/>
            </a:xfrm>
            <a:custGeom>
              <a:avLst/>
              <a:gdLst/>
              <a:ahLst/>
              <a:cxnLst/>
              <a:rect l="l" t="t" r="r" b="b"/>
              <a:pathLst>
                <a:path w="3822700" h="1353820">
                  <a:moveTo>
                    <a:pt x="3822192" y="1353312"/>
                  </a:moveTo>
                  <a:lnTo>
                    <a:pt x="0" y="1353312"/>
                  </a:lnTo>
                  <a:lnTo>
                    <a:pt x="0" y="0"/>
                  </a:lnTo>
                  <a:lnTo>
                    <a:pt x="3822192" y="0"/>
                  </a:lnTo>
                  <a:lnTo>
                    <a:pt x="38221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341120"/>
                  </a:lnTo>
                  <a:lnTo>
                    <a:pt x="6096" y="1341120"/>
                  </a:lnTo>
                  <a:lnTo>
                    <a:pt x="12192" y="1347216"/>
                  </a:lnTo>
                  <a:lnTo>
                    <a:pt x="3822192" y="1347216"/>
                  </a:lnTo>
                  <a:lnTo>
                    <a:pt x="3822192" y="1353312"/>
                  </a:lnTo>
                  <a:close/>
                </a:path>
                <a:path w="3822700" h="135382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822700" h="1353820">
                  <a:moveTo>
                    <a:pt x="38100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810000" y="6096"/>
                  </a:lnTo>
                  <a:lnTo>
                    <a:pt x="3810000" y="12192"/>
                  </a:lnTo>
                  <a:close/>
                </a:path>
                <a:path w="3822700" h="1353820">
                  <a:moveTo>
                    <a:pt x="3810000" y="1347216"/>
                  </a:moveTo>
                  <a:lnTo>
                    <a:pt x="3810000" y="6096"/>
                  </a:lnTo>
                  <a:lnTo>
                    <a:pt x="3816096" y="12192"/>
                  </a:lnTo>
                  <a:lnTo>
                    <a:pt x="3822192" y="12192"/>
                  </a:lnTo>
                  <a:lnTo>
                    <a:pt x="3822192" y="1341120"/>
                  </a:lnTo>
                  <a:lnTo>
                    <a:pt x="3816096" y="1341120"/>
                  </a:lnTo>
                  <a:lnTo>
                    <a:pt x="3810000" y="1347216"/>
                  </a:lnTo>
                  <a:close/>
                </a:path>
                <a:path w="3822700" h="1353820">
                  <a:moveTo>
                    <a:pt x="3822192" y="12192"/>
                  </a:moveTo>
                  <a:lnTo>
                    <a:pt x="3816096" y="12192"/>
                  </a:lnTo>
                  <a:lnTo>
                    <a:pt x="3810000" y="6096"/>
                  </a:lnTo>
                  <a:lnTo>
                    <a:pt x="3822192" y="6096"/>
                  </a:lnTo>
                  <a:lnTo>
                    <a:pt x="3822192" y="12192"/>
                  </a:lnTo>
                  <a:close/>
                </a:path>
                <a:path w="3822700" h="1353820">
                  <a:moveTo>
                    <a:pt x="12192" y="1347216"/>
                  </a:moveTo>
                  <a:lnTo>
                    <a:pt x="6096" y="1341120"/>
                  </a:lnTo>
                  <a:lnTo>
                    <a:pt x="12192" y="1341120"/>
                  </a:lnTo>
                  <a:lnTo>
                    <a:pt x="12192" y="1347216"/>
                  </a:lnTo>
                  <a:close/>
                </a:path>
                <a:path w="3822700" h="1353820">
                  <a:moveTo>
                    <a:pt x="3810000" y="1347216"/>
                  </a:moveTo>
                  <a:lnTo>
                    <a:pt x="12192" y="1347216"/>
                  </a:lnTo>
                  <a:lnTo>
                    <a:pt x="12192" y="1341120"/>
                  </a:lnTo>
                  <a:lnTo>
                    <a:pt x="3810000" y="1341120"/>
                  </a:lnTo>
                  <a:lnTo>
                    <a:pt x="3810000" y="1347216"/>
                  </a:lnTo>
                  <a:close/>
                </a:path>
                <a:path w="3822700" h="1353820">
                  <a:moveTo>
                    <a:pt x="3822192" y="1347216"/>
                  </a:moveTo>
                  <a:lnTo>
                    <a:pt x="3810000" y="1347216"/>
                  </a:lnTo>
                  <a:lnTo>
                    <a:pt x="3816096" y="1341120"/>
                  </a:lnTo>
                  <a:lnTo>
                    <a:pt x="3822192" y="1341120"/>
                  </a:lnTo>
                  <a:lnTo>
                    <a:pt x="3822192" y="1347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866345" y="5729742"/>
            <a:ext cx="1483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>
                <a:latin typeface="Microsoft Sans Serif"/>
                <a:cs typeface="Microsoft Sans Serif"/>
              </a:rPr>
              <a:t>(Information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35">
                <a:latin typeface="Microsoft Sans Serif"/>
                <a:cs typeface="Microsoft Sans Serif"/>
              </a:rPr>
              <a:t>Pages)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3517391" y="4870703"/>
            <a:ext cx="262255" cy="668020"/>
          </a:xfrm>
          <a:custGeom>
            <a:avLst/>
            <a:gdLst/>
            <a:ahLst/>
            <a:cxnLst/>
            <a:rect l="l" t="t" r="r" b="b"/>
            <a:pathLst>
              <a:path w="262254" h="668020">
                <a:moveTo>
                  <a:pt x="120396" y="344424"/>
                </a:moveTo>
                <a:lnTo>
                  <a:pt x="115824" y="341376"/>
                </a:lnTo>
                <a:lnTo>
                  <a:pt x="117348" y="341376"/>
                </a:lnTo>
                <a:lnTo>
                  <a:pt x="112776" y="339852"/>
                </a:lnTo>
                <a:lnTo>
                  <a:pt x="103632" y="339852"/>
                </a:lnTo>
                <a:lnTo>
                  <a:pt x="97536" y="338328"/>
                </a:lnTo>
                <a:lnTo>
                  <a:pt x="65532" y="309372"/>
                </a:lnTo>
                <a:lnTo>
                  <a:pt x="56388" y="292607"/>
                </a:lnTo>
                <a:lnTo>
                  <a:pt x="51816" y="284988"/>
                </a:lnTo>
                <a:lnTo>
                  <a:pt x="48768" y="274319"/>
                </a:lnTo>
                <a:lnTo>
                  <a:pt x="44196" y="265176"/>
                </a:lnTo>
                <a:lnTo>
                  <a:pt x="39624" y="254507"/>
                </a:lnTo>
                <a:lnTo>
                  <a:pt x="24384" y="207264"/>
                </a:lnTo>
                <a:lnTo>
                  <a:pt x="13716" y="152400"/>
                </a:lnTo>
                <a:lnTo>
                  <a:pt x="4572" y="94488"/>
                </a:lnTo>
                <a:lnTo>
                  <a:pt x="0" y="32004"/>
                </a:lnTo>
                <a:lnTo>
                  <a:pt x="0" y="0"/>
                </a:lnTo>
                <a:lnTo>
                  <a:pt x="12192" y="0"/>
                </a:lnTo>
                <a:lnTo>
                  <a:pt x="13716" y="32004"/>
                </a:lnTo>
                <a:lnTo>
                  <a:pt x="16764" y="92964"/>
                </a:lnTo>
                <a:lnTo>
                  <a:pt x="25908" y="150876"/>
                </a:lnTo>
                <a:lnTo>
                  <a:pt x="32004" y="178307"/>
                </a:lnTo>
                <a:lnTo>
                  <a:pt x="38100" y="204216"/>
                </a:lnTo>
                <a:lnTo>
                  <a:pt x="44196" y="228600"/>
                </a:lnTo>
                <a:lnTo>
                  <a:pt x="44704" y="228600"/>
                </a:lnTo>
                <a:lnTo>
                  <a:pt x="51816" y="249936"/>
                </a:lnTo>
                <a:lnTo>
                  <a:pt x="56388" y="260604"/>
                </a:lnTo>
                <a:lnTo>
                  <a:pt x="59436" y="269748"/>
                </a:lnTo>
                <a:lnTo>
                  <a:pt x="68580" y="288036"/>
                </a:lnTo>
                <a:lnTo>
                  <a:pt x="69088" y="288036"/>
                </a:lnTo>
                <a:lnTo>
                  <a:pt x="71628" y="295656"/>
                </a:lnTo>
                <a:lnTo>
                  <a:pt x="72542" y="295656"/>
                </a:lnTo>
                <a:lnTo>
                  <a:pt x="76200" y="301752"/>
                </a:lnTo>
                <a:lnTo>
                  <a:pt x="85344" y="313943"/>
                </a:lnTo>
                <a:lnTo>
                  <a:pt x="86487" y="313943"/>
                </a:lnTo>
                <a:lnTo>
                  <a:pt x="89916" y="318515"/>
                </a:lnTo>
                <a:lnTo>
                  <a:pt x="91440" y="318515"/>
                </a:lnTo>
                <a:lnTo>
                  <a:pt x="94488" y="321563"/>
                </a:lnTo>
                <a:lnTo>
                  <a:pt x="92964" y="321563"/>
                </a:lnTo>
                <a:lnTo>
                  <a:pt x="97536" y="324612"/>
                </a:lnTo>
                <a:lnTo>
                  <a:pt x="106680" y="327660"/>
                </a:lnTo>
                <a:lnTo>
                  <a:pt x="115824" y="327660"/>
                </a:lnTo>
                <a:lnTo>
                  <a:pt x="120396" y="329184"/>
                </a:lnTo>
                <a:lnTo>
                  <a:pt x="126492" y="332232"/>
                </a:lnTo>
                <a:lnTo>
                  <a:pt x="132588" y="336804"/>
                </a:lnTo>
                <a:lnTo>
                  <a:pt x="137160" y="341376"/>
                </a:lnTo>
                <a:lnTo>
                  <a:pt x="139192" y="342900"/>
                </a:lnTo>
                <a:lnTo>
                  <a:pt x="120396" y="342900"/>
                </a:lnTo>
                <a:lnTo>
                  <a:pt x="120396" y="344424"/>
                </a:lnTo>
                <a:close/>
              </a:path>
              <a:path w="262254" h="668020">
                <a:moveTo>
                  <a:pt x="44704" y="228600"/>
                </a:moveTo>
                <a:lnTo>
                  <a:pt x="44196" y="228600"/>
                </a:lnTo>
                <a:lnTo>
                  <a:pt x="44196" y="227076"/>
                </a:lnTo>
                <a:lnTo>
                  <a:pt x="44704" y="228600"/>
                </a:lnTo>
                <a:close/>
              </a:path>
              <a:path w="262254" h="668020">
                <a:moveTo>
                  <a:pt x="69088" y="288036"/>
                </a:moveTo>
                <a:lnTo>
                  <a:pt x="68580" y="288036"/>
                </a:lnTo>
                <a:lnTo>
                  <a:pt x="68580" y="286512"/>
                </a:lnTo>
                <a:lnTo>
                  <a:pt x="69088" y="288036"/>
                </a:lnTo>
                <a:close/>
              </a:path>
              <a:path w="262254" h="668020">
                <a:moveTo>
                  <a:pt x="72542" y="295656"/>
                </a:moveTo>
                <a:lnTo>
                  <a:pt x="71628" y="295656"/>
                </a:lnTo>
                <a:lnTo>
                  <a:pt x="71628" y="294131"/>
                </a:lnTo>
                <a:lnTo>
                  <a:pt x="72542" y="295656"/>
                </a:lnTo>
                <a:close/>
              </a:path>
              <a:path w="262254" h="668020">
                <a:moveTo>
                  <a:pt x="86487" y="313943"/>
                </a:moveTo>
                <a:lnTo>
                  <a:pt x="85344" y="313943"/>
                </a:lnTo>
                <a:lnTo>
                  <a:pt x="85344" y="312419"/>
                </a:lnTo>
                <a:lnTo>
                  <a:pt x="86487" y="313943"/>
                </a:lnTo>
                <a:close/>
              </a:path>
              <a:path w="262254" h="668020">
                <a:moveTo>
                  <a:pt x="91440" y="318515"/>
                </a:moveTo>
                <a:lnTo>
                  <a:pt x="89916" y="318515"/>
                </a:lnTo>
                <a:lnTo>
                  <a:pt x="89916" y="316991"/>
                </a:lnTo>
                <a:lnTo>
                  <a:pt x="91440" y="318515"/>
                </a:lnTo>
                <a:close/>
              </a:path>
              <a:path w="262254" h="668020">
                <a:moveTo>
                  <a:pt x="112776" y="341376"/>
                </a:moveTo>
                <a:lnTo>
                  <a:pt x="108204" y="339852"/>
                </a:lnTo>
                <a:lnTo>
                  <a:pt x="112776" y="339852"/>
                </a:lnTo>
                <a:lnTo>
                  <a:pt x="112776" y="341376"/>
                </a:lnTo>
                <a:close/>
              </a:path>
              <a:path w="262254" h="668020">
                <a:moveTo>
                  <a:pt x="163068" y="408432"/>
                </a:moveTo>
                <a:lnTo>
                  <a:pt x="158496" y="397763"/>
                </a:lnTo>
                <a:lnTo>
                  <a:pt x="153924" y="388620"/>
                </a:lnTo>
                <a:lnTo>
                  <a:pt x="155448" y="388620"/>
                </a:lnTo>
                <a:lnTo>
                  <a:pt x="141732" y="365760"/>
                </a:lnTo>
                <a:lnTo>
                  <a:pt x="137160" y="359663"/>
                </a:lnTo>
                <a:lnTo>
                  <a:pt x="128016" y="350520"/>
                </a:lnTo>
                <a:lnTo>
                  <a:pt x="129540" y="350520"/>
                </a:lnTo>
                <a:lnTo>
                  <a:pt x="124968" y="345948"/>
                </a:lnTo>
                <a:lnTo>
                  <a:pt x="120396" y="342900"/>
                </a:lnTo>
                <a:lnTo>
                  <a:pt x="139192" y="342900"/>
                </a:lnTo>
                <a:lnTo>
                  <a:pt x="143256" y="345948"/>
                </a:lnTo>
                <a:lnTo>
                  <a:pt x="147828" y="352044"/>
                </a:lnTo>
                <a:lnTo>
                  <a:pt x="152400" y="359663"/>
                </a:lnTo>
                <a:lnTo>
                  <a:pt x="156972" y="365760"/>
                </a:lnTo>
                <a:lnTo>
                  <a:pt x="175260" y="402336"/>
                </a:lnTo>
                <a:lnTo>
                  <a:pt x="176566" y="406908"/>
                </a:lnTo>
                <a:lnTo>
                  <a:pt x="163068" y="406908"/>
                </a:lnTo>
                <a:lnTo>
                  <a:pt x="163068" y="408432"/>
                </a:lnTo>
                <a:close/>
              </a:path>
              <a:path w="262254" h="668020">
                <a:moveTo>
                  <a:pt x="181356" y="464820"/>
                </a:moveTo>
                <a:lnTo>
                  <a:pt x="173735" y="440436"/>
                </a:lnTo>
                <a:lnTo>
                  <a:pt x="166116" y="417576"/>
                </a:lnTo>
                <a:lnTo>
                  <a:pt x="163068" y="406908"/>
                </a:lnTo>
                <a:lnTo>
                  <a:pt x="176566" y="406908"/>
                </a:lnTo>
                <a:lnTo>
                  <a:pt x="178308" y="413004"/>
                </a:lnTo>
                <a:lnTo>
                  <a:pt x="185928" y="435863"/>
                </a:lnTo>
                <a:lnTo>
                  <a:pt x="193548" y="460248"/>
                </a:lnTo>
                <a:lnTo>
                  <a:pt x="194225" y="463296"/>
                </a:lnTo>
                <a:lnTo>
                  <a:pt x="181356" y="463296"/>
                </a:lnTo>
                <a:lnTo>
                  <a:pt x="181356" y="464820"/>
                </a:lnTo>
                <a:close/>
              </a:path>
              <a:path w="262254" h="668020">
                <a:moveTo>
                  <a:pt x="187452" y="490728"/>
                </a:moveTo>
                <a:lnTo>
                  <a:pt x="181356" y="463296"/>
                </a:lnTo>
                <a:lnTo>
                  <a:pt x="194225" y="463296"/>
                </a:lnTo>
                <a:lnTo>
                  <a:pt x="199982" y="489204"/>
                </a:lnTo>
                <a:lnTo>
                  <a:pt x="187452" y="489204"/>
                </a:lnTo>
                <a:lnTo>
                  <a:pt x="187452" y="490728"/>
                </a:lnTo>
                <a:close/>
              </a:path>
              <a:path w="262254" h="668020">
                <a:moveTo>
                  <a:pt x="201168" y="576072"/>
                </a:moveTo>
                <a:lnTo>
                  <a:pt x="196596" y="545592"/>
                </a:lnTo>
                <a:lnTo>
                  <a:pt x="192023" y="516636"/>
                </a:lnTo>
                <a:lnTo>
                  <a:pt x="187452" y="489204"/>
                </a:lnTo>
                <a:lnTo>
                  <a:pt x="199982" y="489204"/>
                </a:lnTo>
                <a:lnTo>
                  <a:pt x="205740" y="515112"/>
                </a:lnTo>
                <a:lnTo>
                  <a:pt x="210311" y="544068"/>
                </a:lnTo>
                <a:lnTo>
                  <a:pt x="213360" y="574548"/>
                </a:lnTo>
                <a:lnTo>
                  <a:pt x="201168" y="574548"/>
                </a:lnTo>
                <a:lnTo>
                  <a:pt x="201168" y="576072"/>
                </a:lnTo>
                <a:close/>
              </a:path>
              <a:path w="262254" h="668020">
                <a:moveTo>
                  <a:pt x="218680" y="655320"/>
                </a:moveTo>
                <a:lnTo>
                  <a:pt x="217932" y="655320"/>
                </a:lnTo>
                <a:lnTo>
                  <a:pt x="217809" y="633063"/>
                </a:lnTo>
                <a:lnTo>
                  <a:pt x="249935" y="574548"/>
                </a:lnTo>
                <a:lnTo>
                  <a:pt x="251460" y="571500"/>
                </a:lnTo>
                <a:lnTo>
                  <a:pt x="254508" y="569976"/>
                </a:lnTo>
                <a:lnTo>
                  <a:pt x="257556" y="571500"/>
                </a:lnTo>
                <a:lnTo>
                  <a:pt x="260604" y="574548"/>
                </a:lnTo>
                <a:lnTo>
                  <a:pt x="262128" y="577596"/>
                </a:lnTo>
                <a:lnTo>
                  <a:pt x="260604" y="580644"/>
                </a:lnTo>
                <a:lnTo>
                  <a:pt x="218680" y="655320"/>
                </a:lnTo>
                <a:close/>
              </a:path>
              <a:path w="262254" h="668020">
                <a:moveTo>
                  <a:pt x="211835" y="667512"/>
                </a:moveTo>
                <a:lnTo>
                  <a:pt x="161544" y="582168"/>
                </a:lnTo>
                <a:lnTo>
                  <a:pt x="158496" y="579120"/>
                </a:lnTo>
                <a:lnTo>
                  <a:pt x="160020" y="576072"/>
                </a:lnTo>
                <a:lnTo>
                  <a:pt x="163068" y="574548"/>
                </a:lnTo>
                <a:lnTo>
                  <a:pt x="166116" y="571500"/>
                </a:lnTo>
                <a:lnTo>
                  <a:pt x="169164" y="573024"/>
                </a:lnTo>
                <a:lnTo>
                  <a:pt x="172211" y="576072"/>
                </a:lnTo>
                <a:lnTo>
                  <a:pt x="205419" y="630311"/>
                </a:lnTo>
                <a:lnTo>
                  <a:pt x="205667" y="635508"/>
                </a:lnTo>
                <a:lnTo>
                  <a:pt x="205740" y="655320"/>
                </a:lnTo>
                <a:lnTo>
                  <a:pt x="218680" y="655320"/>
                </a:lnTo>
                <a:lnTo>
                  <a:pt x="211835" y="667512"/>
                </a:lnTo>
                <a:close/>
              </a:path>
              <a:path w="262254" h="668020">
                <a:moveTo>
                  <a:pt x="212748" y="642282"/>
                </a:moveTo>
                <a:lnTo>
                  <a:pt x="205419" y="630311"/>
                </a:lnTo>
                <a:lnTo>
                  <a:pt x="204216" y="605028"/>
                </a:lnTo>
                <a:lnTo>
                  <a:pt x="201168" y="574548"/>
                </a:lnTo>
                <a:lnTo>
                  <a:pt x="213360" y="574548"/>
                </a:lnTo>
                <a:lnTo>
                  <a:pt x="216408" y="605028"/>
                </a:lnTo>
                <a:lnTo>
                  <a:pt x="217809" y="633063"/>
                </a:lnTo>
                <a:lnTo>
                  <a:pt x="212748" y="642282"/>
                </a:lnTo>
                <a:close/>
              </a:path>
              <a:path w="262254" h="668020">
                <a:moveTo>
                  <a:pt x="217932" y="655320"/>
                </a:moveTo>
                <a:lnTo>
                  <a:pt x="205740" y="655320"/>
                </a:lnTo>
                <a:lnTo>
                  <a:pt x="205740" y="635508"/>
                </a:lnTo>
                <a:lnTo>
                  <a:pt x="205419" y="630311"/>
                </a:lnTo>
                <a:lnTo>
                  <a:pt x="212748" y="642282"/>
                </a:lnTo>
                <a:lnTo>
                  <a:pt x="207264" y="652272"/>
                </a:lnTo>
                <a:lnTo>
                  <a:pt x="217932" y="652272"/>
                </a:lnTo>
                <a:lnTo>
                  <a:pt x="217932" y="655320"/>
                </a:lnTo>
                <a:close/>
              </a:path>
              <a:path w="262254" h="668020">
                <a:moveTo>
                  <a:pt x="217932" y="650748"/>
                </a:moveTo>
                <a:lnTo>
                  <a:pt x="212748" y="642282"/>
                </a:lnTo>
                <a:lnTo>
                  <a:pt x="217809" y="633063"/>
                </a:lnTo>
                <a:lnTo>
                  <a:pt x="217932" y="650748"/>
                </a:lnTo>
                <a:close/>
              </a:path>
              <a:path w="262254" h="668020">
                <a:moveTo>
                  <a:pt x="205740" y="637031"/>
                </a:moveTo>
                <a:lnTo>
                  <a:pt x="205667" y="635508"/>
                </a:lnTo>
                <a:lnTo>
                  <a:pt x="205740" y="637031"/>
                </a:lnTo>
                <a:close/>
              </a:path>
              <a:path w="262254" h="668020">
                <a:moveTo>
                  <a:pt x="207264" y="652272"/>
                </a:moveTo>
                <a:lnTo>
                  <a:pt x="212748" y="642282"/>
                </a:lnTo>
                <a:lnTo>
                  <a:pt x="217932" y="650748"/>
                </a:lnTo>
                <a:lnTo>
                  <a:pt x="207264" y="652272"/>
                </a:lnTo>
                <a:close/>
              </a:path>
              <a:path w="262254" h="668020">
                <a:moveTo>
                  <a:pt x="217932" y="652272"/>
                </a:moveTo>
                <a:lnTo>
                  <a:pt x="207264" y="652272"/>
                </a:lnTo>
                <a:lnTo>
                  <a:pt x="217932" y="650748"/>
                </a:lnTo>
                <a:lnTo>
                  <a:pt x="217932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7</a:t>
            </a:r>
          </a:p>
        </p:txBody>
      </p:sp>
      <p:sp>
        <p:nvSpPr>
          <p:cNvPr id="65" name="object 6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5443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Input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9753" y="1950176"/>
            <a:ext cx="7639684" cy="4536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900">
              <a:lnSpc>
                <a:spcPts val="24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Basic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216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On-</a:t>
            </a:r>
            <a:r>
              <a:rPr dirty="0" sz="1800">
                <a:latin typeface="Times New Roman"/>
                <a:cs typeface="Times New Roman"/>
              </a:rPr>
              <a:t>line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processing vs. batch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Capture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source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Minimize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keystrokes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ts val="2400"/>
              </a:lnSpc>
              <a:spcBef>
                <a:spcPts val="120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216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20">
                <a:latin typeface="Times New Roman"/>
                <a:cs typeface="Times New Roman"/>
              </a:rPr>
              <a:t>Text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Numbers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Selection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box, radio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button,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box, </a:t>
            </a:r>
            <a:r>
              <a:rPr dirty="0" sz="1800" spc="-10">
                <a:latin typeface="Times New Roman"/>
                <a:cs typeface="Times New Roman"/>
              </a:rPr>
              <a:t>drop-</a:t>
            </a:r>
            <a:r>
              <a:rPr dirty="0" sz="1800">
                <a:latin typeface="Times New Roman"/>
                <a:cs typeface="Times New Roman"/>
              </a:rPr>
              <a:t>down,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combo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box,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slider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Graphs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ts val="2400"/>
              </a:lnSpc>
              <a:spcBef>
                <a:spcPts val="12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Input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216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Completion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Range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Digit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Consistency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Output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12</a:t>
            </a:r>
            <a:r>
              <a:rPr dirty="0" spc="-25"/>
              <a:t>9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6713" y="1988334"/>
            <a:ext cx="4923790" cy="438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Basic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Principles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280"/>
              </a:lnSpc>
              <a:spcBef>
                <a:spcPts val="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usage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load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Minimize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bias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Types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Outputs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Detail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reports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Summary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Document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Graphs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Media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(voice,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video)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Paper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(image,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text)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Electronic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(control/message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notification)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Lifecycles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Roles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Development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675" y="2391155"/>
            <a:ext cx="3264408" cy="14950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290036" y="2695418"/>
            <a:ext cx="159385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Sales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(Marketing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Support)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19053" y="1933447"/>
            <a:ext cx="185229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Product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(Product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Development)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99989" y="2771625"/>
            <a:ext cx="258635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Product/Solution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Architect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(Business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Solution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Architecture)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85209" y="1933447"/>
            <a:ext cx="255079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Product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Support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(Customer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Support)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990088" y="2967227"/>
            <a:ext cx="4243070" cy="3319779"/>
            <a:chOff x="2990088" y="2967227"/>
            <a:chExt cx="4243070" cy="3319779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6300" y="2967227"/>
              <a:ext cx="576071" cy="1234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7135" y="3150107"/>
              <a:ext cx="960119" cy="15544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0088" y="3886199"/>
              <a:ext cx="4242815" cy="143103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1727" y="5317235"/>
              <a:ext cx="2537459" cy="96926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490432" y="6353068"/>
            <a:ext cx="183261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Software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(System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Development)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42982" y="5362365"/>
            <a:ext cx="174180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Design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 </a:t>
            </a:r>
            <a:r>
              <a:rPr dirty="0" sz="1400" i="1">
                <a:latin typeface="Arial"/>
                <a:cs typeface="Arial"/>
              </a:rPr>
              <a:t>(User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Experience,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Data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Model,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Network)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09236" y="6124447"/>
            <a:ext cx="135128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spc="-20" b="1">
                <a:latin typeface="Arial"/>
                <a:cs typeface="Arial"/>
              </a:rPr>
              <a:t>Test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(System</a:t>
            </a:r>
            <a:r>
              <a:rPr dirty="0" sz="1400" spc="-6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Testing)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37623" y="5286257"/>
            <a:ext cx="247078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(System</a:t>
            </a:r>
            <a:r>
              <a:rPr dirty="0" sz="1400" spc="-8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Maintenance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Support)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70824" y="3609802"/>
            <a:ext cx="194119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Project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(Software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Development)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09657" y="3588524"/>
            <a:ext cx="2190115" cy="4832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Requirement</a:t>
            </a:r>
            <a:r>
              <a:rPr dirty="0" sz="1600" spc="-11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Engineer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i="1">
                <a:latin typeface="Arial"/>
                <a:cs typeface="Arial"/>
              </a:rPr>
              <a:t>(Business</a:t>
            </a:r>
            <a:r>
              <a:rPr dirty="0" sz="1400" spc="-5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Requirement)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242982" y="4447980"/>
            <a:ext cx="205549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Application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Architect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 i="1">
                <a:latin typeface="Arial"/>
                <a:cs typeface="Arial"/>
              </a:rPr>
              <a:t>(System</a:t>
            </a:r>
            <a:r>
              <a:rPr dirty="0" sz="1400" spc="-10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Architecture)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598164" y="4110227"/>
            <a:ext cx="2903220" cy="1188720"/>
            <a:chOff x="3598164" y="4110227"/>
            <a:chExt cx="2903220" cy="118872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7216" y="4745735"/>
              <a:ext cx="1078991" cy="20116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5755" y="5052060"/>
              <a:ext cx="1595628" cy="24688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0188" y="4110227"/>
              <a:ext cx="516635" cy="16001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8164" y="4297680"/>
              <a:ext cx="941831" cy="155447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Best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Practice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User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Interface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130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63435" y="1905974"/>
            <a:ext cx="7281545" cy="444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84455" indent="-343535">
              <a:lnSpc>
                <a:spcPct val="100000"/>
              </a:lnSpc>
              <a:spcBef>
                <a:spcPts val="105"/>
              </a:spcBef>
              <a:buSzPct val="60000"/>
              <a:buChar char="■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so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independently.</a:t>
            </a:r>
            <a:endParaRPr sz="2000">
              <a:latin typeface="Times New Roman"/>
              <a:cs typeface="Times New Roman"/>
            </a:endParaRPr>
          </a:p>
          <a:p>
            <a:pPr algn="just" marL="355600" marR="127635" indent="-343535">
              <a:lnSpc>
                <a:spcPct val="100000"/>
              </a:lnSpc>
              <a:spcBef>
                <a:spcPts val="1195"/>
              </a:spcBef>
              <a:buSzPct val="60000"/>
              <a:buChar char="■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sequence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dialog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windows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anytime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“lock-up”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windows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algn="just" marL="355600" marR="177800" indent="-343535">
              <a:lnSpc>
                <a:spcPct val="100000"/>
              </a:lnSpc>
              <a:spcBef>
                <a:spcPts val="1200"/>
              </a:spcBef>
              <a:buSzPct val="60000"/>
              <a:buChar char="■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how </a:t>
            </a:r>
            <a:r>
              <a:rPr dirty="0" sz="2000">
                <a:latin typeface="Times New Roman"/>
                <a:cs typeface="Times New Roman"/>
              </a:rPr>
              <a:t>convenient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etc.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Minimize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curve.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1200"/>
              </a:spcBef>
              <a:buSzPct val="60000"/>
              <a:buChar char="■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Considering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trade-</a:t>
            </a:r>
            <a:r>
              <a:rPr dirty="0" sz="2000" spc="-25">
                <a:latin typeface="Times New Roman"/>
                <a:cs typeface="Times New Roman"/>
              </a:rPr>
              <a:t>off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“flat”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“deep”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windows,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pages,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menus.</a:t>
            </a:r>
            <a:endParaRPr sz="2000">
              <a:latin typeface="Times New Roman"/>
              <a:cs typeface="Times New Roman"/>
            </a:endParaRPr>
          </a:p>
          <a:p>
            <a:pPr algn="just" marL="355600" marR="79375" indent="-343535">
              <a:lnSpc>
                <a:spcPct val="100000"/>
              </a:lnSpc>
              <a:spcBef>
                <a:spcPts val="1200"/>
              </a:spcBef>
              <a:buSzPct val="60000"/>
              <a:buChar char="■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Prototype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business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earlier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SzPct val="60000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interactivity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frequent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Logic</a:t>
            </a:r>
            <a:r>
              <a:rPr dirty="0" spc="-15"/>
              <a:t> </a:t>
            </a:r>
            <a:r>
              <a:rPr dirty="0" spc="-10"/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1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3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Application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Logic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55869" y="1935024"/>
            <a:ext cx="6455410" cy="406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ts val="275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coupling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cohesion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coherence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goals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specifications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Identifying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opportunities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reuse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Restructuring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Optimizing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Application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Components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27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Application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Frame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Software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70404" y="2388108"/>
            <a:ext cx="6230620" cy="1498600"/>
            <a:chOff x="2470404" y="2388108"/>
            <a:chExt cx="6230620" cy="1498600"/>
          </a:xfrm>
        </p:grpSpPr>
        <p:sp>
          <p:nvSpPr>
            <p:cNvPr id="4" name="object 4" descr=""/>
            <p:cNvSpPr/>
            <p:nvPr/>
          </p:nvSpPr>
          <p:spPr>
            <a:xfrm>
              <a:off x="2496311" y="2414015"/>
              <a:ext cx="6178550" cy="1472565"/>
            </a:xfrm>
            <a:custGeom>
              <a:avLst/>
              <a:gdLst/>
              <a:ahLst/>
              <a:cxnLst/>
              <a:rect l="l" t="t" r="r" b="b"/>
              <a:pathLst>
                <a:path w="6178550" h="1472564">
                  <a:moveTo>
                    <a:pt x="6178295" y="1472183"/>
                  </a:moveTo>
                  <a:lnTo>
                    <a:pt x="0" y="1472183"/>
                  </a:lnTo>
                  <a:lnTo>
                    <a:pt x="0" y="0"/>
                  </a:lnTo>
                  <a:lnTo>
                    <a:pt x="6178295" y="0"/>
                  </a:lnTo>
                  <a:lnTo>
                    <a:pt x="6178295" y="1472183"/>
                  </a:lnTo>
                  <a:close/>
                </a:path>
              </a:pathLst>
            </a:custGeom>
            <a:solidFill>
              <a:srgbClr val="D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470404" y="2388108"/>
              <a:ext cx="6230620" cy="1498600"/>
            </a:xfrm>
            <a:custGeom>
              <a:avLst/>
              <a:gdLst/>
              <a:ahLst/>
              <a:cxnLst/>
              <a:rect l="l" t="t" r="r" b="b"/>
              <a:pathLst>
                <a:path w="6230620" h="1498600">
                  <a:moveTo>
                    <a:pt x="51815" y="1498091"/>
                  </a:moveTo>
                  <a:lnTo>
                    <a:pt x="0" y="1498091"/>
                  </a:lnTo>
                  <a:lnTo>
                    <a:pt x="0" y="1420368"/>
                  </a:lnTo>
                  <a:lnTo>
                    <a:pt x="51815" y="1420368"/>
                  </a:lnTo>
                  <a:lnTo>
                    <a:pt x="51815" y="1498091"/>
                  </a:lnTo>
                  <a:close/>
                </a:path>
                <a:path w="6230620" h="1498600">
                  <a:moveTo>
                    <a:pt x="51815" y="1267967"/>
                  </a:moveTo>
                  <a:lnTo>
                    <a:pt x="0" y="1267967"/>
                  </a:lnTo>
                  <a:lnTo>
                    <a:pt x="0" y="1065276"/>
                  </a:lnTo>
                  <a:lnTo>
                    <a:pt x="51815" y="1065276"/>
                  </a:lnTo>
                  <a:lnTo>
                    <a:pt x="51815" y="1267967"/>
                  </a:lnTo>
                  <a:close/>
                </a:path>
                <a:path w="6230620" h="1498600">
                  <a:moveTo>
                    <a:pt x="51815" y="912875"/>
                  </a:moveTo>
                  <a:lnTo>
                    <a:pt x="0" y="912875"/>
                  </a:lnTo>
                  <a:lnTo>
                    <a:pt x="0" y="710184"/>
                  </a:lnTo>
                  <a:lnTo>
                    <a:pt x="51815" y="710184"/>
                  </a:lnTo>
                  <a:lnTo>
                    <a:pt x="51815" y="912875"/>
                  </a:lnTo>
                  <a:close/>
                </a:path>
                <a:path w="6230620" h="1498600">
                  <a:moveTo>
                    <a:pt x="51815" y="557783"/>
                  </a:moveTo>
                  <a:lnTo>
                    <a:pt x="0" y="557783"/>
                  </a:lnTo>
                  <a:lnTo>
                    <a:pt x="0" y="353567"/>
                  </a:lnTo>
                  <a:lnTo>
                    <a:pt x="51815" y="353567"/>
                  </a:lnTo>
                  <a:lnTo>
                    <a:pt x="51815" y="557783"/>
                  </a:lnTo>
                  <a:close/>
                </a:path>
                <a:path w="6230620" h="1498600">
                  <a:moveTo>
                    <a:pt x="51815" y="201167"/>
                  </a:moveTo>
                  <a:lnTo>
                    <a:pt x="0" y="201167"/>
                  </a:lnTo>
                  <a:lnTo>
                    <a:pt x="0" y="25907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53339" y="0"/>
                  </a:lnTo>
                  <a:lnTo>
                    <a:pt x="53339" y="25908"/>
                  </a:lnTo>
                  <a:lnTo>
                    <a:pt x="51815" y="25908"/>
                  </a:lnTo>
                  <a:lnTo>
                    <a:pt x="25907" y="50291"/>
                  </a:lnTo>
                  <a:lnTo>
                    <a:pt x="51815" y="50291"/>
                  </a:lnTo>
                  <a:lnTo>
                    <a:pt x="51815" y="201167"/>
                  </a:lnTo>
                  <a:close/>
                </a:path>
                <a:path w="6230620" h="1498600">
                  <a:moveTo>
                    <a:pt x="51815" y="50291"/>
                  </a:moveTo>
                  <a:lnTo>
                    <a:pt x="25907" y="50291"/>
                  </a:lnTo>
                  <a:lnTo>
                    <a:pt x="51815" y="25908"/>
                  </a:lnTo>
                  <a:lnTo>
                    <a:pt x="51815" y="50291"/>
                  </a:lnTo>
                  <a:close/>
                </a:path>
                <a:path w="6230620" h="1498600">
                  <a:moveTo>
                    <a:pt x="53339" y="50291"/>
                  </a:moveTo>
                  <a:lnTo>
                    <a:pt x="51815" y="50291"/>
                  </a:lnTo>
                  <a:lnTo>
                    <a:pt x="51815" y="25908"/>
                  </a:lnTo>
                  <a:lnTo>
                    <a:pt x="53339" y="25908"/>
                  </a:lnTo>
                  <a:lnTo>
                    <a:pt x="53339" y="50291"/>
                  </a:lnTo>
                  <a:close/>
                </a:path>
                <a:path w="6230620" h="1498600">
                  <a:moveTo>
                    <a:pt x="408431" y="50291"/>
                  </a:moveTo>
                  <a:lnTo>
                    <a:pt x="205739" y="50291"/>
                  </a:lnTo>
                  <a:lnTo>
                    <a:pt x="205739" y="0"/>
                  </a:lnTo>
                  <a:lnTo>
                    <a:pt x="408431" y="0"/>
                  </a:lnTo>
                  <a:lnTo>
                    <a:pt x="408431" y="50291"/>
                  </a:lnTo>
                  <a:close/>
                </a:path>
                <a:path w="6230620" h="1498600">
                  <a:moveTo>
                    <a:pt x="763523" y="50291"/>
                  </a:moveTo>
                  <a:lnTo>
                    <a:pt x="560831" y="50291"/>
                  </a:lnTo>
                  <a:lnTo>
                    <a:pt x="560831" y="0"/>
                  </a:lnTo>
                  <a:lnTo>
                    <a:pt x="763523" y="0"/>
                  </a:lnTo>
                  <a:lnTo>
                    <a:pt x="763523" y="50291"/>
                  </a:lnTo>
                  <a:close/>
                </a:path>
                <a:path w="6230620" h="1498600">
                  <a:moveTo>
                    <a:pt x="1120139" y="50291"/>
                  </a:moveTo>
                  <a:lnTo>
                    <a:pt x="915923" y="50291"/>
                  </a:lnTo>
                  <a:lnTo>
                    <a:pt x="915923" y="0"/>
                  </a:lnTo>
                  <a:lnTo>
                    <a:pt x="1120139" y="0"/>
                  </a:lnTo>
                  <a:lnTo>
                    <a:pt x="1120139" y="50291"/>
                  </a:lnTo>
                  <a:close/>
                </a:path>
                <a:path w="6230620" h="1498600">
                  <a:moveTo>
                    <a:pt x="1475231" y="50291"/>
                  </a:moveTo>
                  <a:lnTo>
                    <a:pt x="1272539" y="50291"/>
                  </a:lnTo>
                  <a:lnTo>
                    <a:pt x="1272539" y="0"/>
                  </a:lnTo>
                  <a:lnTo>
                    <a:pt x="1475231" y="0"/>
                  </a:lnTo>
                  <a:lnTo>
                    <a:pt x="1475231" y="50291"/>
                  </a:lnTo>
                  <a:close/>
                </a:path>
                <a:path w="6230620" h="1498600">
                  <a:moveTo>
                    <a:pt x="1830323" y="50291"/>
                  </a:moveTo>
                  <a:lnTo>
                    <a:pt x="1627631" y="50291"/>
                  </a:lnTo>
                  <a:lnTo>
                    <a:pt x="1627631" y="0"/>
                  </a:lnTo>
                  <a:lnTo>
                    <a:pt x="1830323" y="0"/>
                  </a:lnTo>
                  <a:lnTo>
                    <a:pt x="1830323" y="50291"/>
                  </a:lnTo>
                  <a:close/>
                </a:path>
                <a:path w="6230620" h="1498600">
                  <a:moveTo>
                    <a:pt x="2186939" y="50291"/>
                  </a:moveTo>
                  <a:lnTo>
                    <a:pt x="1982723" y="50291"/>
                  </a:lnTo>
                  <a:lnTo>
                    <a:pt x="1982723" y="0"/>
                  </a:lnTo>
                  <a:lnTo>
                    <a:pt x="2186939" y="0"/>
                  </a:lnTo>
                  <a:lnTo>
                    <a:pt x="2186939" y="50291"/>
                  </a:lnTo>
                  <a:close/>
                </a:path>
                <a:path w="6230620" h="1498600">
                  <a:moveTo>
                    <a:pt x="2542031" y="50291"/>
                  </a:moveTo>
                  <a:lnTo>
                    <a:pt x="2339339" y="50291"/>
                  </a:lnTo>
                  <a:lnTo>
                    <a:pt x="2339339" y="0"/>
                  </a:lnTo>
                  <a:lnTo>
                    <a:pt x="2542031" y="0"/>
                  </a:lnTo>
                  <a:lnTo>
                    <a:pt x="2542031" y="50291"/>
                  </a:lnTo>
                  <a:close/>
                </a:path>
                <a:path w="6230620" h="1498600">
                  <a:moveTo>
                    <a:pt x="2897123" y="50291"/>
                  </a:moveTo>
                  <a:lnTo>
                    <a:pt x="2694431" y="50291"/>
                  </a:lnTo>
                  <a:lnTo>
                    <a:pt x="2694431" y="0"/>
                  </a:lnTo>
                  <a:lnTo>
                    <a:pt x="2897123" y="0"/>
                  </a:lnTo>
                  <a:lnTo>
                    <a:pt x="2897123" y="50291"/>
                  </a:lnTo>
                  <a:close/>
                </a:path>
                <a:path w="6230620" h="1498600">
                  <a:moveTo>
                    <a:pt x="3253739" y="50291"/>
                  </a:moveTo>
                  <a:lnTo>
                    <a:pt x="3049523" y="50291"/>
                  </a:lnTo>
                  <a:lnTo>
                    <a:pt x="3049523" y="0"/>
                  </a:lnTo>
                  <a:lnTo>
                    <a:pt x="3253739" y="0"/>
                  </a:lnTo>
                  <a:lnTo>
                    <a:pt x="3253739" y="50291"/>
                  </a:lnTo>
                  <a:close/>
                </a:path>
                <a:path w="6230620" h="1498600">
                  <a:moveTo>
                    <a:pt x="3608831" y="50291"/>
                  </a:moveTo>
                  <a:lnTo>
                    <a:pt x="3406139" y="50291"/>
                  </a:lnTo>
                  <a:lnTo>
                    <a:pt x="3406139" y="0"/>
                  </a:lnTo>
                  <a:lnTo>
                    <a:pt x="3608831" y="0"/>
                  </a:lnTo>
                  <a:lnTo>
                    <a:pt x="3608831" y="50291"/>
                  </a:lnTo>
                  <a:close/>
                </a:path>
                <a:path w="6230620" h="1498600">
                  <a:moveTo>
                    <a:pt x="3963923" y="50291"/>
                  </a:moveTo>
                  <a:lnTo>
                    <a:pt x="3761231" y="50291"/>
                  </a:lnTo>
                  <a:lnTo>
                    <a:pt x="3761231" y="0"/>
                  </a:lnTo>
                  <a:lnTo>
                    <a:pt x="3963923" y="0"/>
                  </a:lnTo>
                  <a:lnTo>
                    <a:pt x="3963923" y="50291"/>
                  </a:lnTo>
                  <a:close/>
                </a:path>
                <a:path w="6230620" h="1498600">
                  <a:moveTo>
                    <a:pt x="4320539" y="50291"/>
                  </a:moveTo>
                  <a:lnTo>
                    <a:pt x="4116323" y="50291"/>
                  </a:lnTo>
                  <a:lnTo>
                    <a:pt x="4116323" y="0"/>
                  </a:lnTo>
                  <a:lnTo>
                    <a:pt x="4320539" y="0"/>
                  </a:lnTo>
                  <a:lnTo>
                    <a:pt x="4320539" y="50291"/>
                  </a:lnTo>
                  <a:close/>
                </a:path>
                <a:path w="6230620" h="1498600">
                  <a:moveTo>
                    <a:pt x="4675631" y="50291"/>
                  </a:moveTo>
                  <a:lnTo>
                    <a:pt x="4472939" y="50291"/>
                  </a:lnTo>
                  <a:lnTo>
                    <a:pt x="4472939" y="0"/>
                  </a:lnTo>
                  <a:lnTo>
                    <a:pt x="4675631" y="0"/>
                  </a:lnTo>
                  <a:lnTo>
                    <a:pt x="4675631" y="50291"/>
                  </a:lnTo>
                  <a:close/>
                </a:path>
                <a:path w="6230620" h="1498600">
                  <a:moveTo>
                    <a:pt x="5030723" y="50291"/>
                  </a:moveTo>
                  <a:lnTo>
                    <a:pt x="4828031" y="50291"/>
                  </a:lnTo>
                  <a:lnTo>
                    <a:pt x="4828031" y="0"/>
                  </a:lnTo>
                  <a:lnTo>
                    <a:pt x="5030723" y="0"/>
                  </a:lnTo>
                  <a:lnTo>
                    <a:pt x="5030723" y="50291"/>
                  </a:lnTo>
                  <a:close/>
                </a:path>
                <a:path w="6230620" h="1498600">
                  <a:moveTo>
                    <a:pt x="5387339" y="50291"/>
                  </a:moveTo>
                  <a:lnTo>
                    <a:pt x="5183123" y="50291"/>
                  </a:lnTo>
                  <a:lnTo>
                    <a:pt x="5183123" y="0"/>
                  </a:lnTo>
                  <a:lnTo>
                    <a:pt x="5387339" y="0"/>
                  </a:lnTo>
                  <a:lnTo>
                    <a:pt x="5387339" y="50291"/>
                  </a:lnTo>
                  <a:close/>
                </a:path>
                <a:path w="6230620" h="1498600">
                  <a:moveTo>
                    <a:pt x="5742432" y="50291"/>
                  </a:moveTo>
                  <a:lnTo>
                    <a:pt x="5539739" y="50291"/>
                  </a:lnTo>
                  <a:lnTo>
                    <a:pt x="5539739" y="0"/>
                  </a:lnTo>
                  <a:lnTo>
                    <a:pt x="5742432" y="0"/>
                  </a:lnTo>
                  <a:lnTo>
                    <a:pt x="5742432" y="50291"/>
                  </a:lnTo>
                  <a:close/>
                </a:path>
                <a:path w="6230620" h="1498600">
                  <a:moveTo>
                    <a:pt x="6097523" y="50291"/>
                  </a:moveTo>
                  <a:lnTo>
                    <a:pt x="5894832" y="50291"/>
                  </a:lnTo>
                  <a:lnTo>
                    <a:pt x="5894832" y="0"/>
                  </a:lnTo>
                  <a:lnTo>
                    <a:pt x="6097523" y="0"/>
                  </a:lnTo>
                  <a:lnTo>
                    <a:pt x="6097523" y="50291"/>
                  </a:lnTo>
                  <a:close/>
                </a:path>
                <a:path w="6230620" h="1498600">
                  <a:moveTo>
                    <a:pt x="6230112" y="274319"/>
                  </a:moveTo>
                  <a:lnTo>
                    <a:pt x="6178296" y="274319"/>
                  </a:lnTo>
                  <a:lnTo>
                    <a:pt x="6178296" y="71627"/>
                  </a:lnTo>
                  <a:lnTo>
                    <a:pt x="6230112" y="71627"/>
                  </a:lnTo>
                  <a:lnTo>
                    <a:pt x="6230112" y="274319"/>
                  </a:lnTo>
                  <a:close/>
                </a:path>
                <a:path w="6230620" h="1498600">
                  <a:moveTo>
                    <a:pt x="6230112" y="630935"/>
                  </a:moveTo>
                  <a:lnTo>
                    <a:pt x="6178296" y="630935"/>
                  </a:lnTo>
                  <a:lnTo>
                    <a:pt x="6178296" y="426719"/>
                  </a:lnTo>
                  <a:lnTo>
                    <a:pt x="6230112" y="426719"/>
                  </a:lnTo>
                  <a:lnTo>
                    <a:pt x="6230112" y="630935"/>
                  </a:lnTo>
                  <a:close/>
                </a:path>
                <a:path w="6230620" h="1498600">
                  <a:moveTo>
                    <a:pt x="6230112" y="986027"/>
                  </a:moveTo>
                  <a:lnTo>
                    <a:pt x="6178296" y="986027"/>
                  </a:lnTo>
                  <a:lnTo>
                    <a:pt x="6178296" y="783335"/>
                  </a:lnTo>
                  <a:lnTo>
                    <a:pt x="6230112" y="783335"/>
                  </a:lnTo>
                  <a:lnTo>
                    <a:pt x="6230112" y="986027"/>
                  </a:lnTo>
                  <a:close/>
                </a:path>
                <a:path w="6230620" h="1498600">
                  <a:moveTo>
                    <a:pt x="6230112" y="1341120"/>
                  </a:moveTo>
                  <a:lnTo>
                    <a:pt x="6178296" y="1341120"/>
                  </a:lnTo>
                  <a:lnTo>
                    <a:pt x="6178296" y="1138427"/>
                  </a:lnTo>
                  <a:lnTo>
                    <a:pt x="6230112" y="1138427"/>
                  </a:lnTo>
                  <a:lnTo>
                    <a:pt x="6230112" y="1341120"/>
                  </a:lnTo>
                  <a:close/>
                </a:path>
                <a:path w="6230620" h="1498600">
                  <a:moveTo>
                    <a:pt x="6230112" y="1498091"/>
                  </a:moveTo>
                  <a:lnTo>
                    <a:pt x="6178296" y="1498091"/>
                  </a:lnTo>
                  <a:lnTo>
                    <a:pt x="6178296" y="1493520"/>
                  </a:lnTo>
                  <a:lnTo>
                    <a:pt x="6230112" y="1493520"/>
                  </a:lnTo>
                  <a:lnTo>
                    <a:pt x="6230112" y="149809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529840" y="3553968"/>
              <a:ext cx="953769" cy="332740"/>
            </a:xfrm>
            <a:custGeom>
              <a:avLst/>
              <a:gdLst/>
              <a:ahLst/>
              <a:cxnLst/>
              <a:rect l="l" t="t" r="r" b="b"/>
              <a:pathLst>
                <a:path w="953770" h="332739">
                  <a:moveTo>
                    <a:pt x="953330" y="332231"/>
                  </a:moveTo>
                  <a:lnTo>
                    <a:pt x="352" y="332231"/>
                  </a:lnTo>
                  <a:lnTo>
                    <a:pt x="0" y="158495"/>
                  </a:lnTo>
                  <a:lnTo>
                    <a:pt x="624839" y="76199"/>
                  </a:lnTo>
                  <a:lnTo>
                    <a:pt x="678179" y="0"/>
                  </a:lnTo>
                  <a:lnTo>
                    <a:pt x="684275" y="0"/>
                  </a:lnTo>
                  <a:lnTo>
                    <a:pt x="698301" y="3643"/>
                  </a:lnTo>
                  <a:lnTo>
                    <a:pt x="705040" y="7429"/>
                  </a:lnTo>
                  <a:lnTo>
                    <a:pt x="709778" y="14358"/>
                  </a:lnTo>
                  <a:lnTo>
                    <a:pt x="717803" y="27431"/>
                  </a:lnTo>
                  <a:lnTo>
                    <a:pt x="741687" y="33766"/>
                  </a:lnTo>
                  <a:lnTo>
                    <a:pt x="744283" y="34670"/>
                  </a:lnTo>
                  <a:lnTo>
                    <a:pt x="745450" y="37290"/>
                  </a:lnTo>
                  <a:lnTo>
                    <a:pt x="765047" y="48767"/>
                  </a:lnTo>
                  <a:lnTo>
                    <a:pt x="771143" y="51815"/>
                  </a:lnTo>
                  <a:lnTo>
                    <a:pt x="780795" y="51815"/>
                  </a:lnTo>
                  <a:lnTo>
                    <a:pt x="784859" y="54863"/>
                  </a:lnTo>
                  <a:lnTo>
                    <a:pt x="789431" y="60959"/>
                  </a:lnTo>
                  <a:lnTo>
                    <a:pt x="789431" y="68579"/>
                  </a:lnTo>
                  <a:lnTo>
                    <a:pt x="790955" y="76199"/>
                  </a:lnTo>
                  <a:lnTo>
                    <a:pt x="830579" y="109727"/>
                  </a:lnTo>
                  <a:lnTo>
                    <a:pt x="839723" y="124967"/>
                  </a:lnTo>
                  <a:lnTo>
                    <a:pt x="844295" y="131063"/>
                  </a:lnTo>
                  <a:lnTo>
                    <a:pt x="849320" y="136326"/>
                  </a:lnTo>
                  <a:lnTo>
                    <a:pt x="854773" y="141160"/>
                  </a:lnTo>
                  <a:lnTo>
                    <a:pt x="859940" y="146280"/>
                  </a:lnTo>
                  <a:lnTo>
                    <a:pt x="864107" y="152399"/>
                  </a:lnTo>
                  <a:lnTo>
                    <a:pt x="868679" y="158495"/>
                  </a:lnTo>
                  <a:lnTo>
                    <a:pt x="867155" y="166115"/>
                  </a:lnTo>
                  <a:lnTo>
                    <a:pt x="870203" y="172211"/>
                  </a:lnTo>
                  <a:lnTo>
                    <a:pt x="874775" y="179831"/>
                  </a:lnTo>
                  <a:lnTo>
                    <a:pt x="880871" y="185927"/>
                  </a:lnTo>
                  <a:lnTo>
                    <a:pt x="883919" y="193547"/>
                  </a:lnTo>
                  <a:lnTo>
                    <a:pt x="886967" y="199643"/>
                  </a:lnTo>
                  <a:lnTo>
                    <a:pt x="886967" y="207263"/>
                  </a:lnTo>
                  <a:lnTo>
                    <a:pt x="891539" y="213359"/>
                  </a:lnTo>
                  <a:lnTo>
                    <a:pt x="902350" y="233410"/>
                  </a:lnTo>
                  <a:lnTo>
                    <a:pt x="904874" y="234314"/>
                  </a:lnTo>
                  <a:lnTo>
                    <a:pt x="905684" y="236934"/>
                  </a:lnTo>
                  <a:lnTo>
                    <a:pt x="911351" y="262127"/>
                  </a:lnTo>
                  <a:lnTo>
                    <a:pt x="924067" y="275415"/>
                  </a:lnTo>
                  <a:lnTo>
                    <a:pt x="929639" y="281558"/>
                  </a:lnTo>
                  <a:lnTo>
                    <a:pt x="934068" y="288274"/>
                  </a:lnTo>
                  <a:lnTo>
                    <a:pt x="943355" y="303275"/>
                  </a:lnTo>
                  <a:lnTo>
                    <a:pt x="947927" y="309371"/>
                  </a:lnTo>
                  <a:lnTo>
                    <a:pt x="947927" y="316991"/>
                  </a:lnTo>
                  <a:lnTo>
                    <a:pt x="950975" y="324612"/>
                  </a:lnTo>
                  <a:lnTo>
                    <a:pt x="953330" y="332231"/>
                  </a:lnTo>
                  <a:close/>
                </a:path>
                <a:path w="953770" h="332739">
                  <a:moveTo>
                    <a:pt x="780795" y="51815"/>
                  </a:moveTo>
                  <a:lnTo>
                    <a:pt x="771143" y="51815"/>
                  </a:lnTo>
                  <a:lnTo>
                    <a:pt x="778763" y="50291"/>
                  </a:lnTo>
                  <a:lnTo>
                    <a:pt x="780795" y="5181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16124" y="3541775"/>
              <a:ext cx="981075" cy="344170"/>
            </a:xfrm>
            <a:custGeom>
              <a:avLst/>
              <a:gdLst/>
              <a:ahLst/>
              <a:cxnLst/>
              <a:rect l="l" t="t" r="r" b="b"/>
              <a:pathLst>
                <a:path w="981075" h="344170">
                  <a:moveTo>
                    <a:pt x="629903" y="77130"/>
                  </a:moveTo>
                  <a:lnTo>
                    <a:pt x="681227" y="3810"/>
                  </a:lnTo>
                  <a:lnTo>
                    <a:pt x="684275" y="1270"/>
                  </a:lnTo>
                  <a:lnTo>
                    <a:pt x="687323" y="0"/>
                  </a:lnTo>
                  <a:lnTo>
                    <a:pt x="701040" y="0"/>
                  </a:lnTo>
                  <a:lnTo>
                    <a:pt x="705611" y="1270"/>
                  </a:lnTo>
                  <a:lnTo>
                    <a:pt x="710183" y="1270"/>
                  </a:lnTo>
                  <a:lnTo>
                    <a:pt x="713231" y="2540"/>
                  </a:lnTo>
                  <a:lnTo>
                    <a:pt x="717803" y="3810"/>
                  </a:lnTo>
                  <a:lnTo>
                    <a:pt x="720851" y="5080"/>
                  </a:lnTo>
                  <a:lnTo>
                    <a:pt x="722375" y="5080"/>
                  </a:lnTo>
                  <a:lnTo>
                    <a:pt x="722375" y="7620"/>
                  </a:lnTo>
                  <a:lnTo>
                    <a:pt x="723899" y="7620"/>
                  </a:lnTo>
                  <a:lnTo>
                    <a:pt x="726948" y="8890"/>
                  </a:lnTo>
                  <a:lnTo>
                    <a:pt x="726948" y="10160"/>
                  </a:lnTo>
                  <a:lnTo>
                    <a:pt x="728472" y="10160"/>
                  </a:lnTo>
                  <a:lnTo>
                    <a:pt x="728472" y="11430"/>
                  </a:lnTo>
                  <a:lnTo>
                    <a:pt x="731519" y="15240"/>
                  </a:lnTo>
                  <a:lnTo>
                    <a:pt x="731519" y="16510"/>
                  </a:lnTo>
                  <a:lnTo>
                    <a:pt x="734567" y="19050"/>
                  </a:lnTo>
                  <a:lnTo>
                    <a:pt x="702564" y="19050"/>
                  </a:lnTo>
                  <a:lnTo>
                    <a:pt x="691895" y="24130"/>
                  </a:lnTo>
                  <a:lnTo>
                    <a:pt x="694943" y="24130"/>
                  </a:lnTo>
                  <a:lnTo>
                    <a:pt x="698346" y="25075"/>
                  </a:lnTo>
                  <a:lnTo>
                    <a:pt x="662558" y="76200"/>
                  </a:lnTo>
                  <a:lnTo>
                    <a:pt x="637031" y="76200"/>
                  </a:lnTo>
                  <a:lnTo>
                    <a:pt x="629903" y="77130"/>
                  </a:lnTo>
                  <a:close/>
                </a:path>
                <a:path w="981075" h="344170">
                  <a:moveTo>
                    <a:pt x="698346" y="25075"/>
                  </a:moveTo>
                  <a:lnTo>
                    <a:pt x="694943" y="24130"/>
                  </a:lnTo>
                  <a:lnTo>
                    <a:pt x="691895" y="24130"/>
                  </a:lnTo>
                  <a:lnTo>
                    <a:pt x="702564" y="19050"/>
                  </a:lnTo>
                  <a:lnTo>
                    <a:pt x="698346" y="25075"/>
                  </a:lnTo>
                  <a:close/>
                </a:path>
                <a:path w="981075" h="344170">
                  <a:moveTo>
                    <a:pt x="739648" y="28786"/>
                  </a:moveTo>
                  <a:lnTo>
                    <a:pt x="734567" y="26670"/>
                  </a:lnTo>
                  <a:lnTo>
                    <a:pt x="705611" y="26670"/>
                  </a:lnTo>
                  <a:lnTo>
                    <a:pt x="702564" y="25400"/>
                  </a:lnTo>
                  <a:lnTo>
                    <a:pt x="699515" y="25400"/>
                  </a:lnTo>
                  <a:lnTo>
                    <a:pt x="698346" y="25075"/>
                  </a:lnTo>
                  <a:lnTo>
                    <a:pt x="702564" y="19050"/>
                  </a:lnTo>
                  <a:lnTo>
                    <a:pt x="734567" y="19050"/>
                  </a:lnTo>
                  <a:lnTo>
                    <a:pt x="739140" y="27940"/>
                  </a:lnTo>
                  <a:lnTo>
                    <a:pt x="739648" y="28786"/>
                  </a:lnTo>
                  <a:close/>
                </a:path>
                <a:path w="981075" h="344170">
                  <a:moveTo>
                    <a:pt x="709095" y="27214"/>
                  </a:moveTo>
                  <a:lnTo>
                    <a:pt x="707135" y="26670"/>
                  </a:lnTo>
                  <a:lnTo>
                    <a:pt x="708659" y="26670"/>
                  </a:lnTo>
                  <a:lnTo>
                    <a:pt x="709095" y="27214"/>
                  </a:lnTo>
                  <a:close/>
                </a:path>
                <a:path w="981075" h="344170">
                  <a:moveTo>
                    <a:pt x="711707" y="27940"/>
                  </a:moveTo>
                  <a:lnTo>
                    <a:pt x="709095" y="27214"/>
                  </a:lnTo>
                  <a:lnTo>
                    <a:pt x="708659" y="26670"/>
                  </a:lnTo>
                  <a:lnTo>
                    <a:pt x="711707" y="27940"/>
                  </a:lnTo>
                  <a:close/>
                </a:path>
                <a:path w="981075" h="344170">
                  <a:moveTo>
                    <a:pt x="739139" y="30480"/>
                  </a:moveTo>
                  <a:lnTo>
                    <a:pt x="711707" y="30479"/>
                  </a:lnTo>
                  <a:lnTo>
                    <a:pt x="710183" y="27940"/>
                  </a:lnTo>
                  <a:lnTo>
                    <a:pt x="711707" y="27940"/>
                  </a:lnTo>
                  <a:lnTo>
                    <a:pt x="708659" y="26670"/>
                  </a:lnTo>
                  <a:lnTo>
                    <a:pt x="734567" y="26670"/>
                  </a:lnTo>
                  <a:lnTo>
                    <a:pt x="739139" y="30480"/>
                  </a:lnTo>
                  <a:close/>
                </a:path>
                <a:path w="981075" h="344170">
                  <a:moveTo>
                    <a:pt x="742187" y="33020"/>
                  </a:moveTo>
                  <a:lnTo>
                    <a:pt x="734567" y="26670"/>
                  </a:lnTo>
                  <a:lnTo>
                    <a:pt x="739648" y="28786"/>
                  </a:lnTo>
                  <a:lnTo>
                    <a:pt x="742187" y="33020"/>
                  </a:lnTo>
                  <a:close/>
                </a:path>
                <a:path w="981075" h="344170">
                  <a:moveTo>
                    <a:pt x="711707" y="30479"/>
                  </a:moveTo>
                  <a:lnTo>
                    <a:pt x="709095" y="27214"/>
                  </a:lnTo>
                  <a:lnTo>
                    <a:pt x="711707" y="27940"/>
                  </a:lnTo>
                  <a:lnTo>
                    <a:pt x="710183" y="27940"/>
                  </a:lnTo>
                  <a:lnTo>
                    <a:pt x="711707" y="30479"/>
                  </a:lnTo>
                  <a:close/>
                </a:path>
                <a:path w="981075" h="344170">
                  <a:moveTo>
                    <a:pt x="758951" y="33020"/>
                  </a:moveTo>
                  <a:lnTo>
                    <a:pt x="742187" y="33020"/>
                  </a:lnTo>
                  <a:lnTo>
                    <a:pt x="739648" y="28786"/>
                  </a:lnTo>
                  <a:lnTo>
                    <a:pt x="743711" y="30480"/>
                  </a:lnTo>
                  <a:lnTo>
                    <a:pt x="751331" y="31750"/>
                  </a:lnTo>
                  <a:lnTo>
                    <a:pt x="755903" y="31750"/>
                  </a:lnTo>
                  <a:lnTo>
                    <a:pt x="758951" y="33020"/>
                  </a:lnTo>
                  <a:close/>
                </a:path>
                <a:path w="981075" h="344170">
                  <a:moveTo>
                    <a:pt x="749807" y="57150"/>
                  </a:moveTo>
                  <a:lnTo>
                    <a:pt x="745235" y="55880"/>
                  </a:lnTo>
                  <a:lnTo>
                    <a:pt x="737615" y="54610"/>
                  </a:lnTo>
                  <a:lnTo>
                    <a:pt x="728472" y="50800"/>
                  </a:lnTo>
                  <a:lnTo>
                    <a:pt x="725423" y="50800"/>
                  </a:lnTo>
                  <a:lnTo>
                    <a:pt x="720851" y="46990"/>
                  </a:lnTo>
                  <a:lnTo>
                    <a:pt x="717803" y="41910"/>
                  </a:lnTo>
                  <a:lnTo>
                    <a:pt x="716279" y="38100"/>
                  </a:lnTo>
                  <a:lnTo>
                    <a:pt x="711707" y="30479"/>
                  </a:lnTo>
                  <a:lnTo>
                    <a:pt x="739139" y="30480"/>
                  </a:lnTo>
                  <a:lnTo>
                    <a:pt x="742187" y="33020"/>
                  </a:lnTo>
                  <a:lnTo>
                    <a:pt x="761999" y="33020"/>
                  </a:lnTo>
                  <a:lnTo>
                    <a:pt x="763523" y="34290"/>
                  </a:lnTo>
                  <a:lnTo>
                    <a:pt x="752856" y="34290"/>
                  </a:lnTo>
                  <a:lnTo>
                    <a:pt x="751331" y="35560"/>
                  </a:lnTo>
                  <a:lnTo>
                    <a:pt x="749807" y="35560"/>
                  </a:lnTo>
                  <a:lnTo>
                    <a:pt x="748283" y="38100"/>
                  </a:lnTo>
                  <a:lnTo>
                    <a:pt x="748283" y="39370"/>
                  </a:lnTo>
                  <a:lnTo>
                    <a:pt x="745235" y="41910"/>
                  </a:lnTo>
                  <a:lnTo>
                    <a:pt x="743711" y="46990"/>
                  </a:lnTo>
                  <a:lnTo>
                    <a:pt x="746759" y="50800"/>
                  </a:lnTo>
                  <a:lnTo>
                    <a:pt x="746759" y="54610"/>
                  </a:lnTo>
                  <a:lnTo>
                    <a:pt x="748283" y="54610"/>
                  </a:lnTo>
                  <a:lnTo>
                    <a:pt x="748283" y="55880"/>
                  </a:lnTo>
                  <a:lnTo>
                    <a:pt x="749807" y="57150"/>
                  </a:lnTo>
                  <a:close/>
                </a:path>
                <a:path w="981075" h="344170">
                  <a:moveTo>
                    <a:pt x="788923" y="77046"/>
                  </a:moveTo>
                  <a:lnTo>
                    <a:pt x="784859" y="76200"/>
                  </a:lnTo>
                  <a:lnTo>
                    <a:pt x="780287" y="73660"/>
                  </a:lnTo>
                  <a:lnTo>
                    <a:pt x="774191" y="72390"/>
                  </a:lnTo>
                  <a:lnTo>
                    <a:pt x="772667" y="71120"/>
                  </a:lnTo>
                  <a:lnTo>
                    <a:pt x="768095" y="69850"/>
                  </a:lnTo>
                  <a:lnTo>
                    <a:pt x="765048" y="66040"/>
                  </a:lnTo>
                  <a:lnTo>
                    <a:pt x="758951" y="63500"/>
                  </a:lnTo>
                  <a:lnTo>
                    <a:pt x="754379" y="59690"/>
                  </a:lnTo>
                  <a:lnTo>
                    <a:pt x="751331" y="58420"/>
                  </a:lnTo>
                  <a:lnTo>
                    <a:pt x="748283" y="55880"/>
                  </a:lnTo>
                  <a:lnTo>
                    <a:pt x="748283" y="54610"/>
                  </a:lnTo>
                  <a:lnTo>
                    <a:pt x="746759" y="54610"/>
                  </a:lnTo>
                  <a:lnTo>
                    <a:pt x="746759" y="50800"/>
                  </a:lnTo>
                  <a:lnTo>
                    <a:pt x="743711" y="46990"/>
                  </a:lnTo>
                  <a:lnTo>
                    <a:pt x="745235" y="41910"/>
                  </a:lnTo>
                  <a:lnTo>
                    <a:pt x="748283" y="39370"/>
                  </a:lnTo>
                  <a:lnTo>
                    <a:pt x="748283" y="38100"/>
                  </a:lnTo>
                  <a:lnTo>
                    <a:pt x="749807" y="35560"/>
                  </a:lnTo>
                  <a:lnTo>
                    <a:pt x="751331" y="35560"/>
                  </a:lnTo>
                  <a:lnTo>
                    <a:pt x="752856" y="34290"/>
                  </a:lnTo>
                  <a:lnTo>
                    <a:pt x="749807" y="54610"/>
                  </a:lnTo>
                  <a:lnTo>
                    <a:pt x="753871" y="57150"/>
                  </a:lnTo>
                  <a:lnTo>
                    <a:pt x="752856" y="57150"/>
                  </a:lnTo>
                  <a:lnTo>
                    <a:pt x="754379" y="58420"/>
                  </a:lnTo>
                  <a:lnTo>
                    <a:pt x="807719" y="58420"/>
                  </a:lnTo>
                  <a:lnTo>
                    <a:pt x="809243" y="59690"/>
                  </a:lnTo>
                  <a:lnTo>
                    <a:pt x="812291" y="64770"/>
                  </a:lnTo>
                  <a:lnTo>
                    <a:pt x="812291" y="66040"/>
                  </a:lnTo>
                  <a:lnTo>
                    <a:pt x="813815" y="68580"/>
                  </a:lnTo>
                  <a:lnTo>
                    <a:pt x="815340" y="73660"/>
                  </a:lnTo>
                  <a:lnTo>
                    <a:pt x="787907" y="73660"/>
                  </a:lnTo>
                  <a:lnTo>
                    <a:pt x="788923" y="76200"/>
                  </a:lnTo>
                  <a:lnTo>
                    <a:pt x="787907" y="76200"/>
                  </a:lnTo>
                  <a:lnTo>
                    <a:pt x="788923" y="77046"/>
                  </a:lnTo>
                  <a:close/>
                </a:path>
                <a:path w="981075" h="344170">
                  <a:moveTo>
                    <a:pt x="807719" y="58420"/>
                  </a:moveTo>
                  <a:lnTo>
                    <a:pt x="755903" y="58420"/>
                  </a:lnTo>
                  <a:lnTo>
                    <a:pt x="749807" y="54610"/>
                  </a:lnTo>
                  <a:lnTo>
                    <a:pt x="752856" y="34290"/>
                  </a:lnTo>
                  <a:lnTo>
                    <a:pt x="763523" y="34290"/>
                  </a:lnTo>
                  <a:lnTo>
                    <a:pt x="766572" y="35560"/>
                  </a:lnTo>
                  <a:lnTo>
                    <a:pt x="770000" y="39370"/>
                  </a:lnTo>
                  <a:lnTo>
                    <a:pt x="766572" y="39370"/>
                  </a:lnTo>
                  <a:lnTo>
                    <a:pt x="768095" y="40640"/>
                  </a:lnTo>
                  <a:lnTo>
                    <a:pt x="768737" y="40974"/>
                  </a:lnTo>
                  <a:lnTo>
                    <a:pt x="769510" y="42907"/>
                  </a:lnTo>
                  <a:lnTo>
                    <a:pt x="768234" y="54610"/>
                  </a:lnTo>
                  <a:lnTo>
                    <a:pt x="768095" y="54610"/>
                  </a:lnTo>
                  <a:lnTo>
                    <a:pt x="763523" y="57150"/>
                  </a:lnTo>
                  <a:lnTo>
                    <a:pt x="807719" y="57150"/>
                  </a:lnTo>
                  <a:lnTo>
                    <a:pt x="807719" y="58420"/>
                  </a:lnTo>
                  <a:close/>
                </a:path>
                <a:path w="981075" h="344170">
                  <a:moveTo>
                    <a:pt x="768095" y="40640"/>
                  </a:moveTo>
                  <a:lnTo>
                    <a:pt x="766572" y="39370"/>
                  </a:lnTo>
                  <a:lnTo>
                    <a:pt x="768095" y="39370"/>
                  </a:lnTo>
                  <a:lnTo>
                    <a:pt x="768095" y="40640"/>
                  </a:lnTo>
                  <a:close/>
                </a:path>
                <a:path w="981075" h="344170">
                  <a:moveTo>
                    <a:pt x="771143" y="42227"/>
                  </a:moveTo>
                  <a:lnTo>
                    <a:pt x="768737" y="40974"/>
                  </a:lnTo>
                  <a:lnTo>
                    <a:pt x="768095" y="39370"/>
                  </a:lnTo>
                  <a:lnTo>
                    <a:pt x="770000" y="39370"/>
                  </a:lnTo>
                  <a:lnTo>
                    <a:pt x="771143" y="40640"/>
                  </a:lnTo>
                  <a:lnTo>
                    <a:pt x="771143" y="42227"/>
                  </a:lnTo>
                  <a:close/>
                </a:path>
                <a:path w="981075" h="344170">
                  <a:moveTo>
                    <a:pt x="769510" y="42907"/>
                  </a:moveTo>
                  <a:lnTo>
                    <a:pt x="768737" y="40974"/>
                  </a:lnTo>
                  <a:lnTo>
                    <a:pt x="770534" y="41910"/>
                  </a:lnTo>
                  <a:lnTo>
                    <a:pt x="769619" y="41910"/>
                  </a:lnTo>
                  <a:lnTo>
                    <a:pt x="769510" y="42907"/>
                  </a:lnTo>
                  <a:close/>
                </a:path>
                <a:path w="981075" h="344170">
                  <a:moveTo>
                    <a:pt x="771143" y="43180"/>
                  </a:moveTo>
                  <a:lnTo>
                    <a:pt x="769619" y="43180"/>
                  </a:lnTo>
                  <a:lnTo>
                    <a:pt x="769619" y="41910"/>
                  </a:lnTo>
                  <a:lnTo>
                    <a:pt x="770534" y="41910"/>
                  </a:lnTo>
                  <a:lnTo>
                    <a:pt x="771143" y="42227"/>
                  </a:lnTo>
                  <a:lnTo>
                    <a:pt x="771143" y="43180"/>
                  </a:lnTo>
                  <a:close/>
                </a:path>
                <a:path w="981075" h="344170">
                  <a:moveTo>
                    <a:pt x="806195" y="57150"/>
                  </a:moveTo>
                  <a:lnTo>
                    <a:pt x="765048" y="57150"/>
                  </a:lnTo>
                  <a:lnTo>
                    <a:pt x="768095" y="55880"/>
                  </a:lnTo>
                  <a:lnTo>
                    <a:pt x="771143" y="53340"/>
                  </a:lnTo>
                  <a:lnTo>
                    <a:pt x="771143" y="42227"/>
                  </a:lnTo>
                  <a:lnTo>
                    <a:pt x="780287" y="46990"/>
                  </a:lnTo>
                  <a:lnTo>
                    <a:pt x="784859" y="48260"/>
                  </a:lnTo>
                  <a:lnTo>
                    <a:pt x="781811" y="48260"/>
                  </a:lnTo>
                  <a:lnTo>
                    <a:pt x="786383" y="49530"/>
                  </a:lnTo>
                  <a:lnTo>
                    <a:pt x="792479" y="50800"/>
                  </a:lnTo>
                  <a:lnTo>
                    <a:pt x="797051" y="50800"/>
                  </a:lnTo>
                  <a:lnTo>
                    <a:pt x="798575" y="53340"/>
                  </a:lnTo>
                  <a:lnTo>
                    <a:pt x="800099" y="53340"/>
                  </a:lnTo>
                  <a:lnTo>
                    <a:pt x="801623" y="54610"/>
                  </a:lnTo>
                  <a:lnTo>
                    <a:pt x="803148" y="54610"/>
                  </a:lnTo>
                  <a:lnTo>
                    <a:pt x="806195" y="57150"/>
                  </a:lnTo>
                  <a:close/>
                </a:path>
                <a:path w="981075" h="344170">
                  <a:moveTo>
                    <a:pt x="768095" y="55880"/>
                  </a:moveTo>
                  <a:lnTo>
                    <a:pt x="769510" y="42907"/>
                  </a:lnTo>
                  <a:lnTo>
                    <a:pt x="769619" y="43180"/>
                  </a:lnTo>
                  <a:lnTo>
                    <a:pt x="771143" y="43180"/>
                  </a:lnTo>
                  <a:lnTo>
                    <a:pt x="771143" y="53340"/>
                  </a:lnTo>
                  <a:lnTo>
                    <a:pt x="768095" y="55880"/>
                  </a:lnTo>
                  <a:close/>
                </a:path>
                <a:path w="981075" h="344170">
                  <a:moveTo>
                    <a:pt x="765048" y="57150"/>
                  </a:moveTo>
                  <a:lnTo>
                    <a:pt x="763523" y="57150"/>
                  </a:lnTo>
                  <a:lnTo>
                    <a:pt x="768095" y="54610"/>
                  </a:lnTo>
                  <a:lnTo>
                    <a:pt x="768095" y="55880"/>
                  </a:lnTo>
                  <a:lnTo>
                    <a:pt x="765048" y="57150"/>
                  </a:lnTo>
                  <a:close/>
                </a:path>
                <a:path w="981075" h="344170">
                  <a:moveTo>
                    <a:pt x="768095" y="55880"/>
                  </a:moveTo>
                  <a:lnTo>
                    <a:pt x="768095" y="54610"/>
                  </a:lnTo>
                  <a:lnTo>
                    <a:pt x="768234" y="54610"/>
                  </a:lnTo>
                  <a:lnTo>
                    <a:pt x="768095" y="55880"/>
                  </a:lnTo>
                  <a:close/>
                </a:path>
                <a:path w="981075" h="344170">
                  <a:moveTo>
                    <a:pt x="755903" y="58420"/>
                  </a:moveTo>
                  <a:lnTo>
                    <a:pt x="754379" y="58420"/>
                  </a:lnTo>
                  <a:lnTo>
                    <a:pt x="752856" y="57150"/>
                  </a:lnTo>
                  <a:lnTo>
                    <a:pt x="753871" y="57150"/>
                  </a:lnTo>
                  <a:lnTo>
                    <a:pt x="755903" y="58420"/>
                  </a:lnTo>
                  <a:close/>
                </a:path>
                <a:path w="981075" h="344170">
                  <a:moveTo>
                    <a:pt x="815617" y="79894"/>
                  </a:moveTo>
                  <a:lnTo>
                    <a:pt x="812291" y="77470"/>
                  </a:lnTo>
                  <a:lnTo>
                    <a:pt x="790956" y="77470"/>
                  </a:lnTo>
                  <a:lnTo>
                    <a:pt x="789940" y="77046"/>
                  </a:lnTo>
                  <a:lnTo>
                    <a:pt x="787907" y="73660"/>
                  </a:lnTo>
                  <a:lnTo>
                    <a:pt x="815340" y="73660"/>
                  </a:lnTo>
                  <a:lnTo>
                    <a:pt x="815340" y="78740"/>
                  </a:lnTo>
                  <a:lnTo>
                    <a:pt x="815617" y="79894"/>
                  </a:lnTo>
                  <a:close/>
                </a:path>
                <a:path w="981075" h="344170">
                  <a:moveTo>
                    <a:pt x="627887" y="80010"/>
                  </a:moveTo>
                  <a:lnTo>
                    <a:pt x="629888" y="77152"/>
                  </a:lnTo>
                  <a:lnTo>
                    <a:pt x="637031" y="76200"/>
                  </a:lnTo>
                  <a:lnTo>
                    <a:pt x="627887" y="80010"/>
                  </a:lnTo>
                  <a:close/>
                </a:path>
                <a:path w="981075" h="344170">
                  <a:moveTo>
                    <a:pt x="659891" y="80010"/>
                  </a:moveTo>
                  <a:lnTo>
                    <a:pt x="627887" y="80010"/>
                  </a:lnTo>
                  <a:lnTo>
                    <a:pt x="637031" y="76200"/>
                  </a:lnTo>
                  <a:lnTo>
                    <a:pt x="662558" y="76200"/>
                  </a:lnTo>
                  <a:lnTo>
                    <a:pt x="659891" y="80010"/>
                  </a:lnTo>
                  <a:close/>
                </a:path>
                <a:path w="981075" h="344170">
                  <a:moveTo>
                    <a:pt x="789293" y="77123"/>
                  </a:moveTo>
                  <a:lnTo>
                    <a:pt x="788923" y="77046"/>
                  </a:lnTo>
                  <a:lnTo>
                    <a:pt x="787907" y="76200"/>
                  </a:lnTo>
                  <a:lnTo>
                    <a:pt x="789127" y="76708"/>
                  </a:lnTo>
                  <a:lnTo>
                    <a:pt x="789293" y="77123"/>
                  </a:lnTo>
                  <a:close/>
                </a:path>
                <a:path w="981075" h="344170">
                  <a:moveTo>
                    <a:pt x="789127" y="76708"/>
                  </a:moveTo>
                  <a:lnTo>
                    <a:pt x="787907" y="76200"/>
                  </a:lnTo>
                  <a:lnTo>
                    <a:pt x="788923" y="76200"/>
                  </a:lnTo>
                  <a:lnTo>
                    <a:pt x="789127" y="76708"/>
                  </a:lnTo>
                  <a:close/>
                </a:path>
                <a:path w="981075" h="344170">
                  <a:moveTo>
                    <a:pt x="789431" y="76200"/>
                  </a:moveTo>
                  <a:close/>
                </a:path>
                <a:path w="981075" h="344170">
                  <a:moveTo>
                    <a:pt x="789940" y="77046"/>
                  </a:moveTo>
                  <a:lnTo>
                    <a:pt x="789431" y="76835"/>
                  </a:lnTo>
                  <a:lnTo>
                    <a:pt x="789431" y="76200"/>
                  </a:lnTo>
                  <a:lnTo>
                    <a:pt x="789940" y="77046"/>
                  </a:lnTo>
                  <a:close/>
                </a:path>
                <a:path w="981075" h="344170">
                  <a:moveTo>
                    <a:pt x="789431" y="77152"/>
                  </a:moveTo>
                  <a:lnTo>
                    <a:pt x="789293" y="77123"/>
                  </a:lnTo>
                  <a:lnTo>
                    <a:pt x="789127" y="76708"/>
                  </a:lnTo>
                  <a:lnTo>
                    <a:pt x="789431" y="76835"/>
                  </a:lnTo>
                  <a:lnTo>
                    <a:pt x="789431" y="77152"/>
                  </a:lnTo>
                  <a:close/>
                </a:path>
                <a:path w="981075" h="344170">
                  <a:moveTo>
                    <a:pt x="790085" y="77288"/>
                  </a:moveTo>
                  <a:lnTo>
                    <a:pt x="789431" y="77152"/>
                  </a:lnTo>
                  <a:lnTo>
                    <a:pt x="789431" y="76835"/>
                  </a:lnTo>
                  <a:lnTo>
                    <a:pt x="789940" y="77046"/>
                  </a:lnTo>
                  <a:lnTo>
                    <a:pt x="790085" y="77288"/>
                  </a:lnTo>
                  <a:close/>
                </a:path>
                <a:path w="981075" h="344170">
                  <a:moveTo>
                    <a:pt x="789431" y="77470"/>
                  </a:moveTo>
                  <a:lnTo>
                    <a:pt x="788923" y="77046"/>
                  </a:lnTo>
                  <a:lnTo>
                    <a:pt x="789293" y="77123"/>
                  </a:lnTo>
                  <a:lnTo>
                    <a:pt x="789431" y="77470"/>
                  </a:lnTo>
                  <a:close/>
                </a:path>
                <a:path w="981075" h="344170">
                  <a:moveTo>
                    <a:pt x="790956" y="77470"/>
                  </a:moveTo>
                  <a:lnTo>
                    <a:pt x="790085" y="77288"/>
                  </a:lnTo>
                  <a:lnTo>
                    <a:pt x="789940" y="77046"/>
                  </a:lnTo>
                  <a:lnTo>
                    <a:pt x="790956" y="77470"/>
                  </a:lnTo>
                  <a:close/>
                </a:path>
                <a:path w="981075" h="344170">
                  <a:moveTo>
                    <a:pt x="26457" y="344170"/>
                  </a:moveTo>
                  <a:lnTo>
                    <a:pt x="1963" y="344170"/>
                  </a:lnTo>
                  <a:lnTo>
                    <a:pt x="1568" y="187960"/>
                  </a:lnTo>
                  <a:lnTo>
                    <a:pt x="1447" y="169862"/>
                  </a:lnTo>
                  <a:lnTo>
                    <a:pt x="0" y="163830"/>
                  </a:lnTo>
                  <a:lnTo>
                    <a:pt x="6095" y="157480"/>
                  </a:lnTo>
                  <a:lnTo>
                    <a:pt x="12191" y="157480"/>
                  </a:lnTo>
                  <a:lnTo>
                    <a:pt x="198119" y="133350"/>
                  </a:lnTo>
                  <a:lnTo>
                    <a:pt x="629903" y="77130"/>
                  </a:lnTo>
                  <a:lnTo>
                    <a:pt x="627887" y="80010"/>
                  </a:lnTo>
                  <a:lnTo>
                    <a:pt x="659891" y="80010"/>
                  </a:lnTo>
                  <a:lnTo>
                    <a:pt x="649223" y="95250"/>
                  </a:lnTo>
                  <a:lnTo>
                    <a:pt x="647699" y="97790"/>
                  </a:lnTo>
                  <a:lnTo>
                    <a:pt x="643127" y="100330"/>
                  </a:lnTo>
                  <a:lnTo>
                    <a:pt x="640079" y="100330"/>
                  </a:lnTo>
                  <a:lnTo>
                    <a:pt x="396460" y="133350"/>
                  </a:lnTo>
                  <a:lnTo>
                    <a:pt x="113096" y="170180"/>
                  </a:lnTo>
                  <a:lnTo>
                    <a:pt x="25907" y="170180"/>
                  </a:lnTo>
                  <a:lnTo>
                    <a:pt x="15239" y="182880"/>
                  </a:lnTo>
                  <a:lnTo>
                    <a:pt x="25948" y="182880"/>
                  </a:lnTo>
                  <a:lnTo>
                    <a:pt x="26457" y="344170"/>
                  </a:lnTo>
                  <a:close/>
                </a:path>
                <a:path w="981075" h="344170">
                  <a:moveTo>
                    <a:pt x="867537" y="169862"/>
                  </a:moveTo>
                  <a:lnTo>
                    <a:pt x="864107" y="165100"/>
                  </a:lnTo>
                  <a:lnTo>
                    <a:pt x="859535" y="162560"/>
                  </a:lnTo>
                  <a:lnTo>
                    <a:pt x="847343" y="149860"/>
                  </a:lnTo>
                  <a:lnTo>
                    <a:pt x="844295" y="146050"/>
                  </a:lnTo>
                  <a:lnTo>
                    <a:pt x="839723" y="139700"/>
                  </a:lnTo>
                  <a:lnTo>
                    <a:pt x="836675" y="133350"/>
                  </a:lnTo>
                  <a:lnTo>
                    <a:pt x="833627" y="129540"/>
                  </a:lnTo>
                  <a:lnTo>
                    <a:pt x="829056" y="123190"/>
                  </a:lnTo>
                  <a:lnTo>
                    <a:pt x="818387" y="111760"/>
                  </a:lnTo>
                  <a:lnTo>
                    <a:pt x="804672" y="102870"/>
                  </a:lnTo>
                  <a:lnTo>
                    <a:pt x="797051" y="97790"/>
                  </a:lnTo>
                  <a:lnTo>
                    <a:pt x="792479" y="93980"/>
                  </a:lnTo>
                  <a:lnTo>
                    <a:pt x="792479" y="91440"/>
                  </a:lnTo>
                  <a:lnTo>
                    <a:pt x="789431" y="78740"/>
                  </a:lnTo>
                  <a:lnTo>
                    <a:pt x="789431" y="77152"/>
                  </a:lnTo>
                  <a:lnTo>
                    <a:pt x="790085" y="77288"/>
                  </a:lnTo>
                  <a:lnTo>
                    <a:pt x="790956" y="78740"/>
                  </a:lnTo>
                  <a:lnTo>
                    <a:pt x="813053" y="78740"/>
                  </a:lnTo>
                  <a:lnTo>
                    <a:pt x="816864" y="85090"/>
                  </a:lnTo>
                  <a:lnTo>
                    <a:pt x="822742" y="85090"/>
                  </a:lnTo>
                  <a:lnTo>
                    <a:pt x="824483" y="86360"/>
                  </a:lnTo>
                  <a:lnTo>
                    <a:pt x="829056" y="88900"/>
                  </a:lnTo>
                  <a:lnTo>
                    <a:pt x="835151" y="92710"/>
                  </a:lnTo>
                  <a:lnTo>
                    <a:pt x="844295" y="101600"/>
                  </a:lnTo>
                  <a:lnTo>
                    <a:pt x="848867" y="107950"/>
                  </a:lnTo>
                  <a:lnTo>
                    <a:pt x="854964" y="115570"/>
                  </a:lnTo>
                  <a:lnTo>
                    <a:pt x="859535" y="121920"/>
                  </a:lnTo>
                  <a:lnTo>
                    <a:pt x="862583" y="125730"/>
                  </a:lnTo>
                  <a:lnTo>
                    <a:pt x="864107" y="130810"/>
                  </a:lnTo>
                  <a:lnTo>
                    <a:pt x="867156" y="133350"/>
                  </a:lnTo>
                  <a:lnTo>
                    <a:pt x="871727" y="138430"/>
                  </a:lnTo>
                  <a:lnTo>
                    <a:pt x="876299" y="144780"/>
                  </a:lnTo>
                  <a:lnTo>
                    <a:pt x="883919" y="149860"/>
                  </a:lnTo>
                  <a:lnTo>
                    <a:pt x="888491" y="154940"/>
                  </a:lnTo>
                  <a:lnTo>
                    <a:pt x="888491" y="157480"/>
                  </a:lnTo>
                  <a:lnTo>
                    <a:pt x="890015" y="157480"/>
                  </a:lnTo>
                  <a:lnTo>
                    <a:pt x="891540" y="162560"/>
                  </a:lnTo>
                  <a:lnTo>
                    <a:pt x="891540" y="163830"/>
                  </a:lnTo>
                  <a:lnTo>
                    <a:pt x="893064" y="163830"/>
                  </a:lnTo>
                  <a:lnTo>
                    <a:pt x="893064" y="165100"/>
                  </a:lnTo>
                  <a:lnTo>
                    <a:pt x="894206" y="168910"/>
                  </a:lnTo>
                  <a:lnTo>
                    <a:pt x="867156" y="168910"/>
                  </a:lnTo>
                  <a:lnTo>
                    <a:pt x="867537" y="169862"/>
                  </a:lnTo>
                  <a:close/>
                </a:path>
                <a:path w="981075" h="344170">
                  <a:moveTo>
                    <a:pt x="813053" y="78740"/>
                  </a:moveTo>
                  <a:lnTo>
                    <a:pt x="790956" y="78740"/>
                  </a:lnTo>
                  <a:lnTo>
                    <a:pt x="790085" y="77288"/>
                  </a:lnTo>
                  <a:lnTo>
                    <a:pt x="790956" y="77470"/>
                  </a:lnTo>
                  <a:lnTo>
                    <a:pt x="812291" y="77470"/>
                  </a:lnTo>
                  <a:lnTo>
                    <a:pt x="813053" y="78740"/>
                  </a:lnTo>
                  <a:close/>
                </a:path>
                <a:path w="981075" h="344170">
                  <a:moveTo>
                    <a:pt x="816864" y="85090"/>
                  </a:moveTo>
                  <a:lnTo>
                    <a:pt x="812291" y="77470"/>
                  </a:lnTo>
                  <a:lnTo>
                    <a:pt x="815617" y="79894"/>
                  </a:lnTo>
                  <a:lnTo>
                    <a:pt x="816864" y="85090"/>
                  </a:lnTo>
                  <a:close/>
                </a:path>
                <a:path w="981075" h="344170">
                  <a:moveTo>
                    <a:pt x="822742" y="85090"/>
                  </a:moveTo>
                  <a:lnTo>
                    <a:pt x="816864" y="85090"/>
                  </a:lnTo>
                  <a:lnTo>
                    <a:pt x="815617" y="79894"/>
                  </a:lnTo>
                  <a:lnTo>
                    <a:pt x="822742" y="85090"/>
                  </a:lnTo>
                  <a:close/>
                </a:path>
                <a:path w="981075" h="344170">
                  <a:moveTo>
                    <a:pt x="868679" y="171450"/>
                  </a:moveTo>
                  <a:lnTo>
                    <a:pt x="867537" y="169862"/>
                  </a:lnTo>
                  <a:lnTo>
                    <a:pt x="867156" y="168910"/>
                  </a:lnTo>
                  <a:lnTo>
                    <a:pt x="868679" y="171450"/>
                  </a:lnTo>
                  <a:close/>
                </a:path>
                <a:path w="981075" h="344170">
                  <a:moveTo>
                    <a:pt x="912598" y="210820"/>
                  </a:moveTo>
                  <a:lnTo>
                    <a:pt x="886967" y="210820"/>
                  </a:lnTo>
                  <a:lnTo>
                    <a:pt x="883919" y="205740"/>
                  </a:lnTo>
                  <a:lnTo>
                    <a:pt x="877823" y="198120"/>
                  </a:lnTo>
                  <a:lnTo>
                    <a:pt x="873251" y="190500"/>
                  </a:lnTo>
                  <a:lnTo>
                    <a:pt x="873251" y="187960"/>
                  </a:lnTo>
                  <a:lnTo>
                    <a:pt x="870203" y="184150"/>
                  </a:lnTo>
                  <a:lnTo>
                    <a:pt x="868679" y="176530"/>
                  </a:lnTo>
                  <a:lnTo>
                    <a:pt x="868679" y="171450"/>
                  </a:lnTo>
                  <a:lnTo>
                    <a:pt x="867156" y="168910"/>
                  </a:lnTo>
                  <a:lnTo>
                    <a:pt x="894206" y="168910"/>
                  </a:lnTo>
                  <a:lnTo>
                    <a:pt x="894492" y="169862"/>
                  </a:lnTo>
                  <a:lnTo>
                    <a:pt x="894587" y="173990"/>
                  </a:lnTo>
                  <a:lnTo>
                    <a:pt x="896111" y="180340"/>
                  </a:lnTo>
                  <a:lnTo>
                    <a:pt x="896873" y="180340"/>
                  </a:lnTo>
                  <a:lnTo>
                    <a:pt x="897635" y="182880"/>
                  </a:lnTo>
                  <a:lnTo>
                    <a:pt x="902207" y="186690"/>
                  </a:lnTo>
                  <a:lnTo>
                    <a:pt x="908303" y="199390"/>
                  </a:lnTo>
                  <a:lnTo>
                    <a:pt x="909827" y="199390"/>
                  </a:lnTo>
                  <a:lnTo>
                    <a:pt x="909827" y="200660"/>
                  </a:lnTo>
                  <a:lnTo>
                    <a:pt x="911351" y="207010"/>
                  </a:lnTo>
                  <a:lnTo>
                    <a:pt x="912598" y="210820"/>
                  </a:lnTo>
                  <a:close/>
                </a:path>
                <a:path w="981075" h="344170">
                  <a:moveTo>
                    <a:pt x="868679" y="172720"/>
                  </a:moveTo>
                  <a:lnTo>
                    <a:pt x="867537" y="169862"/>
                  </a:lnTo>
                  <a:lnTo>
                    <a:pt x="868679" y="171450"/>
                  </a:lnTo>
                  <a:lnTo>
                    <a:pt x="868679" y="172720"/>
                  </a:lnTo>
                  <a:close/>
                </a:path>
                <a:path w="981075" h="344170">
                  <a:moveTo>
                    <a:pt x="15239" y="182880"/>
                  </a:moveTo>
                  <a:lnTo>
                    <a:pt x="25907" y="170180"/>
                  </a:lnTo>
                  <a:lnTo>
                    <a:pt x="25943" y="181490"/>
                  </a:lnTo>
                  <a:lnTo>
                    <a:pt x="15239" y="182880"/>
                  </a:lnTo>
                  <a:close/>
                </a:path>
                <a:path w="981075" h="344170">
                  <a:moveTo>
                    <a:pt x="25943" y="181490"/>
                  </a:moveTo>
                  <a:lnTo>
                    <a:pt x="25907" y="170180"/>
                  </a:lnTo>
                  <a:lnTo>
                    <a:pt x="113096" y="170180"/>
                  </a:lnTo>
                  <a:lnTo>
                    <a:pt x="25943" y="181490"/>
                  </a:lnTo>
                  <a:close/>
                </a:path>
                <a:path w="981075" h="344170">
                  <a:moveTo>
                    <a:pt x="896873" y="180340"/>
                  </a:moveTo>
                  <a:lnTo>
                    <a:pt x="896111" y="180340"/>
                  </a:lnTo>
                  <a:lnTo>
                    <a:pt x="896111" y="177800"/>
                  </a:lnTo>
                  <a:lnTo>
                    <a:pt x="896873" y="180340"/>
                  </a:lnTo>
                  <a:close/>
                </a:path>
                <a:path w="981075" h="344170">
                  <a:moveTo>
                    <a:pt x="25948" y="182880"/>
                  </a:moveTo>
                  <a:lnTo>
                    <a:pt x="15239" y="182880"/>
                  </a:lnTo>
                  <a:lnTo>
                    <a:pt x="25943" y="181490"/>
                  </a:lnTo>
                  <a:lnTo>
                    <a:pt x="25948" y="182880"/>
                  </a:lnTo>
                  <a:close/>
                </a:path>
                <a:path w="981075" h="344170">
                  <a:moveTo>
                    <a:pt x="906779" y="254000"/>
                  </a:moveTo>
                  <a:lnTo>
                    <a:pt x="903731" y="250190"/>
                  </a:lnTo>
                  <a:lnTo>
                    <a:pt x="897635" y="238760"/>
                  </a:lnTo>
                  <a:lnTo>
                    <a:pt x="894587" y="236220"/>
                  </a:lnTo>
                  <a:lnTo>
                    <a:pt x="893064" y="231140"/>
                  </a:lnTo>
                  <a:lnTo>
                    <a:pt x="890015" y="224790"/>
                  </a:lnTo>
                  <a:lnTo>
                    <a:pt x="886967" y="212090"/>
                  </a:lnTo>
                  <a:lnTo>
                    <a:pt x="885443" y="209550"/>
                  </a:lnTo>
                  <a:lnTo>
                    <a:pt x="886967" y="210820"/>
                  </a:lnTo>
                  <a:lnTo>
                    <a:pt x="912598" y="210820"/>
                  </a:lnTo>
                  <a:lnTo>
                    <a:pt x="915923" y="220980"/>
                  </a:lnTo>
                  <a:lnTo>
                    <a:pt x="921638" y="232410"/>
                  </a:lnTo>
                  <a:lnTo>
                    <a:pt x="918972" y="232410"/>
                  </a:lnTo>
                  <a:lnTo>
                    <a:pt x="914399" y="233680"/>
                  </a:lnTo>
                  <a:lnTo>
                    <a:pt x="911351" y="233680"/>
                  </a:lnTo>
                  <a:lnTo>
                    <a:pt x="906779" y="237490"/>
                  </a:lnTo>
                  <a:lnTo>
                    <a:pt x="906779" y="240030"/>
                  </a:lnTo>
                  <a:lnTo>
                    <a:pt x="905256" y="241300"/>
                  </a:lnTo>
                  <a:lnTo>
                    <a:pt x="930148" y="241300"/>
                  </a:lnTo>
                  <a:lnTo>
                    <a:pt x="931164" y="243840"/>
                  </a:lnTo>
                  <a:lnTo>
                    <a:pt x="931164" y="246380"/>
                  </a:lnTo>
                  <a:lnTo>
                    <a:pt x="931925" y="247650"/>
                  </a:lnTo>
                  <a:lnTo>
                    <a:pt x="905256" y="247650"/>
                  </a:lnTo>
                  <a:lnTo>
                    <a:pt x="905256" y="248920"/>
                  </a:lnTo>
                  <a:lnTo>
                    <a:pt x="906779" y="252730"/>
                  </a:lnTo>
                  <a:lnTo>
                    <a:pt x="906779" y="254000"/>
                  </a:lnTo>
                  <a:close/>
                </a:path>
                <a:path w="981075" h="344170">
                  <a:moveTo>
                    <a:pt x="923082" y="235296"/>
                  </a:moveTo>
                  <a:lnTo>
                    <a:pt x="920964" y="233973"/>
                  </a:lnTo>
                  <a:lnTo>
                    <a:pt x="922019" y="233680"/>
                  </a:lnTo>
                  <a:lnTo>
                    <a:pt x="914399" y="233680"/>
                  </a:lnTo>
                  <a:lnTo>
                    <a:pt x="918972" y="232410"/>
                  </a:lnTo>
                  <a:lnTo>
                    <a:pt x="922069" y="233270"/>
                  </a:lnTo>
                  <a:lnTo>
                    <a:pt x="923082" y="235296"/>
                  </a:lnTo>
                  <a:close/>
                </a:path>
                <a:path w="981075" h="344170">
                  <a:moveTo>
                    <a:pt x="922069" y="233270"/>
                  </a:moveTo>
                  <a:lnTo>
                    <a:pt x="918972" y="232410"/>
                  </a:lnTo>
                  <a:lnTo>
                    <a:pt x="921638" y="232410"/>
                  </a:lnTo>
                  <a:lnTo>
                    <a:pt x="922069" y="233270"/>
                  </a:lnTo>
                  <a:close/>
                </a:path>
                <a:path w="981075" h="344170">
                  <a:moveTo>
                    <a:pt x="926591" y="237490"/>
                  </a:moveTo>
                  <a:lnTo>
                    <a:pt x="923082" y="235296"/>
                  </a:lnTo>
                  <a:lnTo>
                    <a:pt x="922069" y="233270"/>
                  </a:lnTo>
                  <a:lnTo>
                    <a:pt x="923543" y="233680"/>
                  </a:lnTo>
                  <a:lnTo>
                    <a:pt x="926591" y="237490"/>
                  </a:lnTo>
                  <a:close/>
                </a:path>
                <a:path w="981075" h="344170">
                  <a:moveTo>
                    <a:pt x="906779" y="240030"/>
                  </a:moveTo>
                  <a:lnTo>
                    <a:pt x="906779" y="237490"/>
                  </a:lnTo>
                  <a:lnTo>
                    <a:pt x="911351" y="233680"/>
                  </a:lnTo>
                  <a:lnTo>
                    <a:pt x="920495" y="233680"/>
                  </a:lnTo>
                  <a:lnTo>
                    <a:pt x="920964" y="233973"/>
                  </a:lnTo>
                  <a:lnTo>
                    <a:pt x="908303" y="237490"/>
                  </a:lnTo>
                  <a:lnTo>
                    <a:pt x="909827" y="237490"/>
                  </a:lnTo>
                  <a:lnTo>
                    <a:pt x="906779" y="240030"/>
                  </a:lnTo>
                  <a:close/>
                </a:path>
                <a:path w="981075" h="344170">
                  <a:moveTo>
                    <a:pt x="920964" y="233973"/>
                  </a:moveTo>
                  <a:lnTo>
                    <a:pt x="920495" y="233680"/>
                  </a:lnTo>
                  <a:lnTo>
                    <a:pt x="922019" y="233680"/>
                  </a:lnTo>
                  <a:lnTo>
                    <a:pt x="920964" y="233973"/>
                  </a:lnTo>
                  <a:close/>
                </a:path>
                <a:path w="981075" h="344170">
                  <a:moveTo>
                    <a:pt x="925067" y="237490"/>
                  </a:moveTo>
                  <a:lnTo>
                    <a:pt x="908303" y="237490"/>
                  </a:lnTo>
                  <a:lnTo>
                    <a:pt x="920964" y="233973"/>
                  </a:lnTo>
                  <a:lnTo>
                    <a:pt x="923082" y="235296"/>
                  </a:lnTo>
                  <a:lnTo>
                    <a:pt x="923543" y="236220"/>
                  </a:lnTo>
                  <a:lnTo>
                    <a:pt x="925067" y="237490"/>
                  </a:lnTo>
                  <a:close/>
                </a:path>
                <a:path w="981075" h="344170">
                  <a:moveTo>
                    <a:pt x="930148" y="241300"/>
                  </a:moveTo>
                  <a:lnTo>
                    <a:pt x="906779" y="241300"/>
                  </a:lnTo>
                  <a:lnTo>
                    <a:pt x="906779" y="240030"/>
                  </a:lnTo>
                  <a:lnTo>
                    <a:pt x="909827" y="237490"/>
                  </a:lnTo>
                  <a:lnTo>
                    <a:pt x="926591" y="237490"/>
                  </a:lnTo>
                  <a:lnTo>
                    <a:pt x="929640" y="238760"/>
                  </a:lnTo>
                  <a:lnTo>
                    <a:pt x="929640" y="240030"/>
                  </a:lnTo>
                  <a:lnTo>
                    <a:pt x="930148" y="241300"/>
                  </a:lnTo>
                  <a:close/>
                </a:path>
                <a:path w="981075" h="344170">
                  <a:moveTo>
                    <a:pt x="922019" y="260350"/>
                  </a:moveTo>
                  <a:lnTo>
                    <a:pt x="917448" y="260350"/>
                  </a:lnTo>
                  <a:lnTo>
                    <a:pt x="912875" y="259080"/>
                  </a:lnTo>
                  <a:lnTo>
                    <a:pt x="911351" y="259080"/>
                  </a:lnTo>
                  <a:lnTo>
                    <a:pt x="909827" y="256540"/>
                  </a:lnTo>
                  <a:lnTo>
                    <a:pt x="908303" y="256540"/>
                  </a:lnTo>
                  <a:lnTo>
                    <a:pt x="906779" y="255270"/>
                  </a:lnTo>
                  <a:lnTo>
                    <a:pt x="906779" y="252730"/>
                  </a:lnTo>
                  <a:lnTo>
                    <a:pt x="905256" y="248920"/>
                  </a:lnTo>
                  <a:lnTo>
                    <a:pt x="905256" y="247650"/>
                  </a:lnTo>
                  <a:lnTo>
                    <a:pt x="909827" y="255270"/>
                  </a:lnTo>
                  <a:lnTo>
                    <a:pt x="927099" y="255270"/>
                  </a:lnTo>
                  <a:lnTo>
                    <a:pt x="922019" y="260350"/>
                  </a:lnTo>
                  <a:close/>
                </a:path>
                <a:path w="981075" h="344170">
                  <a:moveTo>
                    <a:pt x="909827" y="255270"/>
                  </a:moveTo>
                  <a:lnTo>
                    <a:pt x="905256" y="247650"/>
                  </a:lnTo>
                  <a:lnTo>
                    <a:pt x="931925" y="247650"/>
                  </a:lnTo>
                  <a:lnTo>
                    <a:pt x="932687" y="248920"/>
                  </a:lnTo>
                  <a:lnTo>
                    <a:pt x="929640" y="248920"/>
                  </a:lnTo>
                  <a:lnTo>
                    <a:pt x="909827" y="255270"/>
                  </a:lnTo>
                  <a:close/>
                </a:path>
                <a:path w="981075" h="344170">
                  <a:moveTo>
                    <a:pt x="927099" y="255270"/>
                  </a:moveTo>
                  <a:lnTo>
                    <a:pt x="909827" y="255270"/>
                  </a:lnTo>
                  <a:lnTo>
                    <a:pt x="929640" y="248920"/>
                  </a:lnTo>
                  <a:lnTo>
                    <a:pt x="929640" y="252730"/>
                  </a:lnTo>
                  <a:lnTo>
                    <a:pt x="927099" y="255270"/>
                  </a:lnTo>
                  <a:close/>
                </a:path>
                <a:path w="981075" h="344170">
                  <a:moveTo>
                    <a:pt x="934211" y="260350"/>
                  </a:moveTo>
                  <a:lnTo>
                    <a:pt x="922019" y="260350"/>
                  </a:lnTo>
                  <a:lnTo>
                    <a:pt x="929640" y="252730"/>
                  </a:lnTo>
                  <a:lnTo>
                    <a:pt x="929640" y="248920"/>
                  </a:lnTo>
                  <a:lnTo>
                    <a:pt x="932687" y="248920"/>
                  </a:lnTo>
                  <a:lnTo>
                    <a:pt x="932687" y="254000"/>
                  </a:lnTo>
                  <a:lnTo>
                    <a:pt x="934211" y="259080"/>
                  </a:lnTo>
                  <a:lnTo>
                    <a:pt x="934211" y="260350"/>
                  </a:lnTo>
                  <a:close/>
                </a:path>
                <a:path w="981075" h="344170">
                  <a:moveTo>
                    <a:pt x="974706" y="325120"/>
                  </a:moveTo>
                  <a:lnTo>
                    <a:pt x="949451" y="325120"/>
                  </a:lnTo>
                  <a:lnTo>
                    <a:pt x="943356" y="316230"/>
                  </a:lnTo>
                  <a:lnTo>
                    <a:pt x="941832" y="313690"/>
                  </a:lnTo>
                  <a:lnTo>
                    <a:pt x="938783" y="309880"/>
                  </a:lnTo>
                  <a:lnTo>
                    <a:pt x="934211" y="300990"/>
                  </a:lnTo>
                  <a:lnTo>
                    <a:pt x="931164" y="299720"/>
                  </a:lnTo>
                  <a:lnTo>
                    <a:pt x="928115" y="297180"/>
                  </a:lnTo>
                  <a:lnTo>
                    <a:pt x="926591" y="293370"/>
                  </a:lnTo>
                  <a:lnTo>
                    <a:pt x="914399" y="281940"/>
                  </a:lnTo>
                  <a:lnTo>
                    <a:pt x="912875" y="278130"/>
                  </a:lnTo>
                  <a:lnTo>
                    <a:pt x="911351" y="276860"/>
                  </a:lnTo>
                  <a:lnTo>
                    <a:pt x="911351" y="271780"/>
                  </a:lnTo>
                  <a:lnTo>
                    <a:pt x="908303" y="262890"/>
                  </a:lnTo>
                  <a:lnTo>
                    <a:pt x="908303" y="260350"/>
                  </a:lnTo>
                  <a:lnTo>
                    <a:pt x="906779" y="255270"/>
                  </a:lnTo>
                  <a:lnTo>
                    <a:pt x="908303" y="256540"/>
                  </a:lnTo>
                  <a:lnTo>
                    <a:pt x="909827" y="256540"/>
                  </a:lnTo>
                  <a:lnTo>
                    <a:pt x="911351" y="259080"/>
                  </a:lnTo>
                  <a:lnTo>
                    <a:pt x="912875" y="259080"/>
                  </a:lnTo>
                  <a:lnTo>
                    <a:pt x="917448" y="260350"/>
                  </a:lnTo>
                  <a:lnTo>
                    <a:pt x="934211" y="260350"/>
                  </a:lnTo>
                  <a:lnTo>
                    <a:pt x="934211" y="261620"/>
                  </a:lnTo>
                  <a:lnTo>
                    <a:pt x="935082" y="264160"/>
                  </a:lnTo>
                  <a:lnTo>
                    <a:pt x="934211" y="264160"/>
                  </a:lnTo>
                  <a:lnTo>
                    <a:pt x="937259" y="270510"/>
                  </a:lnTo>
                  <a:lnTo>
                    <a:pt x="938402" y="270510"/>
                  </a:lnTo>
                  <a:lnTo>
                    <a:pt x="941832" y="274320"/>
                  </a:lnTo>
                  <a:lnTo>
                    <a:pt x="944879" y="275590"/>
                  </a:lnTo>
                  <a:lnTo>
                    <a:pt x="946403" y="278130"/>
                  </a:lnTo>
                  <a:lnTo>
                    <a:pt x="957072" y="288290"/>
                  </a:lnTo>
                  <a:lnTo>
                    <a:pt x="958595" y="293370"/>
                  </a:lnTo>
                  <a:lnTo>
                    <a:pt x="960119" y="297180"/>
                  </a:lnTo>
                  <a:lnTo>
                    <a:pt x="963167" y="299720"/>
                  </a:lnTo>
                  <a:lnTo>
                    <a:pt x="964691" y="304800"/>
                  </a:lnTo>
                  <a:lnTo>
                    <a:pt x="969264" y="309880"/>
                  </a:lnTo>
                  <a:lnTo>
                    <a:pt x="970787" y="314960"/>
                  </a:lnTo>
                  <a:lnTo>
                    <a:pt x="972311" y="314960"/>
                  </a:lnTo>
                  <a:lnTo>
                    <a:pt x="972311" y="316230"/>
                  </a:lnTo>
                  <a:lnTo>
                    <a:pt x="973835" y="322580"/>
                  </a:lnTo>
                  <a:lnTo>
                    <a:pt x="974706" y="325120"/>
                  </a:lnTo>
                  <a:close/>
                </a:path>
                <a:path w="981075" h="344170">
                  <a:moveTo>
                    <a:pt x="937259" y="270510"/>
                  </a:moveTo>
                  <a:lnTo>
                    <a:pt x="934211" y="264160"/>
                  </a:lnTo>
                  <a:lnTo>
                    <a:pt x="936243" y="267546"/>
                  </a:lnTo>
                  <a:lnTo>
                    <a:pt x="937259" y="270510"/>
                  </a:lnTo>
                  <a:close/>
                </a:path>
                <a:path w="981075" h="344170">
                  <a:moveTo>
                    <a:pt x="936243" y="267546"/>
                  </a:moveTo>
                  <a:lnTo>
                    <a:pt x="934211" y="264160"/>
                  </a:lnTo>
                  <a:lnTo>
                    <a:pt x="935082" y="264160"/>
                  </a:lnTo>
                  <a:lnTo>
                    <a:pt x="936243" y="267546"/>
                  </a:lnTo>
                  <a:close/>
                </a:path>
                <a:path w="981075" h="344170">
                  <a:moveTo>
                    <a:pt x="938402" y="270510"/>
                  </a:moveTo>
                  <a:lnTo>
                    <a:pt x="937259" y="270510"/>
                  </a:lnTo>
                  <a:lnTo>
                    <a:pt x="936243" y="267546"/>
                  </a:lnTo>
                  <a:lnTo>
                    <a:pt x="937259" y="269240"/>
                  </a:lnTo>
                  <a:lnTo>
                    <a:pt x="938402" y="270510"/>
                  </a:lnTo>
                  <a:close/>
                </a:path>
                <a:path w="981075" h="344170">
                  <a:moveTo>
                    <a:pt x="980541" y="344170"/>
                  </a:moveTo>
                  <a:lnTo>
                    <a:pt x="953806" y="344170"/>
                  </a:lnTo>
                  <a:lnTo>
                    <a:pt x="952499" y="339090"/>
                  </a:lnTo>
                  <a:lnTo>
                    <a:pt x="950975" y="332740"/>
                  </a:lnTo>
                  <a:lnTo>
                    <a:pt x="947927" y="323850"/>
                  </a:lnTo>
                  <a:lnTo>
                    <a:pt x="949451" y="325120"/>
                  </a:lnTo>
                  <a:lnTo>
                    <a:pt x="974706" y="325120"/>
                  </a:lnTo>
                  <a:lnTo>
                    <a:pt x="976883" y="331470"/>
                  </a:lnTo>
                  <a:lnTo>
                    <a:pt x="979932" y="342900"/>
                  </a:lnTo>
                  <a:lnTo>
                    <a:pt x="980541" y="344170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53136" y="2427731"/>
              <a:ext cx="3061970" cy="690880"/>
            </a:xfrm>
            <a:custGeom>
              <a:avLst/>
              <a:gdLst/>
              <a:ahLst/>
              <a:cxnLst/>
              <a:rect l="l" t="t" r="r" b="b"/>
              <a:pathLst>
                <a:path w="3061970" h="690880">
                  <a:moveTo>
                    <a:pt x="995291" y="690372"/>
                  </a:moveTo>
                  <a:lnTo>
                    <a:pt x="693539" y="684275"/>
                  </a:lnTo>
                  <a:lnTo>
                    <a:pt x="686014" y="683537"/>
                  </a:lnTo>
                  <a:lnTo>
                    <a:pt x="679061" y="681799"/>
                  </a:lnTo>
                  <a:lnTo>
                    <a:pt x="672107" y="679775"/>
                  </a:lnTo>
                  <a:lnTo>
                    <a:pt x="654939" y="676132"/>
                  </a:lnTo>
                  <a:lnTo>
                    <a:pt x="633936" y="672607"/>
                  </a:lnTo>
                  <a:lnTo>
                    <a:pt x="623435" y="670560"/>
                  </a:lnTo>
                  <a:lnTo>
                    <a:pt x="617339" y="669035"/>
                  </a:lnTo>
                  <a:lnTo>
                    <a:pt x="611243" y="665987"/>
                  </a:lnTo>
                  <a:lnTo>
                    <a:pt x="603623" y="664464"/>
                  </a:lnTo>
                  <a:lnTo>
                    <a:pt x="596765" y="662416"/>
                  </a:lnTo>
                  <a:lnTo>
                    <a:pt x="583049" y="658891"/>
                  </a:lnTo>
                  <a:lnTo>
                    <a:pt x="576191" y="656843"/>
                  </a:lnTo>
                  <a:lnTo>
                    <a:pt x="568571" y="655320"/>
                  </a:lnTo>
                  <a:lnTo>
                    <a:pt x="562475" y="652272"/>
                  </a:lnTo>
                  <a:lnTo>
                    <a:pt x="554855" y="650747"/>
                  </a:lnTo>
                  <a:lnTo>
                    <a:pt x="546615" y="648723"/>
                  </a:lnTo>
                  <a:lnTo>
                    <a:pt x="538091" y="647128"/>
                  </a:lnTo>
                  <a:lnTo>
                    <a:pt x="521327" y="644652"/>
                  </a:lnTo>
                  <a:lnTo>
                    <a:pt x="509206" y="638103"/>
                  </a:lnTo>
                  <a:lnTo>
                    <a:pt x="472559" y="623316"/>
                  </a:lnTo>
                  <a:lnTo>
                    <a:pt x="423052" y="616458"/>
                  </a:lnTo>
                  <a:lnTo>
                    <a:pt x="397883" y="611124"/>
                  </a:lnTo>
                  <a:lnTo>
                    <a:pt x="390263" y="608076"/>
                  </a:lnTo>
                  <a:lnTo>
                    <a:pt x="384167" y="605028"/>
                  </a:lnTo>
                  <a:lnTo>
                    <a:pt x="368307" y="601694"/>
                  </a:lnTo>
                  <a:lnTo>
                    <a:pt x="351258" y="599217"/>
                  </a:lnTo>
                  <a:lnTo>
                    <a:pt x="343019" y="597408"/>
                  </a:lnTo>
                  <a:lnTo>
                    <a:pt x="260723" y="569976"/>
                  </a:lnTo>
                  <a:lnTo>
                    <a:pt x="253103" y="568452"/>
                  </a:lnTo>
                  <a:lnTo>
                    <a:pt x="247007" y="565404"/>
                  </a:lnTo>
                  <a:lnTo>
                    <a:pt x="239387" y="563880"/>
                  </a:lnTo>
                  <a:lnTo>
                    <a:pt x="232529" y="561832"/>
                  </a:lnTo>
                  <a:lnTo>
                    <a:pt x="218813" y="558307"/>
                  </a:lnTo>
                  <a:lnTo>
                    <a:pt x="211955" y="556260"/>
                  </a:lnTo>
                  <a:lnTo>
                    <a:pt x="205859" y="554736"/>
                  </a:lnTo>
                  <a:lnTo>
                    <a:pt x="198239" y="551687"/>
                  </a:lnTo>
                  <a:lnTo>
                    <a:pt x="174783" y="545996"/>
                  </a:lnTo>
                  <a:lnTo>
                    <a:pt x="157281" y="541972"/>
                  </a:lnTo>
                  <a:lnTo>
                    <a:pt x="140065" y="537090"/>
                  </a:lnTo>
                  <a:lnTo>
                    <a:pt x="97274" y="513778"/>
                  </a:lnTo>
                  <a:lnTo>
                    <a:pt x="79367" y="496823"/>
                  </a:lnTo>
                  <a:lnTo>
                    <a:pt x="79367" y="489204"/>
                  </a:lnTo>
                  <a:lnTo>
                    <a:pt x="74795" y="483108"/>
                  </a:lnTo>
                  <a:lnTo>
                    <a:pt x="59697" y="464272"/>
                  </a:lnTo>
                  <a:lnTo>
                    <a:pt x="54602" y="462724"/>
                  </a:lnTo>
                  <a:lnTo>
                    <a:pt x="51220" y="461462"/>
                  </a:lnTo>
                  <a:lnTo>
                    <a:pt x="41267" y="443484"/>
                  </a:lnTo>
                  <a:lnTo>
                    <a:pt x="36433" y="431911"/>
                  </a:lnTo>
                  <a:lnTo>
                    <a:pt x="33456" y="421767"/>
                  </a:lnTo>
                  <a:lnTo>
                    <a:pt x="29051" y="412194"/>
                  </a:lnTo>
                  <a:lnTo>
                    <a:pt x="19931" y="402336"/>
                  </a:lnTo>
                  <a:lnTo>
                    <a:pt x="7191" y="395049"/>
                  </a:lnTo>
                  <a:lnTo>
                    <a:pt x="1452" y="395478"/>
                  </a:lnTo>
                  <a:lnTo>
                    <a:pt x="0" y="395906"/>
                  </a:lnTo>
                  <a:lnTo>
                    <a:pt x="119" y="388619"/>
                  </a:lnTo>
                  <a:lnTo>
                    <a:pt x="41267" y="288036"/>
                  </a:lnTo>
                  <a:lnTo>
                    <a:pt x="61079" y="161543"/>
                  </a:lnTo>
                  <a:lnTo>
                    <a:pt x="54983" y="0"/>
                  </a:lnTo>
                  <a:lnTo>
                    <a:pt x="3061834" y="13716"/>
                  </a:lnTo>
                  <a:lnTo>
                    <a:pt x="3057453" y="93916"/>
                  </a:lnTo>
                  <a:lnTo>
                    <a:pt x="3055620" y="134373"/>
                  </a:lnTo>
                  <a:lnTo>
                    <a:pt x="3052619" y="220075"/>
                  </a:lnTo>
                  <a:lnTo>
                    <a:pt x="3051738" y="265175"/>
                  </a:lnTo>
                  <a:lnTo>
                    <a:pt x="3050571" y="310276"/>
                  </a:lnTo>
                  <a:lnTo>
                    <a:pt x="3048118" y="355091"/>
                  </a:lnTo>
                  <a:lnTo>
                    <a:pt x="3045975" y="366021"/>
                  </a:lnTo>
                  <a:lnTo>
                    <a:pt x="3042403" y="376237"/>
                  </a:lnTo>
                  <a:lnTo>
                    <a:pt x="3038260" y="386167"/>
                  </a:lnTo>
                  <a:lnTo>
                    <a:pt x="3034402" y="396239"/>
                  </a:lnTo>
                  <a:lnTo>
                    <a:pt x="3030116" y="409932"/>
                  </a:lnTo>
                  <a:lnTo>
                    <a:pt x="3027545" y="415480"/>
                  </a:lnTo>
                  <a:lnTo>
                    <a:pt x="3021544" y="417885"/>
                  </a:lnTo>
                  <a:lnTo>
                    <a:pt x="3006971" y="422148"/>
                  </a:lnTo>
                  <a:lnTo>
                    <a:pt x="3004613" y="430172"/>
                  </a:lnTo>
                  <a:lnTo>
                    <a:pt x="2993255" y="469391"/>
                  </a:lnTo>
                  <a:lnTo>
                    <a:pt x="2971919" y="489394"/>
                  </a:lnTo>
                  <a:lnTo>
                    <a:pt x="2960679" y="499181"/>
                  </a:lnTo>
                  <a:lnTo>
                    <a:pt x="2950583" y="510539"/>
                  </a:lnTo>
                  <a:lnTo>
                    <a:pt x="2943629" y="521017"/>
                  </a:lnTo>
                  <a:lnTo>
                    <a:pt x="2936105" y="531494"/>
                  </a:lnTo>
                  <a:lnTo>
                    <a:pt x="2927437" y="541400"/>
                  </a:lnTo>
                  <a:lnTo>
                    <a:pt x="2917055" y="550163"/>
                  </a:lnTo>
                  <a:lnTo>
                    <a:pt x="2910959" y="553212"/>
                  </a:lnTo>
                  <a:lnTo>
                    <a:pt x="2903339" y="553212"/>
                  </a:lnTo>
                  <a:lnTo>
                    <a:pt x="2895718" y="556260"/>
                  </a:lnTo>
                  <a:lnTo>
                    <a:pt x="2889623" y="560832"/>
                  </a:lnTo>
                  <a:lnTo>
                    <a:pt x="2883526" y="568452"/>
                  </a:lnTo>
                  <a:lnTo>
                    <a:pt x="2875907" y="569976"/>
                  </a:lnTo>
                  <a:lnTo>
                    <a:pt x="2855547" y="575333"/>
                  </a:lnTo>
                  <a:lnTo>
                    <a:pt x="2833044" y="579691"/>
                  </a:lnTo>
                  <a:lnTo>
                    <a:pt x="2807326" y="583691"/>
                  </a:lnTo>
                  <a:lnTo>
                    <a:pt x="2736439" y="581617"/>
                  </a:lnTo>
                  <a:lnTo>
                    <a:pt x="2658165" y="580262"/>
                  </a:lnTo>
                  <a:lnTo>
                    <a:pt x="2632236" y="578950"/>
                  </a:lnTo>
                  <a:lnTo>
                    <a:pt x="2602751" y="575860"/>
                  </a:lnTo>
                  <a:lnTo>
                    <a:pt x="2560439" y="569976"/>
                  </a:lnTo>
                  <a:lnTo>
                    <a:pt x="2539865" y="567499"/>
                  </a:lnTo>
                  <a:lnTo>
                    <a:pt x="2439471" y="537019"/>
                  </a:lnTo>
                  <a:lnTo>
                    <a:pt x="2395085" y="519969"/>
                  </a:lnTo>
                  <a:lnTo>
                    <a:pt x="2381369" y="513302"/>
                  </a:lnTo>
                  <a:lnTo>
                    <a:pt x="2374511" y="510539"/>
                  </a:lnTo>
                  <a:lnTo>
                    <a:pt x="2360795" y="506682"/>
                  </a:lnTo>
                  <a:lnTo>
                    <a:pt x="2333363" y="500681"/>
                  </a:lnTo>
                  <a:lnTo>
                    <a:pt x="2319647" y="496823"/>
                  </a:lnTo>
                  <a:lnTo>
                    <a:pt x="2309360" y="492966"/>
                  </a:lnTo>
                  <a:lnTo>
                    <a:pt x="2299073" y="488823"/>
                  </a:lnTo>
                  <a:lnTo>
                    <a:pt x="2288786" y="485251"/>
                  </a:lnTo>
                  <a:lnTo>
                    <a:pt x="2214298" y="476966"/>
                  </a:lnTo>
                  <a:lnTo>
                    <a:pt x="2165916" y="473575"/>
                  </a:lnTo>
                  <a:lnTo>
                    <a:pt x="2061011" y="472133"/>
                  </a:lnTo>
                  <a:lnTo>
                    <a:pt x="2006961" y="471085"/>
                  </a:lnTo>
                  <a:lnTo>
                    <a:pt x="1935599" y="469391"/>
                  </a:lnTo>
                  <a:lnTo>
                    <a:pt x="1904738" y="471225"/>
                  </a:lnTo>
                  <a:lnTo>
                    <a:pt x="1873877" y="472630"/>
                  </a:lnTo>
                  <a:lnTo>
                    <a:pt x="1812155" y="477012"/>
                  </a:lnTo>
                  <a:lnTo>
                    <a:pt x="1759862" y="485584"/>
                  </a:lnTo>
                  <a:lnTo>
                    <a:pt x="1729859" y="495300"/>
                  </a:lnTo>
                  <a:lnTo>
                    <a:pt x="1722238" y="496823"/>
                  </a:lnTo>
                  <a:lnTo>
                    <a:pt x="1700283" y="498633"/>
                  </a:lnTo>
                  <a:lnTo>
                    <a:pt x="1655802" y="501110"/>
                  </a:lnTo>
                  <a:lnTo>
                    <a:pt x="1633847" y="502919"/>
                  </a:lnTo>
                  <a:lnTo>
                    <a:pt x="1621512" y="504539"/>
                  </a:lnTo>
                  <a:lnTo>
                    <a:pt x="1597413" y="508920"/>
                  </a:lnTo>
                  <a:lnTo>
                    <a:pt x="1585079" y="510539"/>
                  </a:lnTo>
                  <a:lnTo>
                    <a:pt x="1556265" y="512349"/>
                  </a:lnTo>
                  <a:lnTo>
                    <a:pt x="1498068" y="514826"/>
                  </a:lnTo>
                  <a:lnTo>
                    <a:pt x="1469255" y="516636"/>
                  </a:lnTo>
                  <a:lnTo>
                    <a:pt x="1406199" y="528637"/>
                  </a:lnTo>
                  <a:lnTo>
                    <a:pt x="1390602" y="533138"/>
                  </a:lnTo>
                  <a:lnTo>
                    <a:pt x="1358003" y="544067"/>
                  </a:lnTo>
                  <a:lnTo>
                    <a:pt x="1351907" y="545591"/>
                  </a:lnTo>
                  <a:lnTo>
                    <a:pt x="1344287" y="547115"/>
                  </a:lnTo>
                  <a:lnTo>
                    <a:pt x="1331333" y="553378"/>
                  </a:lnTo>
                  <a:lnTo>
                    <a:pt x="1324475" y="556450"/>
                  </a:lnTo>
                  <a:lnTo>
                    <a:pt x="1317617" y="559808"/>
                  </a:lnTo>
                  <a:lnTo>
                    <a:pt x="1310759" y="563880"/>
                  </a:lnTo>
                  <a:lnTo>
                    <a:pt x="1303138" y="566928"/>
                  </a:lnTo>
                  <a:lnTo>
                    <a:pt x="1297043" y="573024"/>
                  </a:lnTo>
                  <a:lnTo>
                    <a:pt x="1289423" y="577595"/>
                  </a:lnTo>
                  <a:lnTo>
                    <a:pt x="1281183" y="580786"/>
                  </a:lnTo>
                  <a:lnTo>
                    <a:pt x="1264134" y="586597"/>
                  </a:lnTo>
                  <a:lnTo>
                    <a:pt x="1255895" y="589787"/>
                  </a:lnTo>
                  <a:lnTo>
                    <a:pt x="1214747" y="606742"/>
                  </a:lnTo>
                  <a:lnTo>
                    <a:pt x="1207889" y="608433"/>
                  </a:lnTo>
                  <a:lnTo>
                    <a:pt x="1174550" y="621377"/>
                  </a:lnTo>
                  <a:lnTo>
                    <a:pt x="1170965" y="624023"/>
                  </a:lnTo>
                  <a:lnTo>
                    <a:pt x="1175135" y="623523"/>
                  </a:lnTo>
                  <a:lnTo>
                    <a:pt x="1146167" y="630935"/>
                  </a:lnTo>
                  <a:lnTo>
                    <a:pt x="1122592" y="646247"/>
                  </a:lnTo>
                  <a:lnTo>
                    <a:pt x="1124450" y="644842"/>
                  </a:lnTo>
                  <a:lnTo>
                    <a:pt x="1126878" y="641437"/>
                  </a:lnTo>
                  <a:lnTo>
                    <a:pt x="1105019" y="650747"/>
                  </a:lnTo>
                  <a:lnTo>
                    <a:pt x="1097399" y="653795"/>
                  </a:lnTo>
                  <a:lnTo>
                    <a:pt x="1091303" y="661416"/>
                  </a:lnTo>
                  <a:lnTo>
                    <a:pt x="1042535" y="678179"/>
                  </a:lnTo>
                  <a:lnTo>
                    <a:pt x="1020627" y="684847"/>
                  </a:lnTo>
                  <a:lnTo>
                    <a:pt x="995291" y="690372"/>
                  </a:lnTo>
                  <a:close/>
                </a:path>
              </a:pathLst>
            </a:custGeom>
            <a:solidFill>
              <a:srgbClr val="91C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939540" y="2415540"/>
              <a:ext cx="3088005" cy="715010"/>
            </a:xfrm>
            <a:custGeom>
              <a:avLst/>
              <a:gdLst/>
              <a:ahLst/>
              <a:cxnLst/>
              <a:rect l="l" t="t" r="r" b="b"/>
              <a:pathLst>
                <a:path w="3088004" h="715010">
                  <a:moveTo>
                    <a:pt x="88391" y="172720"/>
                  </a:moveTo>
                  <a:lnTo>
                    <a:pt x="62483" y="172720"/>
                  </a:lnTo>
                  <a:lnTo>
                    <a:pt x="62483" y="170180"/>
                  </a:lnTo>
                  <a:lnTo>
                    <a:pt x="54863" y="12700"/>
                  </a:lnTo>
                  <a:lnTo>
                    <a:pt x="54863" y="8890"/>
                  </a:lnTo>
                  <a:lnTo>
                    <a:pt x="56387" y="5080"/>
                  </a:lnTo>
                  <a:lnTo>
                    <a:pt x="60959" y="1270"/>
                  </a:lnTo>
                  <a:lnTo>
                    <a:pt x="64008" y="0"/>
                  </a:lnTo>
                  <a:lnTo>
                    <a:pt x="68579" y="0"/>
                  </a:lnTo>
                  <a:lnTo>
                    <a:pt x="80771" y="11430"/>
                  </a:lnTo>
                  <a:lnTo>
                    <a:pt x="68579" y="25400"/>
                  </a:lnTo>
                  <a:lnTo>
                    <a:pt x="81306" y="25453"/>
                  </a:lnTo>
                  <a:lnTo>
                    <a:pt x="86867" y="171450"/>
                  </a:lnTo>
                  <a:lnTo>
                    <a:pt x="88391" y="172720"/>
                  </a:lnTo>
                  <a:close/>
                </a:path>
                <a:path w="3088004" h="715010">
                  <a:moveTo>
                    <a:pt x="81306" y="25453"/>
                  </a:moveTo>
                  <a:lnTo>
                    <a:pt x="68579" y="25400"/>
                  </a:lnTo>
                  <a:lnTo>
                    <a:pt x="80771" y="11430"/>
                  </a:lnTo>
                  <a:lnTo>
                    <a:pt x="81306" y="25453"/>
                  </a:lnTo>
                  <a:close/>
                </a:path>
                <a:path w="3088004" h="715010">
                  <a:moveTo>
                    <a:pt x="3061234" y="38040"/>
                  </a:moveTo>
                  <a:lnTo>
                    <a:pt x="81306" y="25453"/>
                  </a:lnTo>
                  <a:lnTo>
                    <a:pt x="80771" y="11430"/>
                  </a:lnTo>
                  <a:lnTo>
                    <a:pt x="2774746" y="11430"/>
                  </a:lnTo>
                  <a:lnTo>
                    <a:pt x="3078479" y="12700"/>
                  </a:lnTo>
                  <a:lnTo>
                    <a:pt x="3084576" y="16510"/>
                  </a:lnTo>
                  <a:lnTo>
                    <a:pt x="3087624" y="21590"/>
                  </a:lnTo>
                  <a:lnTo>
                    <a:pt x="3087624" y="25400"/>
                  </a:lnTo>
                  <a:lnTo>
                    <a:pt x="3061715" y="25400"/>
                  </a:lnTo>
                  <a:lnTo>
                    <a:pt x="3061234" y="38040"/>
                  </a:lnTo>
                  <a:close/>
                </a:path>
                <a:path w="3088004" h="715010">
                  <a:moveTo>
                    <a:pt x="3075431" y="38100"/>
                  </a:moveTo>
                  <a:lnTo>
                    <a:pt x="3061234" y="38040"/>
                  </a:lnTo>
                  <a:lnTo>
                    <a:pt x="3061715" y="25400"/>
                  </a:lnTo>
                  <a:lnTo>
                    <a:pt x="3075431" y="38100"/>
                  </a:lnTo>
                  <a:close/>
                </a:path>
                <a:path w="3088004" h="715010">
                  <a:moveTo>
                    <a:pt x="3087024" y="38100"/>
                  </a:moveTo>
                  <a:lnTo>
                    <a:pt x="3075431" y="38100"/>
                  </a:lnTo>
                  <a:lnTo>
                    <a:pt x="3061715" y="25400"/>
                  </a:lnTo>
                  <a:lnTo>
                    <a:pt x="3087624" y="25400"/>
                  </a:lnTo>
                  <a:lnTo>
                    <a:pt x="3087024" y="38100"/>
                  </a:lnTo>
                  <a:close/>
                </a:path>
                <a:path w="3088004" h="715010">
                  <a:moveTo>
                    <a:pt x="3031236" y="419100"/>
                  </a:moveTo>
                  <a:lnTo>
                    <a:pt x="3031236" y="415290"/>
                  </a:lnTo>
                  <a:lnTo>
                    <a:pt x="3032760" y="412750"/>
                  </a:lnTo>
                  <a:lnTo>
                    <a:pt x="3038856" y="392430"/>
                  </a:lnTo>
                  <a:lnTo>
                    <a:pt x="3043427" y="383540"/>
                  </a:lnTo>
                  <a:lnTo>
                    <a:pt x="3046476" y="374650"/>
                  </a:lnTo>
                  <a:lnTo>
                    <a:pt x="3047999" y="370840"/>
                  </a:lnTo>
                  <a:lnTo>
                    <a:pt x="3047999" y="367030"/>
                  </a:lnTo>
                  <a:lnTo>
                    <a:pt x="3051047" y="321310"/>
                  </a:lnTo>
                  <a:lnTo>
                    <a:pt x="3052572" y="276860"/>
                  </a:lnTo>
                  <a:lnTo>
                    <a:pt x="3055620" y="185420"/>
                  </a:lnTo>
                  <a:lnTo>
                    <a:pt x="3061234" y="38040"/>
                  </a:lnTo>
                  <a:lnTo>
                    <a:pt x="3087024" y="38100"/>
                  </a:lnTo>
                  <a:lnTo>
                    <a:pt x="3080064" y="185420"/>
                  </a:lnTo>
                  <a:lnTo>
                    <a:pt x="3080004" y="232410"/>
                  </a:lnTo>
                  <a:lnTo>
                    <a:pt x="3076956" y="322580"/>
                  </a:lnTo>
                  <a:lnTo>
                    <a:pt x="3073908" y="368300"/>
                  </a:lnTo>
                  <a:lnTo>
                    <a:pt x="3058667" y="412750"/>
                  </a:lnTo>
                  <a:lnTo>
                    <a:pt x="3057144" y="415290"/>
                  </a:lnTo>
                  <a:lnTo>
                    <a:pt x="3057144" y="416560"/>
                  </a:lnTo>
                  <a:lnTo>
                    <a:pt x="3034283" y="416560"/>
                  </a:lnTo>
                  <a:lnTo>
                    <a:pt x="3031236" y="419100"/>
                  </a:lnTo>
                  <a:close/>
                </a:path>
                <a:path w="3088004" h="715010">
                  <a:moveTo>
                    <a:pt x="62389" y="170745"/>
                  </a:moveTo>
                  <a:lnTo>
                    <a:pt x="62363" y="170180"/>
                  </a:lnTo>
                  <a:lnTo>
                    <a:pt x="62389" y="170745"/>
                  </a:lnTo>
                  <a:close/>
                </a:path>
                <a:path w="3088004" h="715010">
                  <a:moveTo>
                    <a:pt x="41161" y="298369"/>
                  </a:moveTo>
                  <a:lnTo>
                    <a:pt x="62389" y="170745"/>
                  </a:lnTo>
                  <a:lnTo>
                    <a:pt x="62483" y="172720"/>
                  </a:lnTo>
                  <a:lnTo>
                    <a:pt x="88391" y="172720"/>
                  </a:lnTo>
                  <a:lnTo>
                    <a:pt x="86867" y="173990"/>
                  </a:lnTo>
                  <a:lnTo>
                    <a:pt x="68233" y="294640"/>
                  </a:lnTo>
                  <a:lnTo>
                    <a:pt x="42671" y="294640"/>
                  </a:lnTo>
                  <a:lnTo>
                    <a:pt x="41161" y="298369"/>
                  </a:lnTo>
                  <a:close/>
                </a:path>
                <a:path w="3088004" h="715010">
                  <a:moveTo>
                    <a:pt x="41148" y="298450"/>
                  </a:moveTo>
                  <a:lnTo>
                    <a:pt x="42671" y="294640"/>
                  </a:lnTo>
                  <a:lnTo>
                    <a:pt x="41148" y="298450"/>
                  </a:lnTo>
                  <a:close/>
                </a:path>
                <a:path w="3088004" h="715010">
                  <a:moveTo>
                    <a:pt x="67644" y="298450"/>
                  </a:moveTo>
                  <a:lnTo>
                    <a:pt x="41148" y="298450"/>
                  </a:lnTo>
                  <a:lnTo>
                    <a:pt x="42671" y="294640"/>
                  </a:lnTo>
                  <a:lnTo>
                    <a:pt x="68233" y="294640"/>
                  </a:lnTo>
                  <a:lnTo>
                    <a:pt x="67644" y="298450"/>
                  </a:lnTo>
                  <a:close/>
                </a:path>
                <a:path w="3088004" h="715010">
                  <a:moveTo>
                    <a:pt x="29972" y="427566"/>
                  </a:moveTo>
                  <a:lnTo>
                    <a:pt x="22859" y="421640"/>
                  </a:lnTo>
                  <a:lnTo>
                    <a:pt x="19811" y="420370"/>
                  </a:lnTo>
                  <a:lnTo>
                    <a:pt x="19303" y="419946"/>
                  </a:lnTo>
                  <a:lnTo>
                    <a:pt x="21335" y="419100"/>
                  </a:lnTo>
                  <a:lnTo>
                    <a:pt x="6095" y="419100"/>
                  </a:lnTo>
                  <a:lnTo>
                    <a:pt x="3048" y="416560"/>
                  </a:lnTo>
                  <a:lnTo>
                    <a:pt x="0" y="408940"/>
                  </a:lnTo>
                  <a:lnTo>
                    <a:pt x="0" y="397510"/>
                  </a:lnTo>
                  <a:lnTo>
                    <a:pt x="1524" y="396240"/>
                  </a:lnTo>
                  <a:lnTo>
                    <a:pt x="41161" y="298369"/>
                  </a:lnTo>
                  <a:lnTo>
                    <a:pt x="67644" y="298450"/>
                  </a:lnTo>
                  <a:lnTo>
                    <a:pt x="67056" y="302260"/>
                  </a:lnTo>
                  <a:lnTo>
                    <a:pt x="67056" y="304800"/>
                  </a:lnTo>
                  <a:lnTo>
                    <a:pt x="65532" y="306070"/>
                  </a:lnTo>
                  <a:lnTo>
                    <a:pt x="29592" y="393700"/>
                  </a:lnTo>
                  <a:lnTo>
                    <a:pt x="13716" y="393700"/>
                  </a:lnTo>
                  <a:lnTo>
                    <a:pt x="10667" y="396240"/>
                  </a:lnTo>
                  <a:lnTo>
                    <a:pt x="7619" y="396240"/>
                  </a:lnTo>
                  <a:lnTo>
                    <a:pt x="19811" y="397510"/>
                  </a:lnTo>
                  <a:lnTo>
                    <a:pt x="24779" y="404753"/>
                  </a:lnTo>
                  <a:lnTo>
                    <a:pt x="24383" y="406400"/>
                  </a:lnTo>
                  <a:lnTo>
                    <a:pt x="44195" y="406400"/>
                  </a:lnTo>
                  <a:lnTo>
                    <a:pt x="48767" y="410210"/>
                  </a:lnTo>
                  <a:lnTo>
                    <a:pt x="51816" y="415290"/>
                  </a:lnTo>
                  <a:lnTo>
                    <a:pt x="53340" y="416560"/>
                  </a:lnTo>
                  <a:lnTo>
                    <a:pt x="57607" y="425450"/>
                  </a:lnTo>
                  <a:lnTo>
                    <a:pt x="28956" y="425450"/>
                  </a:lnTo>
                  <a:lnTo>
                    <a:pt x="29972" y="427566"/>
                  </a:lnTo>
                  <a:close/>
                </a:path>
                <a:path w="3088004" h="715010">
                  <a:moveTo>
                    <a:pt x="24383" y="396240"/>
                  </a:moveTo>
                  <a:lnTo>
                    <a:pt x="10667" y="396240"/>
                  </a:lnTo>
                  <a:lnTo>
                    <a:pt x="13716" y="393700"/>
                  </a:lnTo>
                  <a:lnTo>
                    <a:pt x="24383" y="393700"/>
                  </a:lnTo>
                  <a:lnTo>
                    <a:pt x="24383" y="396240"/>
                  </a:lnTo>
                  <a:close/>
                </a:path>
                <a:path w="3088004" h="715010">
                  <a:moveTo>
                    <a:pt x="24779" y="404753"/>
                  </a:moveTo>
                  <a:lnTo>
                    <a:pt x="19811" y="397510"/>
                  </a:lnTo>
                  <a:lnTo>
                    <a:pt x="7619" y="396240"/>
                  </a:lnTo>
                  <a:lnTo>
                    <a:pt x="24383" y="396240"/>
                  </a:lnTo>
                  <a:lnTo>
                    <a:pt x="24383" y="393700"/>
                  </a:lnTo>
                  <a:lnTo>
                    <a:pt x="29592" y="393700"/>
                  </a:lnTo>
                  <a:lnTo>
                    <a:pt x="26988" y="400050"/>
                  </a:lnTo>
                  <a:lnTo>
                    <a:pt x="25908" y="400050"/>
                  </a:lnTo>
                  <a:lnTo>
                    <a:pt x="24779" y="404753"/>
                  </a:lnTo>
                  <a:close/>
                </a:path>
                <a:path w="3088004" h="715010">
                  <a:moveTo>
                    <a:pt x="44195" y="406400"/>
                  </a:moveTo>
                  <a:lnTo>
                    <a:pt x="25908" y="406400"/>
                  </a:lnTo>
                  <a:lnTo>
                    <a:pt x="25908" y="402684"/>
                  </a:lnTo>
                  <a:lnTo>
                    <a:pt x="28550" y="396240"/>
                  </a:lnTo>
                  <a:lnTo>
                    <a:pt x="28956" y="396240"/>
                  </a:lnTo>
                  <a:lnTo>
                    <a:pt x="33527" y="398780"/>
                  </a:lnTo>
                  <a:lnTo>
                    <a:pt x="36575" y="400050"/>
                  </a:lnTo>
                  <a:lnTo>
                    <a:pt x="44195" y="406400"/>
                  </a:lnTo>
                  <a:close/>
                </a:path>
                <a:path w="3088004" h="715010">
                  <a:moveTo>
                    <a:pt x="24954" y="405009"/>
                  </a:moveTo>
                  <a:lnTo>
                    <a:pt x="24779" y="404753"/>
                  </a:lnTo>
                  <a:lnTo>
                    <a:pt x="25908" y="400050"/>
                  </a:lnTo>
                  <a:lnTo>
                    <a:pt x="25908" y="402684"/>
                  </a:lnTo>
                  <a:lnTo>
                    <a:pt x="24954" y="405009"/>
                  </a:lnTo>
                  <a:close/>
                </a:path>
                <a:path w="3088004" h="715010">
                  <a:moveTo>
                    <a:pt x="25908" y="402684"/>
                  </a:moveTo>
                  <a:lnTo>
                    <a:pt x="25908" y="400050"/>
                  </a:lnTo>
                  <a:lnTo>
                    <a:pt x="26988" y="400050"/>
                  </a:lnTo>
                  <a:lnTo>
                    <a:pt x="25908" y="402684"/>
                  </a:lnTo>
                  <a:close/>
                </a:path>
                <a:path w="3088004" h="715010">
                  <a:moveTo>
                    <a:pt x="25908" y="406400"/>
                  </a:moveTo>
                  <a:lnTo>
                    <a:pt x="24954" y="405009"/>
                  </a:lnTo>
                  <a:lnTo>
                    <a:pt x="25908" y="402684"/>
                  </a:lnTo>
                  <a:lnTo>
                    <a:pt x="25908" y="406400"/>
                  </a:lnTo>
                  <a:close/>
                </a:path>
                <a:path w="3088004" h="715010">
                  <a:moveTo>
                    <a:pt x="24383" y="406400"/>
                  </a:moveTo>
                  <a:lnTo>
                    <a:pt x="24779" y="404753"/>
                  </a:lnTo>
                  <a:lnTo>
                    <a:pt x="24954" y="405009"/>
                  </a:lnTo>
                  <a:lnTo>
                    <a:pt x="24383" y="406400"/>
                  </a:lnTo>
                  <a:close/>
                </a:path>
                <a:path w="3088004" h="715010">
                  <a:moveTo>
                    <a:pt x="25908" y="406400"/>
                  </a:moveTo>
                  <a:lnTo>
                    <a:pt x="24383" y="406400"/>
                  </a:lnTo>
                  <a:lnTo>
                    <a:pt x="24954" y="405009"/>
                  </a:lnTo>
                  <a:lnTo>
                    <a:pt x="25908" y="406400"/>
                  </a:lnTo>
                  <a:close/>
                </a:path>
                <a:path w="3088004" h="715010">
                  <a:moveTo>
                    <a:pt x="3029711" y="421640"/>
                  </a:moveTo>
                  <a:lnTo>
                    <a:pt x="3031236" y="419100"/>
                  </a:lnTo>
                  <a:lnTo>
                    <a:pt x="3034283" y="416560"/>
                  </a:lnTo>
                  <a:lnTo>
                    <a:pt x="3029711" y="421640"/>
                  </a:lnTo>
                  <a:close/>
                </a:path>
                <a:path w="3088004" h="715010">
                  <a:moveTo>
                    <a:pt x="3056382" y="421640"/>
                  </a:moveTo>
                  <a:lnTo>
                    <a:pt x="3029711" y="421640"/>
                  </a:lnTo>
                  <a:lnTo>
                    <a:pt x="3034283" y="416560"/>
                  </a:lnTo>
                  <a:lnTo>
                    <a:pt x="3057144" y="416560"/>
                  </a:lnTo>
                  <a:lnTo>
                    <a:pt x="3057144" y="420370"/>
                  </a:lnTo>
                  <a:lnTo>
                    <a:pt x="3056382" y="421640"/>
                  </a:lnTo>
                  <a:close/>
                </a:path>
                <a:path w="3088004" h="715010">
                  <a:moveTo>
                    <a:pt x="15240" y="421640"/>
                  </a:moveTo>
                  <a:lnTo>
                    <a:pt x="10667" y="421640"/>
                  </a:lnTo>
                  <a:lnTo>
                    <a:pt x="7619" y="419100"/>
                  </a:lnTo>
                  <a:lnTo>
                    <a:pt x="15240" y="419100"/>
                  </a:lnTo>
                  <a:lnTo>
                    <a:pt x="18668" y="420052"/>
                  </a:lnTo>
                  <a:lnTo>
                    <a:pt x="18287" y="420370"/>
                  </a:lnTo>
                  <a:lnTo>
                    <a:pt x="15240" y="421640"/>
                  </a:lnTo>
                  <a:close/>
                </a:path>
                <a:path w="3088004" h="715010">
                  <a:moveTo>
                    <a:pt x="18668" y="420052"/>
                  </a:moveTo>
                  <a:lnTo>
                    <a:pt x="15240" y="419100"/>
                  </a:lnTo>
                  <a:lnTo>
                    <a:pt x="16763" y="419100"/>
                  </a:lnTo>
                  <a:lnTo>
                    <a:pt x="18795" y="419946"/>
                  </a:lnTo>
                  <a:close/>
                </a:path>
                <a:path w="3088004" h="715010">
                  <a:moveTo>
                    <a:pt x="18795" y="419946"/>
                  </a:moveTo>
                  <a:lnTo>
                    <a:pt x="16763" y="419100"/>
                  </a:lnTo>
                  <a:lnTo>
                    <a:pt x="18287" y="419100"/>
                  </a:lnTo>
                  <a:lnTo>
                    <a:pt x="19049" y="419735"/>
                  </a:lnTo>
                  <a:lnTo>
                    <a:pt x="18795" y="419946"/>
                  </a:lnTo>
                  <a:close/>
                </a:path>
                <a:path w="3088004" h="715010">
                  <a:moveTo>
                    <a:pt x="19049" y="419735"/>
                  </a:moveTo>
                  <a:lnTo>
                    <a:pt x="18287" y="419100"/>
                  </a:lnTo>
                  <a:lnTo>
                    <a:pt x="19811" y="419100"/>
                  </a:lnTo>
                  <a:lnTo>
                    <a:pt x="19049" y="419735"/>
                  </a:lnTo>
                  <a:close/>
                </a:path>
                <a:path w="3088004" h="715010">
                  <a:moveTo>
                    <a:pt x="19303" y="419946"/>
                  </a:moveTo>
                  <a:lnTo>
                    <a:pt x="19049" y="419735"/>
                  </a:lnTo>
                  <a:lnTo>
                    <a:pt x="19811" y="419100"/>
                  </a:lnTo>
                  <a:lnTo>
                    <a:pt x="21335" y="419100"/>
                  </a:lnTo>
                  <a:lnTo>
                    <a:pt x="19303" y="419946"/>
                  </a:lnTo>
                  <a:close/>
                </a:path>
                <a:path w="3088004" h="715010">
                  <a:moveTo>
                    <a:pt x="2958465" y="552450"/>
                  </a:moveTo>
                  <a:lnTo>
                    <a:pt x="2919983" y="552450"/>
                  </a:lnTo>
                  <a:lnTo>
                    <a:pt x="2923031" y="551180"/>
                  </a:lnTo>
                  <a:lnTo>
                    <a:pt x="2932176" y="544830"/>
                  </a:lnTo>
                  <a:lnTo>
                    <a:pt x="2939795" y="535940"/>
                  </a:lnTo>
                  <a:lnTo>
                    <a:pt x="2955036" y="513080"/>
                  </a:lnTo>
                  <a:lnTo>
                    <a:pt x="2959608" y="506730"/>
                  </a:lnTo>
                  <a:lnTo>
                    <a:pt x="2965704" y="500380"/>
                  </a:lnTo>
                  <a:lnTo>
                    <a:pt x="2987040" y="482600"/>
                  </a:lnTo>
                  <a:lnTo>
                    <a:pt x="2996183" y="473710"/>
                  </a:lnTo>
                  <a:lnTo>
                    <a:pt x="2996183" y="472440"/>
                  </a:lnTo>
                  <a:lnTo>
                    <a:pt x="2997708" y="468630"/>
                  </a:lnTo>
                  <a:lnTo>
                    <a:pt x="2999231" y="461010"/>
                  </a:lnTo>
                  <a:lnTo>
                    <a:pt x="3002279" y="453390"/>
                  </a:lnTo>
                  <a:lnTo>
                    <a:pt x="3005327" y="438150"/>
                  </a:lnTo>
                  <a:lnTo>
                    <a:pt x="3006852" y="435610"/>
                  </a:lnTo>
                  <a:lnTo>
                    <a:pt x="3006852" y="430530"/>
                  </a:lnTo>
                  <a:lnTo>
                    <a:pt x="3011424" y="422910"/>
                  </a:lnTo>
                  <a:lnTo>
                    <a:pt x="3020567" y="420370"/>
                  </a:lnTo>
                  <a:lnTo>
                    <a:pt x="3025140" y="420370"/>
                  </a:lnTo>
                  <a:lnTo>
                    <a:pt x="3028188" y="419100"/>
                  </a:lnTo>
                  <a:lnTo>
                    <a:pt x="3031236" y="419100"/>
                  </a:lnTo>
                  <a:lnTo>
                    <a:pt x="3029711" y="421640"/>
                  </a:lnTo>
                  <a:lnTo>
                    <a:pt x="3056382" y="421640"/>
                  </a:lnTo>
                  <a:lnTo>
                    <a:pt x="3055620" y="422910"/>
                  </a:lnTo>
                  <a:lnTo>
                    <a:pt x="3055620" y="424180"/>
                  </a:lnTo>
                  <a:lnTo>
                    <a:pt x="3054095" y="429260"/>
                  </a:lnTo>
                  <a:lnTo>
                    <a:pt x="3054095" y="430530"/>
                  </a:lnTo>
                  <a:lnTo>
                    <a:pt x="3052572" y="430530"/>
                  </a:lnTo>
                  <a:lnTo>
                    <a:pt x="3052572" y="431800"/>
                  </a:lnTo>
                  <a:lnTo>
                    <a:pt x="3047492" y="436880"/>
                  </a:lnTo>
                  <a:lnTo>
                    <a:pt x="3032760" y="436880"/>
                  </a:lnTo>
                  <a:lnTo>
                    <a:pt x="3031236" y="438150"/>
                  </a:lnTo>
                  <a:lnTo>
                    <a:pt x="3031236" y="438361"/>
                  </a:lnTo>
                  <a:lnTo>
                    <a:pt x="3023615" y="445770"/>
                  </a:lnTo>
                  <a:lnTo>
                    <a:pt x="3029457" y="445770"/>
                  </a:lnTo>
                  <a:lnTo>
                    <a:pt x="3026663" y="459740"/>
                  </a:lnTo>
                  <a:lnTo>
                    <a:pt x="3023615" y="468630"/>
                  </a:lnTo>
                  <a:lnTo>
                    <a:pt x="3022092" y="476250"/>
                  </a:lnTo>
                  <a:lnTo>
                    <a:pt x="3019044" y="482600"/>
                  </a:lnTo>
                  <a:lnTo>
                    <a:pt x="3019044" y="485140"/>
                  </a:lnTo>
                  <a:lnTo>
                    <a:pt x="3017520" y="485140"/>
                  </a:lnTo>
                  <a:lnTo>
                    <a:pt x="3017520" y="488950"/>
                  </a:lnTo>
                  <a:lnTo>
                    <a:pt x="3015995" y="488950"/>
                  </a:lnTo>
                  <a:lnTo>
                    <a:pt x="3015995" y="490220"/>
                  </a:lnTo>
                  <a:lnTo>
                    <a:pt x="3005327" y="500380"/>
                  </a:lnTo>
                  <a:lnTo>
                    <a:pt x="2993136" y="510540"/>
                  </a:lnTo>
                  <a:lnTo>
                    <a:pt x="2977895" y="524510"/>
                  </a:lnTo>
                  <a:lnTo>
                    <a:pt x="2968752" y="538480"/>
                  </a:lnTo>
                  <a:lnTo>
                    <a:pt x="2959608" y="551180"/>
                  </a:lnTo>
                  <a:lnTo>
                    <a:pt x="2958465" y="552450"/>
                  </a:lnTo>
                  <a:close/>
                </a:path>
                <a:path w="3088004" h="715010">
                  <a:moveTo>
                    <a:pt x="19049" y="420052"/>
                  </a:moveTo>
                  <a:lnTo>
                    <a:pt x="18795" y="419946"/>
                  </a:lnTo>
                  <a:lnTo>
                    <a:pt x="19049" y="419735"/>
                  </a:lnTo>
                  <a:lnTo>
                    <a:pt x="19303" y="419946"/>
                  </a:lnTo>
                  <a:lnTo>
                    <a:pt x="19049" y="420052"/>
                  </a:lnTo>
                  <a:close/>
                </a:path>
                <a:path w="3088004" h="715010">
                  <a:moveTo>
                    <a:pt x="18897" y="420116"/>
                  </a:moveTo>
                  <a:lnTo>
                    <a:pt x="18795" y="419946"/>
                  </a:lnTo>
                  <a:lnTo>
                    <a:pt x="19049" y="420052"/>
                  </a:lnTo>
                  <a:lnTo>
                    <a:pt x="18897" y="420116"/>
                  </a:lnTo>
                  <a:close/>
                </a:path>
                <a:path w="3088004" h="715010">
                  <a:moveTo>
                    <a:pt x="18287" y="420370"/>
                  </a:moveTo>
                  <a:lnTo>
                    <a:pt x="18668" y="420052"/>
                  </a:lnTo>
                  <a:lnTo>
                    <a:pt x="18897" y="420116"/>
                  </a:lnTo>
                  <a:lnTo>
                    <a:pt x="18287" y="420370"/>
                  </a:lnTo>
                  <a:close/>
                </a:path>
                <a:path w="3088004" h="715010">
                  <a:moveTo>
                    <a:pt x="19811" y="420370"/>
                  </a:moveTo>
                  <a:lnTo>
                    <a:pt x="18897" y="420116"/>
                  </a:lnTo>
                  <a:lnTo>
                    <a:pt x="19049" y="420052"/>
                  </a:lnTo>
                  <a:lnTo>
                    <a:pt x="19811" y="420370"/>
                  </a:lnTo>
                  <a:close/>
                </a:path>
                <a:path w="3088004" h="715010">
                  <a:moveTo>
                    <a:pt x="30479" y="427990"/>
                  </a:moveTo>
                  <a:lnTo>
                    <a:pt x="29972" y="427566"/>
                  </a:lnTo>
                  <a:lnTo>
                    <a:pt x="28956" y="425450"/>
                  </a:lnTo>
                  <a:lnTo>
                    <a:pt x="30479" y="427990"/>
                  </a:lnTo>
                  <a:close/>
                </a:path>
                <a:path w="3088004" h="715010">
                  <a:moveTo>
                    <a:pt x="58826" y="427990"/>
                  </a:moveTo>
                  <a:lnTo>
                    <a:pt x="30479" y="427990"/>
                  </a:lnTo>
                  <a:lnTo>
                    <a:pt x="28956" y="425450"/>
                  </a:lnTo>
                  <a:lnTo>
                    <a:pt x="57607" y="425450"/>
                  </a:lnTo>
                  <a:lnTo>
                    <a:pt x="58826" y="427990"/>
                  </a:lnTo>
                  <a:close/>
                </a:path>
                <a:path w="3088004" h="715010">
                  <a:moveTo>
                    <a:pt x="32003" y="431800"/>
                  </a:moveTo>
                  <a:lnTo>
                    <a:pt x="29972" y="427566"/>
                  </a:lnTo>
                  <a:lnTo>
                    <a:pt x="30479" y="427990"/>
                  </a:lnTo>
                  <a:lnTo>
                    <a:pt x="58826" y="427990"/>
                  </a:lnTo>
                  <a:lnTo>
                    <a:pt x="59435" y="429260"/>
                  </a:lnTo>
                  <a:lnTo>
                    <a:pt x="32003" y="429260"/>
                  </a:lnTo>
                  <a:lnTo>
                    <a:pt x="32003" y="431800"/>
                  </a:lnTo>
                  <a:close/>
                </a:path>
                <a:path w="3088004" h="715010">
                  <a:moveTo>
                    <a:pt x="99059" y="486410"/>
                  </a:moveTo>
                  <a:lnTo>
                    <a:pt x="73151" y="486410"/>
                  </a:lnTo>
                  <a:lnTo>
                    <a:pt x="65532" y="485140"/>
                  </a:lnTo>
                  <a:lnTo>
                    <a:pt x="59435" y="485140"/>
                  </a:lnTo>
                  <a:lnTo>
                    <a:pt x="54863" y="481330"/>
                  </a:lnTo>
                  <a:lnTo>
                    <a:pt x="54863" y="478790"/>
                  </a:lnTo>
                  <a:lnTo>
                    <a:pt x="53340" y="477520"/>
                  </a:lnTo>
                  <a:lnTo>
                    <a:pt x="50291" y="473710"/>
                  </a:lnTo>
                  <a:lnTo>
                    <a:pt x="47243" y="467360"/>
                  </a:lnTo>
                  <a:lnTo>
                    <a:pt x="42671" y="459740"/>
                  </a:lnTo>
                  <a:lnTo>
                    <a:pt x="39624" y="453390"/>
                  </a:lnTo>
                  <a:lnTo>
                    <a:pt x="38100" y="447040"/>
                  </a:lnTo>
                  <a:lnTo>
                    <a:pt x="33527" y="431800"/>
                  </a:lnTo>
                  <a:lnTo>
                    <a:pt x="32003" y="429260"/>
                  </a:lnTo>
                  <a:lnTo>
                    <a:pt x="59435" y="429260"/>
                  </a:lnTo>
                  <a:lnTo>
                    <a:pt x="64008" y="443230"/>
                  </a:lnTo>
                  <a:lnTo>
                    <a:pt x="65532" y="448310"/>
                  </a:lnTo>
                  <a:lnTo>
                    <a:pt x="68579" y="454660"/>
                  </a:lnTo>
                  <a:lnTo>
                    <a:pt x="71627" y="459740"/>
                  </a:lnTo>
                  <a:lnTo>
                    <a:pt x="72237" y="461010"/>
                  </a:lnTo>
                  <a:lnTo>
                    <a:pt x="65532" y="461010"/>
                  </a:lnTo>
                  <a:lnTo>
                    <a:pt x="64008" y="462280"/>
                  </a:lnTo>
                  <a:lnTo>
                    <a:pt x="71627" y="462280"/>
                  </a:lnTo>
                  <a:lnTo>
                    <a:pt x="74675" y="466090"/>
                  </a:lnTo>
                  <a:lnTo>
                    <a:pt x="82295" y="466090"/>
                  </a:lnTo>
                  <a:lnTo>
                    <a:pt x="82295" y="467360"/>
                  </a:lnTo>
                  <a:lnTo>
                    <a:pt x="94487" y="478790"/>
                  </a:lnTo>
                  <a:lnTo>
                    <a:pt x="99059" y="486410"/>
                  </a:lnTo>
                  <a:close/>
                </a:path>
                <a:path w="3088004" h="715010">
                  <a:moveTo>
                    <a:pt x="3031236" y="444500"/>
                  </a:moveTo>
                  <a:lnTo>
                    <a:pt x="3029711" y="444500"/>
                  </a:lnTo>
                  <a:lnTo>
                    <a:pt x="3031236" y="440690"/>
                  </a:lnTo>
                  <a:lnTo>
                    <a:pt x="3031236" y="438361"/>
                  </a:lnTo>
                  <a:lnTo>
                    <a:pt x="3032760" y="436880"/>
                  </a:lnTo>
                  <a:lnTo>
                    <a:pt x="3047492" y="436880"/>
                  </a:lnTo>
                  <a:lnTo>
                    <a:pt x="3044952" y="439420"/>
                  </a:lnTo>
                  <a:lnTo>
                    <a:pt x="3043427" y="439420"/>
                  </a:lnTo>
                  <a:lnTo>
                    <a:pt x="3043427" y="440690"/>
                  </a:lnTo>
                  <a:lnTo>
                    <a:pt x="3041904" y="440690"/>
                  </a:lnTo>
                  <a:lnTo>
                    <a:pt x="3037331" y="443230"/>
                  </a:lnTo>
                  <a:lnTo>
                    <a:pt x="3034283" y="443230"/>
                  </a:lnTo>
                  <a:lnTo>
                    <a:pt x="3031236" y="444500"/>
                  </a:lnTo>
                  <a:close/>
                </a:path>
                <a:path w="3088004" h="715010">
                  <a:moveTo>
                    <a:pt x="3023615" y="445770"/>
                  </a:moveTo>
                  <a:lnTo>
                    <a:pt x="3031236" y="438361"/>
                  </a:lnTo>
                  <a:lnTo>
                    <a:pt x="3031236" y="440690"/>
                  </a:lnTo>
                  <a:lnTo>
                    <a:pt x="3029711" y="444500"/>
                  </a:lnTo>
                  <a:lnTo>
                    <a:pt x="3028188" y="444500"/>
                  </a:lnTo>
                  <a:lnTo>
                    <a:pt x="3023615" y="445770"/>
                  </a:lnTo>
                  <a:close/>
                </a:path>
                <a:path w="3088004" h="715010">
                  <a:moveTo>
                    <a:pt x="3029457" y="445770"/>
                  </a:moveTo>
                  <a:lnTo>
                    <a:pt x="3023615" y="445770"/>
                  </a:lnTo>
                  <a:lnTo>
                    <a:pt x="3028188" y="444500"/>
                  </a:lnTo>
                  <a:lnTo>
                    <a:pt x="3029711" y="444500"/>
                  </a:lnTo>
                  <a:lnTo>
                    <a:pt x="3029457" y="445770"/>
                  </a:lnTo>
                  <a:close/>
                </a:path>
                <a:path w="3088004" h="715010">
                  <a:moveTo>
                    <a:pt x="74675" y="466090"/>
                  </a:moveTo>
                  <a:lnTo>
                    <a:pt x="71627" y="462280"/>
                  </a:lnTo>
                  <a:lnTo>
                    <a:pt x="64008" y="462280"/>
                  </a:lnTo>
                  <a:lnTo>
                    <a:pt x="65532" y="461010"/>
                  </a:lnTo>
                  <a:lnTo>
                    <a:pt x="72237" y="461010"/>
                  </a:lnTo>
                  <a:lnTo>
                    <a:pt x="73456" y="463550"/>
                  </a:lnTo>
                  <a:lnTo>
                    <a:pt x="73151" y="463550"/>
                  </a:lnTo>
                  <a:lnTo>
                    <a:pt x="74675" y="466090"/>
                  </a:lnTo>
                  <a:close/>
                </a:path>
                <a:path w="3088004" h="715010">
                  <a:moveTo>
                    <a:pt x="80771" y="466090"/>
                  </a:moveTo>
                  <a:lnTo>
                    <a:pt x="74675" y="466090"/>
                  </a:lnTo>
                  <a:lnTo>
                    <a:pt x="72237" y="461010"/>
                  </a:lnTo>
                  <a:lnTo>
                    <a:pt x="73151" y="461010"/>
                  </a:lnTo>
                  <a:lnTo>
                    <a:pt x="74675" y="462280"/>
                  </a:lnTo>
                  <a:lnTo>
                    <a:pt x="77724" y="462280"/>
                  </a:lnTo>
                  <a:lnTo>
                    <a:pt x="77724" y="463550"/>
                  </a:lnTo>
                  <a:lnTo>
                    <a:pt x="79248" y="463550"/>
                  </a:lnTo>
                  <a:lnTo>
                    <a:pt x="80771" y="466090"/>
                  </a:lnTo>
                  <a:close/>
                </a:path>
                <a:path w="3088004" h="715010">
                  <a:moveTo>
                    <a:pt x="74675" y="466090"/>
                  </a:moveTo>
                  <a:lnTo>
                    <a:pt x="73151" y="463550"/>
                  </a:lnTo>
                  <a:lnTo>
                    <a:pt x="73456" y="463550"/>
                  </a:lnTo>
                  <a:lnTo>
                    <a:pt x="74675" y="466090"/>
                  </a:lnTo>
                  <a:close/>
                </a:path>
                <a:path w="3088004" h="715010">
                  <a:moveTo>
                    <a:pt x="1202436" y="638810"/>
                  </a:moveTo>
                  <a:lnTo>
                    <a:pt x="1202436" y="633730"/>
                  </a:lnTo>
                  <a:lnTo>
                    <a:pt x="1200911" y="627380"/>
                  </a:lnTo>
                  <a:lnTo>
                    <a:pt x="1194815" y="622300"/>
                  </a:lnTo>
                  <a:lnTo>
                    <a:pt x="1179575" y="622300"/>
                  </a:lnTo>
                  <a:lnTo>
                    <a:pt x="1181099" y="621030"/>
                  </a:lnTo>
                  <a:lnTo>
                    <a:pt x="1184147" y="621030"/>
                  </a:lnTo>
                  <a:lnTo>
                    <a:pt x="1185672" y="619760"/>
                  </a:lnTo>
                  <a:lnTo>
                    <a:pt x="1190243" y="618490"/>
                  </a:lnTo>
                  <a:lnTo>
                    <a:pt x="1193292" y="615950"/>
                  </a:lnTo>
                  <a:lnTo>
                    <a:pt x="1197863" y="614680"/>
                  </a:lnTo>
                  <a:lnTo>
                    <a:pt x="1203959" y="612140"/>
                  </a:lnTo>
                  <a:lnTo>
                    <a:pt x="1211579" y="610870"/>
                  </a:lnTo>
                  <a:lnTo>
                    <a:pt x="1219199" y="607060"/>
                  </a:lnTo>
                  <a:lnTo>
                    <a:pt x="1231392" y="604520"/>
                  </a:lnTo>
                  <a:lnTo>
                    <a:pt x="1237488" y="604520"/>
                  </a:lnTo>
                  <a:lnTo>
                    <a:pt x="1249679" y="598170"/>
                  </a:lnTo>
                  <a:lnTo>
                    <a:pt x="1257299" y="593090"/>
                  </a:lnTo>
                  <a:lnTo>
                    <a:pt x="1264920" y="590550"/>
                  </a:lnTo>
                  <a:lnTo>
                    <a:pt x="1274063" y="586740"/>
                  </a:lnTo>
                  <a:lnTo>
                    <a:pt x="1281683" y="582930"/>
                  </a:lnTo>
                  <a:lnTo>
                    <a:pt x="1290827" y="580390"/>
                  </a:lnTo>
                  <a:lnTo>
                    <a:pt x="1296924" y="576580"/>
                  </a:lnTo>
                  <a:lnTo>
                    <a:pt x="1301495" y="575310"/>
                  </a:lnTo>
                  <a:lnTo>
                    <a:pt x="1306067" y="571500"/>
                  </a:lnTo>
                  <a:lnTo>
                    <a:pt x="1312163" y="567690"/>
                  </a:lnTo>
                  <a:lnTo>
                    <a:pt x="1318259" y="562610"/>
                  </a:lnTo>
                  <a:lnTo>
                    <a:pt x="1331976" y="557530"/>
                  </a:lnTo>
                  <a:lnTo>
                    <a:pt x="1347215" y="549910"/>
                  </a:lnTo>
                  <a:lnTo>
                    <a:pt x="1353311" y="548640"/>
                  </a:lnTo>
                  <a:lnTo>
                    <a:pt x="1357883" y="546100"/>
                  </a:lnTo>
                  <a:lnTo>
                    <a:pt x="1368552" y="543560"/>
                  </a:lnTo>
                  <a:lnTo>
                    <a:pt x="1374647" y="539750"/>
                  </a:lnTo>
                  <a:lnTo>
                    <a:pt x="1388363" y="535940"/>
                  </a:lnTo>
                  <a:lnTo>
                    <a:pt x="1400556" y="533400"/>
                  </a:lnTo>
                  <a:lnTo>
                    <a:pt x="1409699" y="529590"/>
                  </a:lnTo>
                  <a:lnTo>
                    <a:pt x="1417320" y="528320"/>
                  </a:lnTo>
                  <a:lnTo>
                    <a:pt x="1421892" y="527050"/>
                  </a:lnTo>
                  <a:lnTo>
                    <a:pt x="1424940" y="524510"/>
                  </a:lnTo>
                  <a:lnTo>
                    <a:pt x="1431036" y="524510"/>
                  </a:lnTo>
                  <a:lnTo>
                    <a:pt x="1437131" y="523240"/>
                  </a:lnTo>
                  <a:lnTo>
                    <a:pt x="1444752" y="521970"/>
                  </a:lnTo>
                  <a:lnTo>
                    <a:pt x="1453895" y="520700"/>
                  </a:lnTo>
                  <a:lnTo>
                    <a:pt x="1459992" y="519430"/>
                  </a:lnTo>
                  <a:lnTo>
                    <a:pt x="1466088" y="519430"/>
                  </a:lnTo>
                  <a:lnTo>
                    <a:pt x="1472183" y="516890"/>
                  </a:lnTo>
                  <a:lnTo>
                    <a:pt x="1481327" y="515620"/>
                  </a:lnTo>
                  <a:lnTo>
                    <a:pt x="1568195" y="511810"/>
                  </a:lnTo>
                  <a:lnTo>
                    <a:pt x="1645920" y="501650"/>
                  </a:lnTo>
                  <a:lnTo>
                    <a:pt x="1732788" y="496570"/>
                  </a:lnTo>
                  <a:lnTo>
                    <a:pt x="1741931" y="492760"/>
                  </a:lnTo>
                  <a:lnTo>
                    <a:pt x="1748027" y="491490"/>
                  </a:lnTo>
                  <a:lnTo>
                    <a:pt x="1754124" y="488950"/>
                  </a:lnTo>
                  <a:lnTo>
                    <a:pt x="1761743" y="486410"/>
                  </a:lnTo>
                  <a:lnTo>
                    <a:pt x="1770888" y="483870"/>
                  </a:lnTo>
                  <a:lnTo>
                    <a:pt x="1824227" y="474980"/>
                  </a:lnTo>
                  <a:lnTo>
                    <a:pt x="1886711" y="472440"/>
                  </a:lnTo>
                  <a:lnTo>
                    <a:pt x="1949195" y="468630"/>
                  </a:lnTo>
                  <a:lnTo>
                    <a:pt x="1988820" y="468630"/>
                  </a:lnTo>
                  <a:lnTo>
                    <a:pt x="2001011" y="469900"/>
                  </a:lnTo>
                  <a:lnTo>
                    <a:pt x="2060447" y="469900"/>
                  </a:lnTo>
                  <a:lnTo>
                    <a:pt x="2077211" y="472440"/>
                  </a:lnTo>
                  <a:lnTo>
                    <a:pt x="2182367" y="472440"/>
                  </a:lnTo>
                  <a:lnTo>
                    <a:pt x="2193036" y="473710"/>
                  </a:lnTo>
                  <a:lnTo>
                    <a:pt x="2208276" y="473710"/>
                  </a:lnTo>
                  <a:lnTo>
                    <a:pt x="2214372" y="474980"/>
                  </a:lnTo>
                  <a:lnTo>
                    <a:pt x="2228088" y="474980"/>
                  </a:lnTo>
                  <a:lnTo>
                    <a:pt x="2235708" y="476250"/>
                  </a:lnTo>
                  <a:lnTo>
                    <a:pt x="2244852" y="477520"/>
                  </a:lnTo>
                  <a:lnTo>
                    <a:pt x="2255520" y="477520"/>
                  </a:lnTo>
                  <a:lnTo>
                    <a:pt x="2266188" y="478790"/>
                  </a:lnTo>
                  <a:lnTo>
                    <a:pt x="2279904" y="481330"/>
                  </a:lnTo>
                  <a:lnTo>
                    <a:pt x="2295143" y="482600"/>
                  </a:lnTo>
                  <a:lnTo>
                    <a:pt x="2307336" y="483870"/>
                  </a:lnTo>
                  <a:lnTo>
                    <a:pt x="2318004" y="488950"/>
                  </a:lnTo>
                  <a:lnTo>
                    <a:pt x="2327147" y="491490"/>
                  </a:lnTo>
                  <a:lnTo>
                    <a:pt x="2329433" y="492760"/>
                  </a:lnTo>
                  <a:lnTo>
                    <a:pt x="1949195" y="492760"/>
                  </a:lnTo>
                  <a:lnTo>
                    <a:pt x="1888236" y="496570"/>
                  </a:lnTo>
                  <a:lnTo>
                    <a:pt x="1856231" y="497840"/>
                  </a:lnTo>
                  <a:lnTo>
                    <a:pt x="1825752" y="500380"/>
                  </a:lnTo>
                  <a:lnTo>
                    <a:pt x="1819656" y="500380"/>
                  </a:lnTo>
                  <a:lnTo>
                    <a:pt x="1810511" y="501650"/>
                  </a:lnTo>
                  <a:lnTo>
                    <a:pt x="1793747" y="505460"/>
                  </a:lnTo>
                  <a:lnTo>
                    <a:pt x="1775459" y="510540"/>
                  </a:lnTo>
                  <a:lnTo>
                    <a:pt x="1760220" y="513080"/>
                  </a:lnTo>
                  <a:lnTo>
                    <a:pt x="1755647" y="514350"/>
                  </a:lnTo>
                  <a:lnTo>
                    <a:pt x="1751076" y="516890"/>
                  </a:lnTo>
                  <a:lnTo>
                    <a:pt x="1738883" y="520700"/>
                  </a:lnTo>
                  <a:lnTo>
                    <a:pt x="1693163" y="523240"/>
                  </a:lnTo>
                  <a:lnTo>
                    <a:pt x="1647443" y="527050"/>
                  </a:lnTo>
                  <a:lnTo>
                    <a:pt x="1636776" y="528320"/>
                  </a:lnTo>
                  <a:lnTo>
                    <a:pt x="1624583" y="530860"/>
                  </a:lnTo>
                  <a:lnTo>
                    <a:pt x="1600199" y="534670"/>
                  </a:lnTo>
                  <a:lnTo>
                    <a:pt x="1482852" y="539750"/>
                  </a:lnTo>
                  <a:lnTo>
                    <a:pt x="1464563" y="544830"/>
                  </a:lnTo>
                  <a:lnTo>
                    <a:pt x="1458467" y="544830"/>
                  </a:lnTo>
                  <a:lnTo>
                    <a:pt x="1449324" y="548640"/>
                  </a:lnTo>
                  <a:lnTo>
                    <a:pt x="1441704" y="548640"/>
                  </a:lnTo>
                  <a:lnTo>
                    <a:pt x="1429511" y="551180"/>
                  </a:lnTo>
                  <a:lnTo>
                    <a:pt x="1426463" y="551180"/>
                  </a:lnTo>
                  <a:lnTo>
                    <a:pt x="1421892" y="552450"/>
                  </a:lnTo>
                  <a:lnTo>
                    <a:pt x="1415795" y="553720"/>
                  </a:lnTo>
                  <a:lnTo>
                    <a:pt x="1412747" y="554990"/>
                  </a:lnTo>
                  <a:lnTo>
                    <a:pt x="1408176" y="557530"/>
                  </a:lnTo>
                  <a:lnTo>
                    <a:pt x="1395983" y="560070"/>
                  </a:lnTo>
                  <a:lnTo>
                    <a:pt x="1382267" y="565150"/>
                  </a:lnTo>
                  <a:lnTo>
                    <a:pt x="1376172" y="566420"/>
                  </a:lnTo>
                  <a:lnTo>
                    <a:pt x="1365504" y="571500"/>
                  </a:lnTo>
                  <a:lnTo>
                    <a:pt x="1356359" y="574040"/>
                  </a:lnTo>
                  <a:lnTo>
                    <a:pt x="1342643" y="580390"/>
                  </a:lnTo>
                  <a:lnTo>
                    <a:pt x="1330452" y="586740"/>
                  </a:lnTo>
                  <a:lnTo>
                    <a:pt x="1316736" y="595630"/>
                  </a:lnTo>
                  <a:lnTo>
                    <a:pt x="1310640" y="599440"/>
                  </a:lnTo>
                  <a:lnTo>
                    <a:pt x="1299972" y="604520"/>
                  </a:lnTo>
                  <a:lnTo>
                    <a:pt x="1281683" y="610870"/>
                  </a:lnTo>
                  <a:lnTo>
                    <a:pt x="1274063" y="613410"/>
                  </a:lnTo>
                  <a:lnTo>
                    <a:pt x="1261872" y="619760"/>
                  </a:lnTo>
                  <a:lnTo>
                    <a:pt x="1254252" y="624840"/>
                  </a:lnTo>
                  <a:lnTo>
                    <a:pt x="1246631" y="627380"/>
                  </a:lnTo>
                  <a:lnTo>
                    <a:pt x="1239011" y="628650"/>
                  </a:lnTo>
                  <a:lnTo>
                    <a:pt x="1229867" y="631190"/>
                  </a:lnTo>
                  <a:lnTo>
                    <a:pt x="1223772" y="631190"/>
                  </a:lnTo>
                  <a:lnTo>
                    <a:pt x="1217675" y="635000"/>
                  </a:lnTo>
                  <a:lnTo>
                    <a:pt x="1213104" y="636270"/>
                  </a:lnTo>
                  <a:lnTo>
                    <a:pt x="1207008" y="637540"/>
                  </a:lnTo>
                  <a:lnTo>
                    <a:pt x="1202436" y="638810"/>
                  </a:lnTo>
                  <a:close/>
                </a:path>
                <a:path w="3088004" h="715010">
                  <a:moveTo>
                    <a:pt x="67056" y="486410"/>
                  </a:moveTo>
                  <a:lnTo>
                    <a:pt x="64008" y="486410"/>
                  </a:lnTo>
                  <a:lnTo>
                    <a:pt x="60959" y="485140"/>
                  </a:lnTo>
                  <a:lnTo>
                    <a:pt x="65532" y="485140"/>
                  </a:lnTo>
                  <a:lnTo>
                    <a:pt x="67056" y="486410"/>
                  </a:lnTo>
                  <a:close/>
                </a:path>
                <a:path w="3088004" h="715010">
                  <a:moveTo>
                    <a:pt x="79248" y="505460"/>
                  </a:moveTo>
                  <a:lnTo>
                    <a:pt x="77724" y="500380"/>
                  </a:lnTo>
                  <a:lnTo>
                    <a:pt x="68579" y="490220"/>
                  </a:lnTo>
                  <a:lnTo>
                    <a:pt x="67056" y="486410"/>
                  </a:lnTo>
                  <a:lnTo>
                    <a:pt x="65532" y="485140"/>
                  </a:lnTo>
                  <a:lnTo>
                    <a:pt x="73151" y="486410"/>
                  </a:lnTo>
                  <a:lnTo>
                    <a:pt x="99059" y="486410"/>
                  </a:lnTo>
                  <a:lnTo>
                    <a:pt x="100583" y="488950"/>
                  </a:lnTo>
                  <a:lnTo>
                    <a:pt x="102108" y="492760"/>
                  </a:lnTo>
                  <a:lnTo>
                    <a:pt x="102108" y="495300"/>
                  </a:lnTo>
                  <a:lnTo>
                    <a:pt x="103632" y="495300"/>
                  </a:lnTo>
                  <a:lnTo>
                    <a:pt x="106002" y="504190"/>
                  </a:lnTo>
                  <a:lnTo>
                    <a:pt x="79248" y="504190"/>
                  </a:lnTo>
                  <a:lnTo>
                    <a:pt x="79248" y="505460"/>
                  </a:lnTo>
                  <a:close/>
                </a:path>
                <a:path w="3088004" h="715010">
                  <a:moveTo>
                    <a:pt x="2839211" y="605790"/>
                  </a:moveTo>
                  <a:lnTo>
                    <a:pt x="2694431" y="605790"/>
                  </a:lnTo>
                  <a:lnTo>
                    <a:pt x="2682240" y="604520"/>
                  </a:lnTo>
                  <a:lnTo>
                    <a:pt x="2651760" y="604520"/>
                  </a:lnTo>
                  <a:lnTo>
                    <a:pt x="2641092" y="603250"/>
                  </a:lnTo>
                  <a:lnTo>
                    <a:pt x="2630424" y="603250"/>
                  </a:lnTo>
                  <a:lnTo>
                    <a:pt x="2606040" y="599440"/>
                  </a:lnTo>
                  <a:lnTo>
                    <a:pt x="2598420" y="598170"/>
                  </a:lnTo>
                  <a:lnTo>
                    <a:pt x="2589276" y="596900"/>
                  </a:lnTo>
                  <a:lnTo>
                    <a:pt x="2581656" y="595630"/>
                  </a:lnTo>
                  <a:lnTo>
                    <a:pt x="2572511" y="593090"/>
                  </a:lnTo>
                  <a:lnTo>
                    <a:pt x="2529840" y="588010"/>
                  </a:lnTo>
                  <a:lnTo>
                    <a:pt x="2508504" y="580390"/>
                  </a:lnTo>
                  <a:lnTo>
                    <a:pt x="2487167" y="574040"/>
                  </a:lnTo>
                  <a:lnTo>
                    <a:pt x="2449067" y="561340"/>
                  </a:lnTo>
                  <a:lnTo>
                    <a:pt x="2430779" y="553720"/>
                  </a:lnTo>
                  <a:lnTo>
                    <a:pt x="2410967" y="546100"/>
                  </a:lnTo>
                  <a:lnTo>
                    <a:pt x="2403347" y="543560"/>
                  </a:lnTo>
                  <a:lnTo>
                    <a:pt x="2395727" y="538480"/>
                  </a:lnTo>
                  <a:lnTo>
                    <a:pt x="2383536" y="533400"/>
                  </a:lnTo>
                  <a:lnTo>
                    <a:pt x="2371343" y="529590"/>
                  </a:lnTo>
                  <a:lnTo>
                    <a:pt x="2330195" y="520700"/>
                  </a:lnTo>
                  <a:lnTo>
                    <a:pt x="2308860" y="511810"/>
                  </a:lnTo>
                  <a:lnTo>
                    <a:pt x="2298192" y="508000"/>
                  </a:lnTo>
                  <a:lnTo>
                    <a:pt x="2289047" y="506730"/>
                  </a:lnTo>
                  <a:lnTo>
                    <a:pt x="2276856" y="505460"/>
                  </a:lnTo>
                  <a:lnTo>
                    <a:pt x="2264663" y="505460"/>
                  </a:lnTo>
                  <a:lnTo>
                    <a:pt x="2252472" y="504190"/>
                  </a:lnTo>
                  <a:lnTo>
                    <a:pt x="2243327" y="501650"/>
                  </a:lnTo>
                  <a:lnTo>
                    <a:pt x="2234183" y="501650"/>
                  </a:lnTo>
                  <a:lnTo>
                    <a:pt x="2225040" y="500380"/>
                  </a:lnTo>
                  <a:lnTo>
                    <a:pt x="2218943" y="500380"/>
                  </a:lnTo>
                  <a:lnTo>
                    <a:pt x="2211324" y="499110"/>
                  </a:lnTo>
                  <a:lnTo>
                    <a:pt x="2200656" y="499110"/>
                  </a:lnTo>
                  <a:lnTo>
                    <a:pt x="2191511" y="497840"/>
                  </a:lnTo>
                  <a:lnTo>
                    <a:pt x="2127504" y="497840"/>
                  </a:lnTo>
                  <a:lnTo>
                    <a:pt x="2116836" y="496570"/>
                  </a:lnTo>
                  <a:lnTo>
                    <a:pt x="2022347" y="496570"/>
                  </a:lnTo>
                  <a:lnTo>
                    <a:pt x="1999488" y="495300"/>
                  </a:lnTo>
                  <a:lnTo>
                    <a:pt x="1962911" y="495300"/>
                  </a:lnTo>
                  <a:lnTo>
                    <a:pt x="1949195" y="492760"/>
                  </a:lnTo>
                  <a:lnTo>
                    <a:pt x="2329433" y="492760"/>
                  </a:lnTo>
                  <a:lnTo>
                    <a:pt x="2336292" y="496570"/>
                  </a:lnTo>
                  <a:lnTo>
                    <a:pt x="2377440" y="505460"/>
                  </a:lnTo>
                  <a:lnTo>
                    <a:pt x="2392679" y="510540"/>
                  </a:lnTo>
                  <a:lnTo>
                    <a:pt x="2401824" y="513080"/>
                  </a:lnTo>
                  <a:lnTo>
                    <a:pt x="2407920" y="515620"/>
                  </a:lnTo>
                  <a:lnTo>
                    <a:pt x="2414015" y="520700"/>
                  </a:lnTo>
                  <a:lnTo>
                    <a:pt x="2420111" y="523240"/>
                  </a:lnTo>
                  <a:lnTo>
                    <a:pt x="2438399" y="529590"/>
                  </a:lnTo>
                  <a:lnTo>
                    <a:pt x="2456688" y="537210"/>
                  </a:lnTo>
                  <a:lnTo>
                    <a:pt x="2494788" y="549910"/>
                  </a:lnTo>
                  <a:lnTo>
                    <a:pt x="2516124" y="557530"/>
                  </a:lnTo>
                  <a:lnTo>
                    <a:pt x="2534411" y="562610"/>
                  </a:lnTo>
                  <a:lnTo>
                    <a:pt x="2545079" y="565150"/>
                  </a:lnTo>
                  <a:lnTo>
                    <a:pt x="2554224" y="566420"/>
                  </a:lnTo>
                  <a:lnTo>
                    <a:pt x="2575560" y="568960"/>
                  </a:lnTo>
                  <a:lnTo>
                    <a:pt x="2593847" y="572770"/>
                  </a:lnTo>
                  <a:lnTo>
                    <a:pt x="2601467" y="572770"/>
                  </a:lnTo>
                  <a:lnTo>
                    <a:pt x="2609088" y="574040"/>
                  </a:lnTo>
                  <a:lnTo>
                    <a:pt x="2633472" y="576580"/>
                  </a:lnTo>
                  <a:lnTo>
                    <a:pt x="2642615" y="577850"/>
                  </a:lnTo>
                  <a:lnTo>
                    <a:pt x="2662427" y="577850"/>
                  </a:lnTo>
                  <a:lnTo>
                    <a:pt x="2671572" y="580390"/>
                  </a:lnTo>
                  <a:lnTo>
                    <a:pt x="2753867" y="580390"/>
                  </a:lnTo>
                  <a:lnTo>
                    <a:pt x="2764536" y="581660"/>
                  </a:lnTo>
                  <a:lnTo>
                    <a:pt x="2805683" y="581660"/>
                  </a:lnTo>
                  <a:lnTo>
                    <a:pt x="2820924" y="582930"/>
                  </a:lnTo>
                  <a:lnTo>
                    <a:pt x="2912363" y="582930"/>
                  </a:lnTo>
                  <a:lnTo>
                    <a:pt x="2903220" y="589280"/>
                  </a:lnTo>
                  <a:lnTo>
                    <a:pt x="2901695" y="589280"/>
                  </a:lnTo>
                  <a:lnTo>
                    <a:pt x="2901695" y="590550"/>
                  </a:lnTo>
                  <a:lnTo>
                    <a:pt x="2900172" y="590550"/>
                  </a:lnTo>
                  <a:lnTo>
                    <a:pt x="2894076" y="593090"/>
                  </a:lnTo>
                  <a:lnTo>
                    <a:pt x="2892552" y="593090"/>
                  </a:lnTo>
                  <a:lnTo>
                    <a:pt x="2883408" y="596900"/>
                  </a:lnTo>
                  <a:lnTo>
                    <a:pt x="2872740" y="599440"/>
                  </a:lnTo>
                  <a:lnTo>
                    <a:pt x="2860547" y="600710"/>
                  </a:lnTo>
                  <a:lnTo>
                    <a:pt x="2839211" y="605790"/>
                  </a:lnTo>
                  <a:close/>
                </a:path>
                <a:path w="3088004" h="715010">
                  <a:moveTo>
                    <a:pt x="539357" y="643024"/>
                  </a:moveTo>
                  <a:lnTo>
                    <a:pt x="536448" y="642620"/>
                  </a:lnTo>
                  <a:lnTo>
                    <a:pt x="451103" y="642620"/>
                  </a:lnTo>
                  <a:lnTo>
                    <a:pt x="446532" y="641350"/>
                  </a:lnTo>
                  <a:lnTo>
                    <a:pt x="437387" y="641350"/>
                  </a:lnTo>
                  <a:lnTo>
                    <a:pt x="434340" y="638810"/>
                  </a:lnTo>
                  <a:lnTo>
                    <a:pt x="429767" y="638810"/>
                  </a:lnTo>
                  <a:lnTo>
                    <a:pt x="423671" y="637540"/>
                  </a:lnTo>
                  <a:lnTo>
                    <a:pt x="408432" y="635000"/>
                  </a:lnTo>
                  <a:lnTo>
                    <a:pt x="397763" y="629920"/>
                  </a:lnTo>
                  <a:lnTo>
                    <a:pt x="387095" y="627380"/>
                  </a:lnTo>
                  <a:lnTo>
                    <a:pt x="371856" y="624840"/>
                  </a:lnTo>
                  <a:lnTo>
                    <a:pt x="353567" y="621030"/>
                  </a:lnTo>
                  <a:lnTo>
                    <a:pt x="332232" y="613410"/>
                  </a:lnTo>
                  <a:lnTo>
                    <a:pt x="310895" y="607060"/>
                  </a:lnTo>
                  <a:lnTo>
                    <a:pt x="269748" y="593090"/>
                  </a:lnTo>
                  <a:lnTo>
                    <a:pt x="259079" y="590550"/>
                  </a:lnTo>
                  <a:lnTo>
                    <a:pt x="222503" y="580390"/>
                  </a:lnTo>
                  <a:lnTo>
                    <a:pt x="184403" y="568960"/>
                  </a:lnTo>
                  <a:lnTo>
                    <a:pt x="167640" y="566420"/>
                  </a:lnTo>
                  <a:lnTo>
                    <a:pt x="140208" y="557530"/>
                  </a:lnTo>
                  <a:lnTo>
                    <a:pt x="124967" y="549910"/>
                  </a:lnTo>
                  <a:lnTo>
                    <a:pt x="109727" y="539750"/>
                  </a:lnTo>
                  <a:lnTo>
                    <a:pt x="97535" y="530860"/>
                  </a:lnTo>
                  <a:lnTo>
                    <a:pt x="92963" y="528320"/>
                  </a:lnTo>
                  <a:lnTo>
                    <a:pt x="89916" y="527050"/>
                  </a:lnTo>
                  <a:lnTo>
                    <a:pt x="88391" y="524510"/>
                  </a:lnTo>
                  <a:lnTo>
                    <a:pt x="85343" y="523240"/>
                  </a:lnTo>
                  <a:lnTo>
                    <a:pt x="83819" y="520700"/>
                  </a:lnTo>
                  <a:lnTo>
                    <a:pt x="83819" y="516890"/>
                  </a:lnTo>
                  <a:lnTo>
                    <a:pt x="82295" y="513080"/>
                  </a:lnTo>
                  <a:lnTo>
                    <a:pt x="80771" y="506730"/>
                  </a:lnTo>
                  <a:lnTo>
                    <a:pt x="79248" y="504190"/>
                  </a:lnTo>
                  <a:lnTo>
                    <a:pt x="102108" y="504190"/>
                  </a:lnTo>
                  <a:lnTo>
                    <a:pt x="108203" y="511810"/>
                  </a:lnTo>
                  <a:lnTo>
                    <a:pt x="111251" y="511810"/>
                  </a:lnTo>
                  <a:lnTo>
                    <a:pt x="117348" y="514350"/>
                  </a:lnTo>
                  <a:lnTo>
                    <a:pt x="123443" y="519430"/>
                  </a:lnTo>
                  <a:lnTo>
                    <a:pt x="131063" y="523240"/>
                  </a:lnTo>
                  <a:lnTo>
                    <a:pt x="137159" y="527050"/>
                  </a:lnTo>
                  <a:lnTo>
                    <a:pt x="141732" y="529590"/>
                  </a:lnTo>
                  <a:lnTo>
                    <a:pt x="156971" y="535940"/>
                  </a:lnTo>
                  <a:lnTo>
                    <a:pt x="190500" y="544830"/>
                  </a:lnTo>
                  <a:lnTo>
                    <a:pt x="208787" y="549910"/>
                  </a:lnTo>
                  <a:lnTo>
                    <a:pt x="219456" y="552450"/>
                  </a:lnTo>
                  <a:lnTo>
                    <a:pt x="242316" y="560070"/>
                  </a:lnTo>
                  <a:lnTo>
                    <a:pt x="257556" y="562610"/>
                  </a:lnTo>
                  <a:lnTo>
                    <a:pt x="268224" y="566420"/>
                  </a:lnTo>
                  <a:lnTo>
                    <a:pt x="318516" y="582930"/>
                  </a:lnTo>
                  <a:lnTo>
                    <a:pt x="339851" y="590550"/>
                  </a:lnTo>
                  <a:lnTo>
                    <a:pt x="359663" y="596900"/>
                  </a:lnTo>
                  <a:lnTo>
                    <a:pt x="374903" y="599440"/>
                  </a:lnTo>
                  <a:lnTo>
                    <a:pt x="384048" y="600710"/>
                  </a:lnTo>
                  <a:lnTo>
                    <a:pt x="405383" y="605790"/>
                  </a:lnTo>
                  <a:lnTo>
                    <a:pt x="414527" y="609600"/>
                  </a:lnTo>
                  <a:lnTo>
                    <a:pt x="422148" y="612140"/>
                  </a:lnTo>
                  <a:lnTo>
                    <a:pt x="429767" y="613410"/>
                  </a:lnTo>
                  <a:lnTo>
                    <a:pt x="434340" y="613410"/>
                  </a:lnTo>
                  <a:lnTo>
                    <a:pt x="438911" y="614680"/>
                  </a:lnTo>
                  <a:lnTo>
                    <a:pt x="443483" y="614680"/>
                  </a:lnTo>
                  <a:lnTo>
                    <a:pt x="448056" y="615950"/>
                  </a:lnTo>
                  <a:lnTo>
                    <a:pt x="457200" y="615950"/>
                  </a:lnTo>
                  <a:lnTo>
                    <a:pt x="460248" y="618490"/>
                  </a:lnTo>
                  <a:lnTo>
                    <a:pt x="466343" y="618490"/>
                  </a:lnTo>
                  <a:lnTo>
                    <a:pt x="472440" y="619760"/>
                  </a:lnTo>
                  <a:lnTo>
                    <a:pt x="480059" y="621030"/>
                  </a:lnTo>
                  <a:lnTo>
                    <a:pt x="490727" y="622300"/>
                  </a:lnTo>
                  <a:lnTo>
                    <a:pt x="504443" y="627380"/>
                  </a:lnTo>
                  <a:lnTo>
                    <a:pt x="516635" y="631190"/>
                  </a:lnTo>
                  <a:lnTo>
                    <a:pt x="539357" y="643024"/>
                  </a:lnTo>
                  <a:close/>
                </a:path>
                <a:path w="3088004" h="715010">
                  <a:moveTo>
                    <a:pt x="108203" y="511810"/>
                  </a:moveTo>
                  <a:lnTo>
                    <a:pt x="102108" y="504190"/>
                  </a:lnTo>
                  <a:lnTo>
                    <a:pt x="103632" y="505460"/>
                  </a:lnTo>
                  <a:lnTo>
                    <a:pt x="106679" y="506730"/>
                  </a:lnTo>
                  <a:lnTo>
                    <a:pt x="108203" y="511810"/>
                  </a:lnTo>
                  <a:close/>
                </a:path>
                <a:path w="3088004" h="715010">
                  <a:moveTo>
                    <a:pt x="106679" y="506730"/>
                  </a:moveTo>
                  <a:lnTo>
                    <a:pt x="103632" y="505460"/>
                  </a:lnTo>
                  <a:lnTo>
                    <a:pt x="102108" y="504190"/>
                  </a:lnTo>
                  <a:lnTo>
                    <a:pt x="106002" y="504190"/>
                  </a:lnTo>
                  <a:lnTo>
                    <a:pt x="106679" y="506730"/>
                  </a:lnTo>
                  <a:close/>
                </a:path>
                <a:path w="3088004" h="715010">
                  <a:moveTo>
                    <a:pt x="111251" y="511810"/>
                  </a:moveTo>
                  <a:lnTo>
                    <a:pt x="108203" y="511810"/>
                  </a:lnTo>
                  <a:lnTo>
                    <a:pt x="106679" y="506730"/>
                  </a:lnTo>
                  <a:lnTo>
                    <a:pt x="111251" y="511810"/>
                  </a:lnTo>
                  <a:close/>
                </a:path>
                <a:path w="3088004" h="715010">
                  <a:moveTo>
                    <a:pt x="2921812" y="551434"/>
                  </a:moveTo>
                  <a:lnTo>
                    <a:pt x="2924556" y="549910"/>
                  </a:lnTo>
                  <a:lnTo>
                    <a:pt x="2923031" y="551180"/>
                  </a:lnTo>
                  <a:lnTo>
                    <a:pt x="2921812" y="551434"/>
                  </a:lnTo>
                  <a:close/>
                </a:path>
                <a:path w="3088004" h="715010">
                  <a:moveTo>
                    <a:pt x="2919983" y="552450"/>
                  </a:moveTo>
                  <a:lnTo>
                    <a:pt x="2921812" y="551434"/>
                  </a:lnTo>
                  <a:lnTo>
                    <a:pt x="2923031" y="551180"/>
                  </a:lnTo>
                  <a:lnTo>
                    <a:pt x="2919983" y="552450"/>
                  </a:lnTo>
                  <a:close/>
                </a:path>
                <a:path w="3088004" h="715010">
                  <a:moveTo>
                    <a:pt x="2942843" y="568960"/>
                  </a:moveTo>
                  <a:lnTo>
                    <a:pt x="2887979" y="568960"/>
                  </a:lnTo>
                  <a:lnTo>
                    <a:pt x="2889504" y="567690"/>
                  </a:lnTo>
                  <a:lnTo>
                    <a:pt x="2892552" y="565150"/>
                  </a:lnTo>
                  <a:lnTo>
                    <a:pt x="2898647" y="561340"/>
                  </a:lnTo>
                  <a:lnTo>
                    <a:pt x="2903220" y="557530"/>
                  </a:lnTo>
                  <a:lnTo>
                    <a:pt x="2904744" y="557530"/>
                  </a:lnTo>
                  <a:lnTo>
                    <a:pt x="2906267" y="554990"/>
                  </a:lnTo>
                  <a:lnTo>
                    <a:pt x="2912363" y="553720"/>
                  </a:lnTo>
                  <a:lnTo>
                    <a:pt x="2916936" y="552450"/>
                  </a:lnTo>
                  <a:lnTo>
                    <a:pt x="2921812" y="551434"/>
                  </a:lnTo>
                  <a:lnTo>
                    <a:pt x="2919983" y="552450"/>
                  </a:lnTo>
                  <a:lnTo>
                    <a:pt x="2958465" y="552450"/>
                  </a:lnTo>
                  <a:lnTo>
                    <a:pt x="2950463" y="561340"/>
                  </a:lnTo>
                  <a:lnTo>
                    <a:pt x="2944367" y="567690"/>
                  </a:lnTo>
                  <a:lnTo>
                    <a:pt x="2942843" y="568960"/>
                  </a:lnTo>
                  <a:close/>
                </a:path>
                <a:path w="3088004" h="715010">
                  <a:moveTo>
                    <a:pt x="2889503" y="567690"/>
                  </a:moveTo>
                  <a:close/>
                </a:path>
                <a:path w="3088004" h="715010">
                  <a:moveTo>
                    <a:pt x="2939796" y="571500"/>
                  </a:moveTo>
                  <a:lnTo>
                    <a:pt x="2883408" y="571500"/>
                  </a:lnTo>
                  <a:lnTo>
                    <a:pt x="2889503" y="567690"/>
                  </a:lnTo>
                  <a:lnTo>
                    <a:pt x="2887979" y="568960"/>
                  </a:lnTo>
                  <a:lnTo>
                    <a:pt x="2942843" y="568960"/>
                  </a:lnTo>
                  <a:lnTo>
                    <a:pt x="2939796" y="571500"/>
                  </a:lnTo>
                  <a:close/>
                </a:path>
                <a:path w="3088004" h="715010">
                  <a:moveTo>
                    <a:pt x="2912363" y="582930"/>
                  </a:moveTo>
                  <a:lnTo>
                    <a:pt x="2820924" y="582930"/>
                  </a:lnTo>
                  <a:lnTo>
                    <a:pt x="2823972" y="581660"/>
                  </a:lnTo>
                  <a:lnTo>
                    <a:pt x="2830067" y="581660"/>
                  </a:lnTo>
                  <a:lnTo>
                    <a:pt x="2843783" y="577850"/>
                  </a:lnTo>
                  <a:lnTo>
                    <a:pt x="2855976" y="576580"/>
                  </a:lnTo>
                  <a:lnTo>
                    <a:pt x="2866644" y="574040"/>
                  </a:lnTo>
                  <a:lnTo>
                    <a:pt x="2877311" y="572770"/>
                  </a:lnTo>
                  <a:lnTo>
                    <a:pt x="2886456" y="568960"/>
                  </a:lnTo>
                  <a:lnTo>
                    <a:pt x="2883408" y="571500"/>
                  </a:lnTo>
                  <a:lnTo>
                    <a:pt x="2939796" y="571500"/>
                  </a:lnTo>
                  <a:lnTo>
                    <a:pt x="2938272" y="572770"/>
                  </a:lnTo>
                  <a:lnTo>
                    <a:pt x="2936747" y="572770"/>
                  </a:lnTo>
                  <a:lnTo>
                    <a:pt x="2936747" y="574040"/>
                  </a:lnTo>
                  <a:lnTo>
                    <a:pt x="2930652" y="575310"/>
                  </a:lnTo>
                  <a:lnTo>
                    <a:pt x="2929127" y="575310"/>
                  </a:lnTo>
                  <a:lnTo>
                    <a:pt x="2929127" y="576580"/>
                  </a:lnTo>
                  <a:lnTo>
                    <a:pt x="2923031" y="576580"/>
                  </a:lnTo>
                  <a:lnTo>
                    <a:pt x="2919983" y="577850"/>
                  </a:lnTo>
                  <a:lnTo>
                    <a:pt x="2916936" y="577850"/>
                  </a:lnTo>
                  <a:lnTo>
                    <a:pt x="2913888" y="580390"/>
                  </a:lnTo>
                  <a:lnTo>
                    <a:pt x="2914650" y="580390"/>
                  </a:lnTo>
                  <a:lnTo>
                    <a:pt x="2912363" y="582930"/>
                  </a:lnTo>
                  <a:close/>
                </a:path>
                <a:path w="3088004" h="715010">
                  <a:moveTo>
                    <a:pt x="2913888" y="580390"/>
                  </a:moveTo>
                  <a:lnTo>
                    <a:pt x="2916936" y="577850"/>
                  </a:lnTo>
                  <a:lnTo>
                    <a:pt x="2915107" y="579882"/>
                  </a:lnTo>
                  <a:lnTo>
                    <a:pt x="2913888" y="580390"/>
                  </a:lnTo>
                  <a:close/>
                </a:path>
                <a:path w="3088004" h="715010">
                  <a:moveTo>
                    <a:pt x="2915107" y="579882"/>
                  </a:moveTo>
                  <a:lnTo>
                    <a:pt x="2916936" y="577850"/>
                  </a:lnTo>
                  <a:lnTo>
                    <a:pt x="2919983" y="577850"/>
                  </a:lnTo>
                  <a:lnTo>
                    <a:pt x="2915107" y="579882"/>
                  </a:lnTo>
                  <a:close/>
                </a:path>
                <a:path w="3088004" h="715010">
                  <a:moveTo>
                    <a:pt x="2914650" y="580390"/>
                  </a:moveTo>
                  <a:lnTo>
                    <a:pt x="2913888" y="580390"/>
                  </a:lnTo>
                  <a:lnTo>
                    <a:pt x="2915107" y="579882"/>
                  </a:lnTo>
                  <a:lnTo>
                    <a:pt x="2914650" y="580390"/>
                  </a:lnTo>
                  <a:close/>
                </a:path>
                <a:path w="3088004" h="715010">
                  <a:moveTo>
                    <a:pt x="2827020" y="607060"/>
                  </a:moveTo>
                  <a:lnTo>
                    <a:pt x="2790444" y="607060"/>
                  </a:lnTo>
                  <a:lnTo>
                    <a:pt x="2776727" y="605790"/>
                  </a:lnTo>
                  <a:lnTo>
                    <a:pt x="2830067" y="605790"/>
                  </a:lnTo>
                  <a:lnTo>
                    <a:pt x="2827020" y="607060"/>
                  </a:lnTo>
                  <a:close/>
                </a:path>
                <a:path w="3088004" h="715010">
                  <a:moveTo>
                    <a:pt x="1182624" y="624840"/>
                  </a:moveTo>
                  <a:lnTo>
                    <a:pt x="1178052" y="624840"/>
                  </a:lnTo>
                  <a:lnTo>
                    <a:pt x="1178052" y="622300"/>
                  </a:lnTo>
                  <a:lnTo>
                    <a:pt x="1184147" y="622300"/>
                  </a:lnTo>
                  <a:lnTo>
                    <a:pt x="1182624" y="624840"/>
                  </a:lnTo>
                  <a:close/>
                </a:path>
                <a:path w="3088004" h="715010">
                  <a:moveTo>
                    <a:pt x="1186129" y="626110"/>
                  </a:moveTo>
                  <a:lnTo>
                    <a:pt x="1176527" y="626110"/>
                  </a:lnTo>
                  <a:lnTo>
                    <a:pt x="1179575" y="624840"/>
                  </a:lnTo>
                  <a:lnTo>
                    <a:pt x="1182624" y="624840"/>
                  </a:lnTo>
                  <a:lnTo>
                    <a:pt x="1184147" y="622300"/>
                  </a:lnTo>
                  <a:lnTo>
                    <a:pt x="1185672" y="622300"/>
                  </a:lnTo>
                  <a:lnTo>
                    <a:pt x="1186129" y="626110"/>
                  </a:lnTo>
                  <a:close/>
                </a:path>
                <a:path w="3088004" h="715010">
                  <a:moveTo>
                    <a:pt x="1188720" y="648970"/>
                  </a:moveTo>
                  <a:lnTo>
                    <a:pt x="1190243" y="647700"/>
                  </a:lnTo>
                  <a:lnTo>
                    <a:pt x="1188720" y="647700"/>
                  </a:lnTo>
                  <a:lnTo>
                    <a:pt x="1185672" y="622300"/>
                  </a:lnTo>
                  <a:lnTo>
                    <a:pt x="1196340" y="635000"/>
                  </a:lnTo>
                  <a:lnTo>
                    <a:pt x="1192339" y="643890"/>
                  </a:lnTo>
                  <a:lnTo>
                    <a:pt x="1191767" y="643890"/>
                  </a:lnTo>
                  <a:lnTo>
                    <a:pt x="1191767" y="645160"/>
                  </a:lnTo>
                  <a:lnTo>
                    <a:pt x="1197863" y="645160"/>
                  </a:lnTo>
                  <a:lnTo>
                    <a:pt x="1188720" y="648970"/>
                  </a:lnTo>
                  <a:close/>
                </a:path>
                <a:path w="3088004" h="715010">
                  <a:moveTo>
                    <a:pt x="1191767" y="645160"/>
                  </a:moveTo>
                  <a:lnTo>
                    <a:pt x="1196340" y="635000"/>
                  </a:lnTo>
                  <a:lnTo>
                    <a:pt x="1185672" y="622300"/>
                  </a:lnTo>
                  <a:lnTo>
                    <a:pt x="1194815" y="622300"/>
                  </a:lnTo>
                  <a:lnTo>
                    <a:pt x="1200911" y="627380"/>
                  </a:lnTo>
                  <a:lnTo>
                    <a:pt x="1202436" y="633730"/>
                  </a:lnTo>
                  <a:lnTo>
                    <a:pt x="1202436" y="638810"/>
                  </a:lnTo>
                  <a:lnTo>
                    <a:pt x="1196340" y="642620"/>
                  </a:lnTo>
                  <a:lnTo>
                    <a:pt x="1194815" y="643890"/>
                  </a:lnTo>
                  <a:lnTo>
                    <a:pt x="1193292" y="643890"/>
                  </a:lnTo>
                  <a:lnTo>
                    <a:pt x="1191767" y="645160"/>
                  </a:lnTo>
                  <a:close/>
                </a:path>
                <a:path w="3088004" h="715010">
                  <a:moveTo>
                    <a:pt x="1188720" y="648970"/>
                  </a:moveTo>
                  <a:lnTo>
                    <a:pt x="1182624" y="648970"/>
                  </a:lnTo>
                  <a:lnTo>
                    <a:pt x="1176527" y="647700"/>
                  </a:lnTo>
                  <a:lnTo>
                    <a:pt x="1171956" y="642620"/>
                  </a:lnTo>
                  <a:lnTo>
                    <a:pt x="1171956" y="629920"/>
                  </a:lnTo>
                  <a:lnTo>
                    <a:pt x="1173479" y="627380"/>
                  </a:lnTo>
                  <a:lnTo>
                    <a:pt x="1176527" y="624840"/>
                  </a:lnTo>
                  <a:lnTo>
                    <a:pt x="1179575" y="624840"/>
                  </a:lnTo>
                  <a:lnTo>
                    <a:pt x="1176527" y="626110"/>
                  </a:lnTo>
                  <a:lnTo>
                    <a:pt x="1186129" y="626110"/>
                  </a:lnTo>
                  <a:lnTo>
                    <a:pt x="1188720" y="647700"/>
                  </a:lnTo>
                  <a:lnTo>
                    <a:pt x="1190243" y="647700"/>
                  </a:lnTo>
                  <a:lnTo>
                    <a:pt x="1188720" y="648970"/>
                  </a:lnTo>
                  <a:close/>
                </a:path>
                <a:path w="3088004" h="715010">
                  <a:moveTo>
                    <a:pt x="1142999" y="668020"/>
                  </a:moveTo>
                  <a:lnTo>
                    <a:pt x="1131417" y="646302"/>
                  </a:lnTo>
                  <a:lnTo>
                    <a:pt x="1132331" y="645160"/>
                  </a:lnTo>
                  <a:lnTo>
                    <a:pt x="1133856" y="643890"/>
                  </a:lnTo>
                  <a:lnTo>
                    <a:pt x="1136904" y="642620"/>
                  </a:lnTo>
                  <a:lnTo>
                    <a:pt x="1139952" y="638810"/>
                  </a:lnTo>
                  <a:lnTo>
                    <a:pt x="1142999" y="637540"/>
                  </a:lnTo>
                  <a:lnTo>
                    <a:pt x="1152143" y="631190"/>
                  </a:lnTo>
                  <a:lnTo>
                    <a:pt x="1153667" y="629920"/>
                  </a:lnTo>
                  <a:lnTo>
                    <a:pt x="1156715" y="629920"/>
                  </a:lnTo>
                  <a:lnTo>
                    <a:pt x="1162811" y="628650"/>
                  </a:lnTo>
                  <a:lnTo>
                    <a:pt x="1171956" y="626110"/>
                  </a:lnTo>
                  <a:lnTo>
                    <a:pt x="1175003" y="626110"/>
                  </a:lnTo>
                  <a:lnTo>
                    <a:pt x="1173479" y="627380"/>
                  </a:lnTo>
                  <a:lnTo>
                    <a:pt x="1171956" y="629920"/>
                  </a:lnTo>
                  <a:lnTo>
                    <a:pt x="1171956" y="638810"/>
                  </a:lnTo>
                  <a:lnTo>
                    <a:pt x="1141475" y="638810"/>
                  </a:lnTo>
                  <a:lnTo>
                    <a:pt x="1142999" y="641350"/>
                  </a:lnTo>
                  <a:lnTo>
                    <a:pt x="1147572" y="641350"/>
                  </a:lnTo>
                  <a:lnTo>
                    <a:pt x="1150620" y="643890"/>
                  </a:lnTo>
                  <a:lnTo>
                    <a:pt x="1153667" y="650240"/>
                  </a:lnTo>
                  <a:lnTo>
                    <a:pt x="1153667" y="654050"/>
                  </a:lnTo>
                  <a:lnTo>
                    <a:pt x="1152143" y="657860"/>
                  </a:lnTo>
                  <a:lnTo>
                    <a:pt x="1152143" y="660400"/>
                  </a:lnTo>
                  <a:lnTo>
                    <a:pt x="1150620" y="662940"/>
                  </a:lnTo>
                  <a:lnTo>
                    <a:pt x="1149095" y="662940"/>
                  </a:lnTo>
                  <a:lnTo>
                    <a:pt x="1147572" y="665480"/>
                  </a:lnTo>
                  <a:lnTo>
                    <a:pt x="1146047" y="666750"/>
                  </a:lnTo>
                  <a:lnTo>
                    <a:pt x="1144524" y="666750"/>
                  </a:lnTo>
                  <a:lnTo>
                    <a:pt x="1142999" y="668020"/>
                  </a:lnTo>
                  <a:close/>
                </a:path>
                <a:path w="3088004" h="715010">
                  <a:moveTo>
                    <a:pt x="1096264" y="689610"/>
                  </a:moveTo>
                  <a:lnTo>
                    <a:pt x="1008888" y="689610"/>
                  </a:lnTo>
                  <a:lnTo>
                    <a:pt x="1006119" y="689551"/>
                  </a:lnTo>
                  <a:lnTo>
                    <a:pt x="1011936" y="688340"/>
                  </a:lnTo>
                  <a:lnTo>
                    <a:pt x="1016508" y="688340"/>
                  </a:lnTo>
                  <a:lnTo>
                    <a:pt x="1022604" y="685800"/>
                  </a:lnTo>
                  <a:lnTo>
                    <a:pt x="1027175" y="685800"/>
                  </a:lnTo>
                  <a:lnTo>
                    <a:pt x="1030224" y="683260"/>
                  </a:lnTo>
                  <a:lnTo>
                    <a:pt x="1033272" y="683260"/>
                  </a:lnTo>
                  <a:lnTo>
                    <a:pt x="1037843" y="681990"/>
                  </a:lnTo>
                  <a:lnTo>
                    <a:pt x="1039367" y="680720"/>
                  </a:lnTo>
                  <a:lnTo>
                    <a:pt x="1043940" y="680720"/>
                  </a:lnTo>
                  <a:lnTo>
                    <a:pt x="1053083" y="676910"/>
                  </a:lnTo>
                  <a:lnTo>
                    <a:pt x="1072895" y="671830"/>
                  </a:lnTo>
                  <a:lnTo>
                    <a:pt x="1083563" y="668020"/>
                  </a:lnTo>
                  <a:lnTo>
                    <a:pt x="1091183" y="664210"/>
                  </a:lnTo>
                  <a:lnTo>
                    <a:pt x="1095756" y="662940"/>
                  </a:lnTo>
                  <a:lnTo>
                    <a:pt x="1100327" y="659130"/>
                  </a:lnTo>
                  <a:lnTo>
                    <a:pt x="1112520" y="650240"/>
                  </a:lnTo>
                  <a:lnTo>
                    <a:pt x="1117092" y="648970"/>
                  </a:lnTo>
                  <a:lnTo>
                    <a:pt x="1121663" y="645160"/>
                  </a:lnTo>
                  <a:lnTo>
                    <a:pt x="1126236" y="643890"/>
                  </a:lnTo>
                  <a:lnTo>
                    <a:pt x="1129283" y="642620"/>
                  </a:lnTo>
                  <a:lnTo>
                    <a:pt x="1132331" y="642620"/>
                  </a:lnTo>
                  <a:lnTo>
                    <a:pt x="1135379" y="641350"/>
                  </a:lnTo>
                  <a:lnTo>
                    <a:pt x="1136904" y="641350"/>
                  </a:lnTo>
                  <a:lnTo>
                    <a:pt x="1139952" y="638810"/>
                  </a:lnTo>
                  <a:lnTo>
                    <a:pt x="1136904" y="642620"/>
                  </a:lnTo>
                  <a:lnTo>
                    <a:pt x="1133856" y="643890"/>
                  </a:lnTo>
                  <a:lnTo>
                    <a:pt x="1132331" y="645160"/>
                  </a:lnTo>
                  <a:lnTo>
                    <a:pt x="1130807" y="645160"/>
                  </a:lnTo>
                  <a:lnTo>
                    <a:pt x="1123188" y="651510"/>
                  </a:lnTo>
                  <a:lnTo>
                    <a:pt x="1121663" y="657860"/>
                  </a:lnTo>
                  <a:lnTo>
                    <a:pt x="1123188" y="664210"/>
                  </a:lnTo>
                  <a:lnTo>
                    <a:pt x="1126236" y="669290"/>
                  </a:lnTo>
                  <a:lnTo>
                    <a:pt x="1130998" y="670877"/>
                  </a:lnTo>
                  <a:lnTo>
                    <a:pt x="1129283" y="671830"/>
                  </a:lnTo>
                  <a:lnTo>
                    <a:pt x="1123188" y="673100"/>
                  </a:lnTo>
                  <a:lnTo>
                    <a:pt x="1110995" y="683260"/>
                  </a:lnTo>
                  <a:lnTo>
                    <a:pt x="1103375" y="687070"/>
                  </a:lnTo>
                  <a:lnTo>
                    <a:pt x="1096264" y="689610"/>
                  </a:lnTo>
                  <a:close/>
                </a:path>
                <a:path w="3088004" h="715010">
                  <a:moveTo>
                    <a:pt x="1147572" y="665480"/>
                  </a:moveTo>
                  <a:lnTo>
                    <a:pt x="1149095" y="662940"/>
                  </a:lnTo>
                  <a:lnTo>
                    <a:pt x="1150620" y="662940"/>
                  </a:lnTo>
                  <a:lnTo>
                    <a:pt x="1152143" y="660400"/>
                  </a:lnTo>
                  <a:lnTo>
                    <a:pt x="1152143" y="657860"/>
                  </a:lnTo>
                  <a:lnTo>
                    <a:pt x="1153667" y="654050"/>
                  </a:lnTo>
                  <a:lnTo>
                    <a:pt x="1153667" y="650240"/>
                  </a:lnTo>
                  <a:lnTo>
                    <a:pt x="1150620" y="643890"/>
                  </a:lnTo>
                  <a:lnTo>
                    <a:pt x="1147572" y="641350"/>
                  </a:lnTo>
                  <a:lnTo>
                    <a:pt x="1142999" y="641350"/>
                  </a:lnTo>
                  <a:lnTo>
                    <a:pt x="1141475" y="638810"/>
                  </a:lnTo>
                  <a:lnTo>
                    <a:pt x="1171956" y="638810"/>
                  </a:lnTo>
                  <a:lnTo>
                    <a:pt x="1171956" y="642620"/>
                  </a:lnTo>
                  <a:lnTo>
                    <a:pt x="1176527" y="647700"/>
                  </a:lnTo>
                  <a:lnTo>
                    <a:pt x="1182624" y="648970"/>
                  </a:lnTo>
                  <a:lnTo>
                    <a:pt x="1185672" y="648970"/>
                  </a:lnTo>
                  <a:lnTo>
                    <a:pt x="1182624" y="650240"/>
                  </a:lnTo>
                  <a:lnTo>
                    <a:pt x="1178052" y="650240"/>
                  </a:lnTo>
                  <a:lnTo>
                    <a:pt x="1168908" y="652780"/>
                  </a:lnTo>
                  <a:lnTo>
                    <a:pt x="1165859" y="652780"/>
                  </a:lnTo>
                  <a:lnTo>
                    <a:pt x="1162811" y="654050"/>
                  </a:lnTo>
                  <a:lnTo>
                    <a:pt x="1164031" y="654050"/>
                  </a:lnTo>
                  <a:lnTo>
                    <a:pt x="1156715" y="659130"/>
                  </a:lnTo>
                  <a:lnTo>
                    <a:pt x="1153667" y="660400"/>
                  </a:lnTo>
                  <a:lnTo>
                    <a:pt x="1150620" y="664210"/>
                  </a:lnTo>
                  <a:lnTo>
                    <a:pt x="1147572" y="665480"/>
                  </a:lnTo>
                  <a:close/>
                </a:path>
                <a:path w="3088004" h="715010">
                  <a:moveTo>
                    <a:pt x="1197863" y="645160"/>
                  </a:moveTo>
                  <a:lnTo>
                    <a:pt x="1191767" y="645160"/>
                  </a:lnTo>
                  <a:lnTo>
                    <a:pt x="1193292" y="643890"/>
                  </a:lnTo>
                  <a:lnTo>
                    <a:pt x="1194815" y="643890"/>
                  </a:lnTo>
                  <a:lnTo>
                    <a:pt x="1196340" y="642620"/>
                  </a:lnTo>
                  <a:lnTo>
                    <a:pt x="1202436" y="638810"/>
                  </a:lnTo>
                  <a:lnTo>
                    <a:pt x="1202436" y="641350"/>
                  </a:lnTo>
                  <a:lnTo>
                    <a:pt x="1197863" y="645160"/>
                  </a:lnTo>
                  <a:close/>
                </a:path>
                <a:path w="3088004" h="715010">
                  <a:moveTo>
                    <a:pt x="1040892" y="707390"/>
                  </a:moveTo>
                  <a:lnTo>
                    <a:pt x="697992" y="707390"/>
                  </a:lnTo>
                  <a:lnTo>
                    <a:pt x="688848" y="704850"/>
                  </a:lnTo>
                  <a:lnTo>
                    <a:pt x="681227" y="703580"/>
                  </a:lnTo>
                  <a:lnTo>
                    <a:pt x="676656" y="702310"/>
                  </a:lnTo>
                  <a:lnTo>
                    <a:pt x="665987" y="701040"/>
                  </a:lnTo>
                  <a:lnTo>
                    <a:pt x="656843" y="698500"/>
                  </a:lnTo>
                  <a:lnTo>
                    <a:pt x="646175" y="697230"/>
                  </a:lnTo>
                  <a:lnTo>
                    <a:pt x="635508" y="694690"/>
                  </a:lnTo>
                  <a:lnTo>
                    <a:pt x="623316" y="690880"/>
                  </a:lnTo>
                  <a:lnTo>
                    <a:pt x="612648" y="688340"/>
                  </a:lnTo>
                  <a:lnTo>
                    <a:pt x="600456" y="685800"/>
                  </a:lnTo>
                  <a:lnTo>
                    <a:pt x="586740" y="680720"/>
                  </a:lnTo>
                  <a:lnTo>
                    <a:pt x="565403" y="674370"/>
                  </a:lnTo>
                  <a:lnTo>
                    <a:pt x="550163" y="671830"/>
                  </a:lnTo>
                  <a:lnTo>
                    <a:pt x="531875" y="668020"/>
                  </a:lnTo>
                  <a:lnTo>
                    <a:pt x="530351" y="666750"/>
                  </a:lnTo>
                  <a:lnTo>
                    <a:pt x="528827" y="666750"/>
                  </a:lnTo>
                  <a:lnTo>
                    <a:pt x="516635" y="660400"/>
                  </a:lnTo>
                  <a:lnTo>
                    <a:pt x="505967" y="654050"/>
                  </a:lnTo>
                  <a:lnTo>
                    <a:pt x="495300" y="650240"/>
                  </a:lnTo>
                  <a:lnTo>
                    <a:pt x="483108" y="647700"/>
                  </a:lnTo>
                  <a:lnTo>
                    <a:pt x="467867" y="643890"/>
                  </a:lnTo>
                  <a:lnTo>
                    <a:pt x="461771" y="642620"/>
                  </a:lnTo>
                  <a:lnTo>
                    <a:pt x="536448" y="642620"/>
                  </a:lnTo>
                  <a:lnTo>
                    <a:pt x="541019" y="643890"/>
                  </a:lnTo>
                  <a:lnTo>
                    <a:pt x="545592" y="643890"/>
                  </a:lnTo>
                  <a:lnTo>
                    <a:pt x="554737" y="645160"/>
                  </a:lnTo>
                  <a:lnTo>
                    <a:pt x="573024" y="650240"/>
                  </a:lnTo>
                  <a:lnTo>
                    <a:pt x="583692" y="652780"/>
                  </a:lnTo>
                  <a:lnTo>
                    <a:pt x="592835" y="656590"/>
                  </a:lnTo>
                  <a:lnTo>
                    <a:pt x="606551" y="659130"/>
                  </a:lnTo>
                  <a:lnTo>
                    <a:pt x="621792" y="664210"/>
                  </a:lnTo>
                  <a:lnTo>
                    <a:pt x="632459" y="666750"/>
                  </a:lnTo>
                  <a:lnTo>
                    <a:pt x="635508" y="668020"/>
                  </a:lnTo>
                  <a:lnTo>
                    <a:pt x="649224" y="671830"/>
                  </a:lnTo>
                  <a:lnTo>
                    <a:pt x="670559" y="674370"/>
                  </a:lnTo>
                  <a:lnTo>
                    <a:pt x="682751" y="675640"/>
                  </a:lnTo>
                  <a:lnTo>
                    <a:pt x="690371" y="679450"/>
                  </a:lnTo>
                  <a:lnTo>
                    <a:pt x="696467" y="680720"/>
                  </a:lnTo>
                  <a:lnTo>
                    <a:pt x="701040" y="681990"/>
                  </a:lnTo>
                  <a:lnTo>
                    <a:pt x="707135" y="683260"/>
                  </a:lnTo>
                  <a:lnTo>
                    <a:pt x="1006119" y="689551"/>
                  </a:lnTo>
                  <a:lnTo>
                    <a:pt x="1005840" y="689610"/>
                  </a:lnTo>
                  <a:lnTo>
                    <a:pt x="1096264" y="689610"/>
                  </a:lnTo>
                  <a:lnTo>
                    <a:pt x="1092708" y="690880"/>
                  </a:lnTo>
                  <a:lnTo>
                    <a:pt x="1080515" y="694690"/>
                  </a:lnTo>
                  <a:lnTo>
                    <a:pt x="1060704" y="702310"/>
                  </a:lnTo>
                  <a:lnTo>
                    <a:pt x="1056131" y="703580"/>
                  </a:lnTo>
                  <a:lnTo>
                    <a:pt x="1051559" y="703580"/>
                  </a:lnTo>
                  <a:lnTo>
                    <a:pt x="1045463" y="706120"/>
                  </a:lnTo>
                  <a:lnTo>
                    <a:pt x="1040892" y="707390"/>
                  </a:lnTo>
                  <a:close/>
                </a:path>
                <a:path w="3088004" h="715010">
                  <a:moveTo>
                    <a:pt x="541019" y="643890"/>
                  </a:moveTo>
                  <a:lnTo>
                    <a:pt x="536448" y="642620"/>
                  </a:lnTo>
                  <a:lnTo>
                    <a:pt x="539357" y="643024"/>
                  </a:lnTo>
                  <a:lnTo>
                    <a:pt x="541019" y="643890"/>
                  </a:lnTo>
                  <a:close/>
                </a:path>
                <a:path w="3088004" h="715010">
                  <a:moveTo>
                    <a:pt x="545592" y="643890"/>
                  </a:moveTo>
                  <a:lnTo>
                    <a:pt x="541019" y="643890"/>
                  </a:lnTo>
                  <a:lnTo>
                    <a:pt x="539357" y="643024"/>
                  </a:lnTo>
                  <a:lnTo>
                    <a:pt x="545592" y="643890"/>
                  </a:lnTo>
                  <a:close/>
                </a:path>
                <a:path w="3088004" h="715010">
                  <a:moveTo>
                    <a:pt x="1129283" y="647700"/>
                  </a:moveTo>
                  <a:lnTo>
                    <a:pt x="1130808" y="645160"/>
                  </a:lnTo>
                  <a:lnTo>
                    <a:pt x="1131276" y="646039"/>
                  </a:lnTo>
                  <a:lnTo>
                    <a:pt x="1129283" y="647700"/>
                  </a:lnTo>
                  <a:close/>
                </a:path>
                <a:path w="3088004" h="715010">
                  <a:moveTo>
                    <a:pt x="1131276" y="646039"/>
                  </a:moveTo>
                  <a:lnTo>
                    <a:pt x="1130808" y="645160"/>
                  </a:lnTo>
                  <a:lnTo>
                    <a:pt x="1132331" y="645160"/>
                  </a:lnTo>
                  <a:lnTo>
                    <a:pt x="1131276" y="646039"/>
                  </a:lnTo>
                  <a:close/>
                </a:path>
                <a:path w="3088004" h="715010">
                  <a:moveTo>
                    <a:pt x="1132331" y="645160"/>
                  </a:moveTo>
                  <a:close/>
                </a:path>
                <a:path w="3088004" h="715010">
                  <a:moveTo>
                    <a:pt x="1131417" y="646302"/>
                  </a:moveTo>
                  <a:lnTo>
                    <a:pt x="1131276" y="646039"/>
                  </a:lnTo>
                  <a:lnTo>
                    <a:pt x="1132331" y="645160"/>
                  </a:lnTo>
                  <a:lnTo>
                    <a:pt x="1131417" y="646302"/>
                  </a:lnTo>
                  <a:close/>
                </a:path>
                <a:path w="3088004" h="715010">
                  <a:moveTo>
                    <a:pt x="1129681" y="648473"/>
                  </a:moveTo>
                  <a:lnTo>
                    <a:pt x="1129283" y="647700"/>
                  </a:lnTo>
                  <a:lnTo>
                    <a:pt x="1131276" y="646039"/>
                  </a:lnTo>
                  <a:lnTo>
                    <a:pt x="1131417" y="646302"/>
                  </a:lnTo>
                  <a:lnTo>
                    <a:pt x="1129681" y="648473"/>
                  </a:lnTo>
                  <a:close/>
                </a:path>
                <a:path w="3088004" h="715010">
                  <a:moveTo>
                    <a:pt x="1133856" y="671830"/>
                  </a:moveTo>
                  <a:lnTo>
                    <a:pt x="1130998" y="670877"/>
                  </a:lnTo>
                  <a:lnTo>
                    <a:pt x="1138427" y="666750"/>
                  </a:lnTo>
                  <a:lnTo>
                    <a:pt x="1139952" y="665480"/>
                  </a:lnTo>
                  <a:lnTo>
                    <a:pt x="1138427" y="665480"/>
                  </a:lnTo>
                  <a:lnTo>
                    <a:pt x="1129681" y="648473"/>
                  </a:lnTo>
                  <a:lnTo>
                    <a:pt x="1131417" y="646302"/>
                  </a:lnTo>
                  <a:lnTo>
                    <a:pt x="1142999" y="668020"/>
                  </a:lnTo>
                  <a:lnTo>
                    <a:pt x="1141475" y="668020"/>
                  </a:lnTo>
                  <a:lnTo>
                    <a:pt x="1141475" y="669290"/>
                  </a:lnTo>
                  <a:lnTo>
                    <a:pt x="1139952" y="669290"/>
                  </a:lnTo>
                  <a:lnTo>
                    <a:pt x="1133856" y="671830"/>
                  </a:lnTo>
                  <a:close/>
                </a:path>
                <a:path w="3088004" h="715010">
                  <a:moveTo>
                    <a:pt x="1130998" y="670877"/>
                  </a:moveTo>
                  <a:lnTo>
                    <a:pt x="1126236" y="669290"/>
                  </a:lnTo>
                  <a:lnTo>
                    <a:pt x="1123188" y="664210"/>
                  </a:lnTo>
                  <a:lnTo>
                    <a:pt x="1121663" y="657860"/>
                  </a:lnTo>
                  <a:lnTo>
                    <a:pt x="1123188" y="651510"/>
                  </a:lnTo>
                  <a:lnTo>
                    <a:pt x="1127759" y="647700"/>
                  </a:lnTo>
                  <a:lnTo>
                    <a:pt x="1129283" y="647700"/>
                  </a:lnTo>
                  <a:lnTo>
                    <a:pt x="1129283" y="648970"/>
                  </a:lnTo>
                  <a:lnTo>
                    <a:pt x="1129936" y="648970"/>
                  </a:lnTo>
                  <a:lnTo>
                    <a:pt x="1138427" y="665480"/>
                  </a:lnTo>
                  <a:lnTo>
                    <a:pt x="1139952" y="665480"/>
                  </a:lnTo>
                  <a:lnTo>
                    <a:pt x="1138427" y="666750"/>
                  </a:lnTo>
                  <a:lnTo>
                    <a:pt x="1130998" y="670877"/>
                  </a:lnTo>
                  <a:close/>
                </a:path>
                <a:path w="3088004" h="715010">
                  <a:moveTo>
                    <a:pt x="1129283" y="648970"/>
                  </a:moveTo>
                  <a:lnTo>
                    <a:pt x="1129283" y="647700"/>
                  </a:lnTo>
                  <a:lnTo>
                    <a:pt x="1129681" y="648473"/>
                  </a:lnTo>
                  <a:lnTo>
                    <a:pt x="1129283" y="648970"/>
                  </a:lnTo>
                  <a:close/>
                </a:path>
                <a:path w="3088004" h="715010">
                  <a:moveTo>
                    <a:pt x="1129936" y="648970"/>
                  </a:moveTo>
                  <a:lnTo>
                    <a:pt x="1129283" y="648970"/>
                  </a:lnTo>
                  <a:lnTo>
                    <a:pt x="1129681" y="648473"/>
                  </a:lnTo>
                  <a:lnTo>
                    <a:pt x="1129936" y="648970"/>
                  </a:lnTo>
                  <a:close/>
                </a:path>
                <a:path w="3088004" h="715010">
                  <a:moveTo>
                    <a:pt x="1162811" y="654050"/>
                  </a:moveTo>
                  <a:lnTo>
                    <a:pt x="1165859" y="652780"/>
                  </a:lnTo>
                  <a:lnTo>
                    <a:pt x="1164553" y="653687"/>
                  </a:lnTo>
                  <a:lnTo>
                    <a:pt x="1162811" y="654050"/>
                  </a:lnTo>
                  <a:close/>
                </a:path>
                <a:path w="3088004" h="715010">
                  <a:moveTo>
                    <a:pt x="1164553" y="653687"/>
                  </a:moveTo>
                  <a:lnTo>
                    <a:pt x="1165859" y="652780"/>
                  </a:lnTo>
                  <a:lnTo>
                    <a:pt x="1168908" y="652780"/>
                  </a:lnTo>
                  <a:lnTo>
                    <a:pt x="1164553" y="653687"/>
                  </a:lnTo>
                  <a:close/>
                </a:path>
                <a:path w="3088004" h="715010">
                  <a:moveTo>
                    <a:pt x="1164031" y="654050"/>
                  </a:moveTo>
                  <a:lnTo>
                    <a:pt x="1162811" y="654050"/>
                  </a:lnTo>
                  <a:lnTo>
                    <a:pt x="1164553" y="653687"/>
                  </a:lnTo>
                  <a:lnTo>
                    <a:pt x="1164031" y="654050"/>
                  </a:lnTo>
                  <a:close/>
                </a:path>
                <a:path w="3088004" h="715010">
                  <a:moveTo>
                    <a:pt x="1142999" y="668020"/>
                  </a:moveTo>
                  <a:lnTo>
                    <a:pt x="1144524" y="666750"/>
                  </a:lnTo>
                  <a:lnTo>
                    <a:pt x="1146047" y="666750"/>
                  </a:lnTo>
                  <a:lnTo>
                    <a:pt x="1142999" y="668020"/>
                  </a:lnTo>
                  <a:close/>
                </a:path>
                <a:path w="3088004" h="715010">
                  <a:moveTo>
                    <a:pt x="1008888" y="689610"/>
                  </a:moveTo>
                  <a:lnTo>
                    <a:pt x="1005840" y="689610"/>
                  </a:lnTo>
                  <a:lnTo>
                    <a:pt x="1006119" y="689551"/>
                  </a:lnTo>
                  <a:lnTo>
                    <a:pt x="1008888" y="689610"/>
                  </a:lnTo>
                  <a:close/>
                </a:path>
                <a:path w="3088004" h="715010">
                  <a:moveTo>
                    <a:pt x="1010411" y="715010"/>
                  </a:moveTo>
                  <a:lnTo>
                    <a:pt x="1008888" y="715010"/>
                  </a:lnTo>
                  <a:lnTo>
                    <a:pt x="705611" y="707390"/>
                  </a:lnTo>
                  <a:lnTo>
                    <a:pt x="1037843" y="707390"/>
                  </a:lnTo>
                  <a:lnTo>
                    <a:pt x="1034795" y="709930"/>
                  </a:lnTo>
                  <a:lnTo>
                    <a:pt x="1031747" y="709930"/>
                  </a:lnTo>
                  <a:lnTo>
                    <a:pt x="1030224" y="711200"/>
                  </a:lnTo>
                  <a:lnTo>
                    <a:pt x="1025652" y="711200"/>
                  </a:lnTo>
                  <a:lnTo>
                    <a:pt x="1022604" y="712470"/>
                  </a:lnTo>
                  <a:lnTo>
                    <a:pt x="1018031" y="713740"/>
                  </a:lnTo>
                  <a:lnTo>
                    <a:pt x="1011936" y="713740"/>
                  </a:lnTo>
                  <a:lnTo>
                    <a:pt x="1010411" y="715010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20696" y="2427731"/>
              <a:ext cx="1494155" cy="1278890"/>
            </a:xfrm>
            <a:custGeom>
              <a:avLst/>
              <a:gdLst/>
              <a:ahLst/>
              <a:cxnLst/>
              <a:rect l="l" t="t" r="r" b="b"/>
              <a:pathLst>
                <a:path w="1494154" h="1278889">
                  <a:moveTo>
                    <a:pt x="0" y="1278636"/>
                  </a:moveTo>
                  <a:lnTo>
                    <a:pt x="0" y="0"/>
                  </a:lnTo>
                  <a:lnTo>
                    <a:pt x="1493520" y="7620"/>
                  </a:lnTo>
                  <a:lnTo>
                    <a:pt x="1493921" y="117133"/>
                  </a:lnTo>
                  <a:lnTo>
                    <a:pt x="1493710" y="132968"/>
                  </a:lnTo>
                  <a:lnTo>
                    <a:pt x="1485900" y="237743"/>
                  </a:lnTo>
                  <a:lnTo>
                    <a:pt x="1479804" y="265176"/>
                  </a:lnTo>
                  <a:lnTo>
                    <a:pt x="1478279" y="272795"/>
                  </a:lnTo>
                  <a:lnTo>
                    <a:pt x="1473708" y="278892"/>
                  </a:lnTo>
                  <a:lnTo>
                    <a:pt x="1473708" y="286512"/>
                  </a:lnTo>
                  <a:lnTo>
                    <a:pt x="1471660" y="297965"/>
                  </a:lnTo>
                  <a:lnTo>
                    <a:pt x="1461515" y="348995"/>
                  </a:lnTo>
                  <a:lnTo>
                    <a:pt x="1443228" y="387095"/>
                  </a:lnTo>
                  <a:lnTo>
                    <a:pt x="1438655" y="394715"/>
                  </a:lnTo>
                  <a:lnTo>
                    <a:pt x="1420246" y="406859"/>
                  </a:lnTo>
                  <a:lnTo>
                    <a:pt x="1419392" y="408102"/>
                  </a:lnTo>
                  <a:lnTo>
                    <a:pt x="1424391" y="408761"/>
                  </a:lnTo>
                  <a:lnTo>
                    <a:pt x="1423537" y="419148"/>
                  </a:lnTo>
                  <a:lnTo>
                    <a:pt x="1405128" y="449580"/>
                  </a:lnTo>
                  <a:lnTo>
                    <a:pt x="1402079" y="454152"/>
                  </a:lnTo>
                  <a:lnTo>
                    <a:pt x="1391412" y="451104"/>
                  </a:lnTo>
                  <a:lnTo>
                    <a:pt x="1379220" y="460248"/>
                  </a:lnTo>
                  <a:lnTo>
                    <a:pt x="1376171" y="469391"/>
                  </a:lnTo>
                  <a:lnTo>
                    <a:pt x="1371600" y="475487"/>
                  </a:lnTo>
                  <a:lnTo>
                    <a:pt x="1356359" y="485203"/>
                  </a:lnTo>
                  <a:lnTo>
                    <a:pt x="1343310" y="494133"/>
                  </a:lnTo>
                  <a:lnTo>
                    <a:pt x="1331975" y="502919"/>
                  </a:lnTo>
                  <a:lnTo>
                    <a:pt x="1325879" y="509015"/>
                  </a:lnTo>
                  <a:lnTo>
                    <a:pt x="1322832" y="516636"/>
                  </a:lnTo>
                  <a:lnTo>
                    <a:pt x="1318259" y="524256"/>
                  </a:lnTo>
                  <a:lnTo>
                    <a:pt x="1295328" y="539567"/>
                  </a:lnTo>
                  <a:lnTo>
                    <a:pt x="1297114" y="538162"/>
                  </a:lnTo>
                  <a:lnTo>
                    <a:pt x="1299186" y="534757"/>
                  </a:lnTo>
                  <a:lnTo>
                    <a:pt x="1277112" y="544067"/>
                  </a:lnTo>
                  <a:lnTo>
                    <a:pt x="1271016" y="547115"/>
                  </a:lnTo>
                  <a:lnTo>
                    <a:pt x="1264920" y="554736"/>
                  </a:lnTo>
                  <a:lnTo>
                    <a:pt x="1257300" y="557784"/>
                  </a:lnTo>
                  <a:lnTo>
                    <a:pt x="1251108" y="559379"/>
                  </a:lnTo>
                  <a:lnTo>
                    <a:pt x="1244345" y="560260"/>
                  </a:lnTo>
                  <a:lnTo>
                    <a:pt x="1237583" y="561427"/>
                  </a:lnTo>
                  <a:lnTo>
                    <a:pt x="1231391" y="563880"/>
                  </a:lnTo>
                  <a:lnTo>
                    <a:pt x="1225272" y="568713"/>
                  </a:lnTo>
                  <a:lnTo>
                    <a:pt x="1220152" y="573976"/>
                  </a:lnTo>
                  <a:lnTo>
                    <a:pt x="1215318" y="579524"/>
                  </a:lnTo>
                  <a:lnTo>
                    <a:pt x="1210056" y="585215"/>
                  </a:lnTo>
                  <a:lnTo>
                    <a:pt x="1190243" y="591312"/>
                  </a:lnTo>
                  <a:lnTo>
                    <a:pt x="1182624" y="594360"/>
                  </a:lnTo>
                  <a:lnTo>
                    <a:pt x="1176527" y="600456"/>
                  </a:lnTo>
                  <a:lnTo>
                    <a:pt x="1170431" y="605028"/>
                  </a:lnTo>
                  <a:lnTo>
                    <a:pt x="1150620" y="618743"/>
                  </a:lnTo>
                  <a:lnTo>
                    <a:pt x="1109472" y="646175"/>
                  </a:lnTo>
                  <a:lnTo>
                    <a:pt x="1099423" y="653248"/>
                  </a:lnTo>
                  <a:lnTo>
                    <a:pt x="1063752" y="676656"/>
                  </a:lnTo>
                  <a:lnTo>
                    <a:pt x="1048512" y="679704"/>
                  </a:lnTo>
                  <a:lnTo>
                    <a:pt x="1028295" y="689657"/>
                  </a:lnTo>
                  <a:lnTo>
                    <a:pt x="1014793" y="701040"/>
                  </a:lnTo>
                  <a:lnTo>
                    <a:pt x="1003292" y="713565"/>
                  </a:lnTo>
                  <a:lnTo>
                    <a:pt x="989075" y="726947"/>
                  </a:lnTo>
                  <a:lnTo>
                    <a:pt x="973121" y="739282"/>
                  </a:lnTo>
                  <a:lnTo>
                    <a:pt x="968882" y="741045"/>
                  </a:lnTo>
                  <a:lnTo>
                    <a:pt x="966358" y="744521"/>
                  </a:lnTo>
                  <a:lnTo>
                    <a:pt x="955547" y="762000"/>
                  </a:lnTo>
                  <a:lnTo>
                    <a:pt x="939545" y="771715"/>
                  </a:lnTo>
                  <a:lnTo>
                    <a:pt x="925972" y="780645"/>
                  </a:lnTo>
                  <a:lnTo>
                    <a:pt x="908304" y="794004"/>
                  </a:lnTo>
                  <a:lnTo>
                    <a:pt x="906779" y="803147"/>
                  </a:lnTo>
                  <a:lnTo>
                    <a:pt x="900683" y="809243"/>
                  </a:lnTo>
                  <a:lnTo>
                    <a:pt x="881943" y="826269"/>
                  </a:lnTo>
                  <a:lnTo>
                    <a:pt x="881062" y="823150"/>
                  </a:lnTo>
                  <a:lnTo>
                    <a:pt x="881610" y="821459"/>
                  </a:lnTo>
                  <a:lnTo>
                    <a:pt x="867156" y="842772"/>
                  </a:lnTo>
                  <a:lnTo>
                    <a:pt x="849915" y="854130"/>
                  </a:lnTo>
                  <a:lnTo>
                    <a:pt x="845819" y="859345"/>
                  </a:lnTo>
                  <a:lnTo>
                    <a:pt x="844010" y="869989"/>
                  </a:lnTo>
                  <a:lnTo>
                    <a:pt x="833627" y="897635"/>
                  </a:lnTo>
                  <a:lnTo>
                    <a:pt x="830579" y="905256"/>
                  </a:lnTo>
                  <a:lnTo>
                    <a:pt x="824483" y="911352"/>
                  </a:lnTo>
                  <a:lnTo>
                    <a:pt x="819912" y="917447"/>
                  </a:lnTo>
                  <a:lnTo>
                    <a:pt x="816864" y="923543"/>
                  </a:lnTo>
                  <a:lnTo>
                    <a:pt x="813816" y="938783"/>
                  </a:lnTo>
                  <a:lnTo>
                    <a:pt x="786383" y="1019556"/>
                  </a:lnTo>
                  <a:lnTo>
                    <a:pt x="769327" y="1037014"/>
                  </a:lnTo>
                  <a:lnTo>
                    <a:pt x="766242" y="1040355"/>
                  </a:lnTo>
                  <a:lnTo>
                    <a:pt x="766962" y="1041062"/>
                  </a:lnTo>
                  <a:lnTo>
                    <a:pt x="761317" y="1050621"/>
                  </a:lnTo>
                  <a:lnTo>
                    <a:pt x="739139" y="1080516"/>
                  </a:lnTo>
                  <a:lnTo>
                    <a:pt x="734329" y="1085992"/>
                  </a:lnTo>
                  <a:lnTo>
                    <a:pt x="724138" y="1096375"/>
                  </a:lnTo>
                  <a:lnTo>
                    <a:pt x="719327" y="1101852"/>
                  </a:lnTo>
                  <a:lnTo>
                    <a:pt x="712041" y="1110853"/>
                  </a:lnTo>
                  <a:lnTo>
                    <a:pt x="705612" y="1121283"/>
                  </a:lnTo>
                  <a:lnTo>
                    <a:pt x="699182" y="1132284"/>
                  </a:lnTo>
                  <a:lnTo>
                    <a:pt x="691895" y="1143000"/>
                  </a:lnTo>
                  <a:lnTo>
                    <a:pt x="678751" y="1157025"/>
                  </a:lnTo>
                  <a:lnTo>
                    <a:pt x="664464" y="1168336"/>
                  </a:lnTo>
                  <a:lnTo>
                    <a:pt x="632460" y="1190243"/>
                  </a:lnTo>
                  <a:lnTo>
                    <a:pt x="618744" y="1192720"/>
                  </a:lnTo>
                  <a:lnTo>
                    <a:pt x="611886" y="1194315"/>
                  </a:lnTo>
                  <a:lnTo>
                    <a:pt x="605028" y="1196339"/>
                  </a:lnTo>
                  <a:lnTo>
                    <a:pt x="586930" y="1206841"/>
                  </a:lnTo>
                  <a:lnTo>
                    <a:pt x="583692" y="1212913"/>
                  </a:lnTo>
                  <a:lnTo>
                    <a:pt x="575881" y="1217556"/>
                  </a:lnTo>
                  <a:lnTo>
                    <a:pt x="544067" y="1223771"/>
                  </a:lnTo>
                  <a:lnTo>
                    <a:pt x="522351" y="1226439"/>
                  </a:lnTo>
                  <a:lnTo>
                    <a:pt x="500634" y="1227963"/>
                  </a:lnTo>
                  <a:lnTo>
                    <a:pt x="457200" y="1229867"/>
                  </a:lnTo>
                  <a:lnTo>
                    <a:pt x="0" y="1278636"/>
                  </a:lnTo>
                  <a:close/>
                </a:path>
              </a:pathLst>
            </a:custGeom>
            <a:solidFill>
              <a:srgbClr val="54DF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06980" y="2415540"/>
              <a:ext cx="1519555" cy="1295400"/>
            </a:xfrm>
            <a:custGeom>
              <a:avLst/>
              <a:gdLst/>
              <a:ahLst/>
              <a:cxnLst/>
              <a:rect l="l" t="t" r="r" b="b"/>
              <a:pathLst>
                <a:path w="1519554" h="1295400">
                  <a:moveTo>
                    <a:pt x="13716" y="1295400"/>
                  </a:moveTo>
                  <a:lnTo>
                    <a:pt x="1523" y="1295400"/>
                  </a:lnTo>
                  <a:lnTo>
                    <a:pt x="0" y="1282700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13716" y="25400"/>
                  </a:lnTo>
                  <a:lnTo>
                    <a:pt x="25908" y="25400"/>
                  </a:lnTo>
                  <a:lnTo>
                    <a:pt x="25908" y="1268476"/>
                  </a:lnTo>
                  <a:lnTo>
                    <a:pt x="12191" y="1270000"/>
                  </a:lnTo>
                  <a:lnTo>
                    <a:pt x="25908" y="1282700"/>
                  </a:lnTo>
                  <a:lnTo>
                    <a:pt x="128396" y="1282700"/>
                  </a:lnTo>
                  <a:lnTo>
                    <a:pt x="13716" y="1295400"/>
                  </a:lnTo>
                  <a:close/>
                </a:path>
                <a:path w="1519554" h="1295400">
                  <a:moveTo>
                    <a:pt x="25908" y="25400"/>
                  </a:moveTo>
                  <a:lnTo>
                    <a:pt x="13716" y="25400"/>
                  </a:lnTo>
                  <a:lnTo>
                    <a:pt x="25908" y="0"/>
                  </a:lnTo>
                  <a:lnTo>
                    <a:pt x="25908" y="25400"/>
                  </a:lnTo>
                  <a:close/>
                </a:path>
                <a:path w="1519554" h="1295400">
                  <a:moveTo>
                    <a:pt x="1495043" y="25400"/>
                  </a:moveTo>
                  <a:lnTo>
                    <a:pt x="25908" y="25400"/>
                  </a:lnTo>
                  <a:lnTo>
                    <a:pt x="25908" y="0"/>
                  </a:lnTo>
                  <a:lnTo>
                    <a:pt x="1519427" y="0"/>
                  </a:lnTo>
                  <a:lnTo>
                    <a:pt x="1519427" y="12700"/>
                  </a:lnTo>
                  <a:lnTo>
                    <a:pt x="1495043" y="12700"/>
                  </a:lnTo>
                  <a:lnTo>
                    <a:pt x="1495043" y="25400"/>
                  </a:lnTo>
                  <a:close/>
                </a:path>
                <a:path w="1519554" h="1295400">
                  <a:moveTo>
                    <a:pt x="1491995" y="342900"/>
                  </a:moveTo>
                  <a:lnTo>
                    <a:pt x="1467611" y="342900"/>
                  </a:lnTo>
                  <a:lnTo>
                    <a:pt x="1475231" y="279400"/>
                  </a:lnTo>
                  <a:lnTo>
                    <a:pt x="1478279" y="279400"/>
                  </a:lnTo>
                  <a:lnTo>
                    <a:pt x="1487423" y="241300"/>
                  </a:lnTo>
                  <a:lnTo>
                    <a:pt x="1488947" y="228600"/>
                  </a:lnTo>
                  <a:lnTo>
                    <a:pt x="1488947" y="215900"/>
                  </a:lnTo>
                  <a:lnTo>
                    <a:pt x="1491995" y="190500"/>
                  </a:lnTo>
                  <a:lnTo>
                    <a:pt x="1491995" y="177800"/>
                  </a:lnTo>
                  <a:lnTo>
                    <a:pt x="1493519" y="177800"/>
                  </a:lnTo>
                  <a:lnTo>
                    <a:pt x="1493519" y="152400"/>
                  </a:lnTo>
                  <a:lnTo>
                    <a:pt x="1495043" y="139700"/>
                  </a:lnTo>
                  <a:lnTo>
                    <a:pt x="1495043" y="12700"/>
                  </a:lnTo>
                  <a:lnTo>
                    <a:pt x="1507235" y="25400"/>
                  </a:lnTo>
                  <a:lnTo>
                    <a:pt x="1519427" y="25400"/>
                  </a:lnTo>
                  <a:lnTo>
                    <a:pt x="1519427" y="165100"/>
                  </a:lnTo>
                  <a:lnTo>
                    <a:pt x="1517903" y="165100"/>
                  </a:lnTo>
                  <a:lnTo>
                    <a:pt x="1517903" y="190500"/>
                  </a:lnTo>
                  <a:lnTo>
                    <a:pt x="1516379" y="190500"/>
                  </a:lnTo>
                  <a:lnTo>
                    <a:pt x="1516379" y="203200"/>
                  </a:lnTo>
                  <a:lnTo>
                    <a:pt x="1513331" y="228600"/>
                  </a:lnTo>
                  <a:lnTo>
                    <a:pt x="1513331" y="241300"/>
                  </a:lnTo>
                  <a:lnTo>
                    <a:pt x="1508759" y="266700"/>
                  </a:lnTo>
                  <a:lnTo>
                    <a:pt x="1502663" y="292100"/>
                  </a:lnTo>
                  <a:lnTo>
                    <a:pt x="1499616" y="292100"/>
                  </a:lnTo>
                  <a:lnTo>
                    <a:pt x="1496567" y="304800"/>
                  </a:lnTo>
                  <a:lnTo>
                    <a:pt x="1491995" y="342900"/>
                  </a:lnTo>
                  <a:close/>
                </a:path>
                <a:path w="1519554" h="1295400">
                  <a:moveTo>
                    <a:pt x="1519427" y="25400"/>
                  </a:moveTo>
                  <a:lnTo>
                    <a:pt x="1507235" y="25400"/>
                  </a:lnTo>
                  <a:lnTo>
                    <a:pt x="1495043" y="12700"/>
                  </a:lnTo>
                  <a:lnTo>
                    <a:pt x="1519427" y="12700"/>
                  </a:lnTo>
                  <a:lnTo>
                    <a:pt x="1519427" y="25400"/>
                  </a:lnTo>
                  <a:close/>
                </a:path>
                <a:path w="1519554" h="1295400">
                  <a:moveTo>
                    <a:pt x="1488947" y="355600"/>
                  </a:moveTo>
                  <a:lnTo>
                    <a:pt x="1463039" y="355600"/>
                  </a:lnTo>
                  <a:lnTo>
                    <a:pt x="1464563" y="342900"/>
                  </a:lnTo>
                  <a:lnTo>
                    <a:pt x="1490471" y="342900"/>
                  </a:lnTo>
                  <a:lnTo>
                    <a:pt x="1488947" y="355600"/>
                  </a:lnTo>
                  <a:close/>
                </a:path>
                <a:path w="1519554" h="1295400">
                  <a:moveTo>
                    <a:pt x="1485900" y="368300"/>
                  </a:moveTo>
                  <a:lnTo>
                    <a:pt x="1458467" y="368300"/>
                  </a:lnTo>
                  <a:lnTo>
                    <a:pt x="1461516" y="355600"/>
                  </a:lnTo>
                  <a:lnTo>
                    <a:pt x="1487423" y="355600"/>
                  </a:lnTo>
                  <a:lnTo>
                    <a:pt x="1485900" y="368300"/>
                  </a:lnTo>
                  <a:close/>
                </a:path>
                <a:path w="1519554" h="1295400">
                  <a:moveTo>
                    <a:pt x="1481327" y="381000"/>
                  </a:moveTo>
                  <a:lnTo>
                    <a:pt x="1455419" y="381000"/>
                  </a:lnTo>
                  <a:lnTo>
                    <a:pt x="1456943" y="368300"/>
                  </a:lnTo>
                  <a:lnTo>
                    <a:pt x="1482851" y="368300"/>
                  </a:lnTo>
                  <a:lnTo>
                    <a:pt x="1481327" y="381000"/>
                  </a:lnTo>
                  <a:close/>
                </a:path>
                <a:path w="1519554" h="1295400">
                  <a:moveTo>
                    <a:pt x="1473708" y="393700"/>
                  </a:moveTo>
                  <a:lnTo>
                    <a:pt x="1443227" y="393700"/>
                  </a:lnTo>
                  <a:lnTo>
                    <a:pt x="1449323" y="381000"/>
                  </a:lnTo>
                  <a:lnTo>
                    <a:pt x="1478279" y="381000"/>
                  </a:lnTo>
                  <a:lnTo>
                    <a:pt x="1473708" y="393700"/>
                  </a:lnTo>
                  <a:close/>
                </a:path>
                <a:path w="1519554" h="1295400">
                  <a:moveTo>
                    <a:pt x="1463039" y="406400"/>
                  </a:moveTo>
                  <a:lnTo>
                    <a:pt x="1427987" y="406400"/>
                  </a:lnTo>
                  <a:lnTo>
                    <a:pt x="1432559" y="393700"/>
                  </a:lnTo>
                  <a:lnTo>
                    <a:pt x="1470659" y="393700"/>
                  </a:lnTo>
                  <a:lnTo>
                    <a:pt x="1463039" y="406400"/>
                  </a:lnTo>
                  <a:close/>
                </a:path>
                <a:path w="1519554" h="1295400">
                  <a:moveTo>
                    <a:pt x="1440179" y="419100"/>
                  </a:moveTo>
                  <a:lnTo>
                    <a:pt x="1418843" y="419100"/>
                  </a:lnTo>
                  <a:lnTo>
                    <a:pt x="1420367" y="406400"/>
                  </a:lnTo>
                  <a:lnTo>
                    <a:pt x="1431035" y="406400"/>
                  </a:lnTo>
                  <a:lnTo>
                    <a:pt x="1440179" y="419100"/>
                  </a:lnTo>
                  <a:close/>
                </a:path>
                <a:path w="1519554" h="1295400">
                  <a:moveTo>
                    <a:pt x="1444751" y="444500"/>
                  </a:moveTo>
                  <a:lnTo>
                    <a:pt x="1414271" y="444500"/>
                  </a:lnTo>
                  <a:lnTo>
                    <a:pt x="1417319" y="431800"/>
                  </a:lnTo>
                  <a:lnTo>
                    <a:pt x="1434084" y="431800"/>
                  </a:lnTo>
                  <a:lnTo>
                    <a:pt x="1429511" y="419100"/>
                  </a:lnTo>
                  <a:lnTo>
                    <a:pt x="1440179" y="419100"/>
                  </a:lnTo>
                  <a:lnTo>
                    <a:pt x="1431035" y="406400"/>
                  </a:lnTo>
                  <a:lnTo>
                    <a:pt x="1450847" y="406400"/>
                  </a:lnTo>
                  <a:lnTo>
                    <a:pt x="1452154" y="417285"/>
                  </a:lnTo>
                  <a:lnTo>
                    <a:pt x="1450847" y="419100"/>
                  </a:lnTo>
                  <a:lnTo>
                    <a:pt x="1444751" y="444500"/>
                  </a:lnTo>
                  <a:close/>
                </a:path>
                <a:path w="1519554" h="1295400">
                  <a:moveTo>
                    <a:pt x="1452154" y="417285"/>
                  </a:moveTo>
                  <a:lnTo>
                    <a:pt x="1450847" y="406400"/>
                  </a:lnTo>
                  <a:lnTo>
                    <a:pt x="1459992" y="406400"/>
                  </a:lnTo>
                  <a:lnTo>
                    <a:pt x="1452154" y="417285"/>
                  </a:lnTo>
                  <a:close/>
                </a:path>
                <a:path w="1519554" h="1295400">
                  <a:moveTo>
                    <a:pt x="1452371" y="419100"/>
                  </a:moveTo>
                  <a:lnTo>
                    <a:pt x="1450847" y="419100"/>
                  </a:lnTo>
                  <a:lnTo>
                    <a:pt x="1452154" y="417285"/>
                  </a:lnTo>
                  <a:lnTo>
                    <a:pt x="1452371" y="419100"/>
                  </a:lnTo>
                  <a:close/>
                </a:path>
                <a:path w="1519554" h="1295400">
                  <a:moveTo>
                    <a:pt x="1424431" y="421216"/>
                  </a:moveTo>
                  <a:lnTo>
                    <a:pt x="1423416" y="419100"/>
                  </a:lnTo>
                  <a:lnTo>
                    <a:pt x="1424939" y="419100"/>
                  </a:lnTo>
                  <a:lnTo>
                    <a:pt x="1424431" y="421216"/>
                  </a:lnTo>
                  <a:close/>
                </a:path>
                <a:path w="1519554" h="1295400">
                  <a:moveTo>
                    <a:pt x="1434084" y="431800"/>
                  </a:moveTo>
                  <a:lnTo>
                    <a:pt x="1429511" y="431800"/>
                  </a:lnTo>
                  <a:lnTo>
                    <a:pt x="1424431" y="421216"/>
                  </a:lnTo>
                  <a:lnTo>
                    <a:pt x="1424939" y="419100"/>
                  </a:lnTo>
                  <a:lnTo>
                    <a:pt x="1429511" y="419100"/>
                  </a:lnTo>
                  <a:lnTo>
                    <a:pt x="1434084" y="431800"/>
                  </a:lnTo>
                  <a:close/>
                </a:path>
                <a:path w="1519554" h="1295400">
                  <a:moveTo>
                    <a:pt x="1429511" y="431800"/>
                  </a:moveTo>
                  <a:lnTo>
                    <a:pt x="1421892" y="431800"/>
                  </a:lnTo>
                  <a:lnTo>
                    <a:pt x="1424431" y="421216"/>
                  </a:lnTo>
                  <a:lnTo>
                    <a:pt x="1429511" y="431800"/>
                  </a:lnTo>
                  <a:close/>
                </a:path>
                <a:path w="1519554" h="1295400">
                  <a:moveTo>
                    <a:pt x="1429511" y="457200"/>
                  </a:moveTo>
                  <a:lnTo>
                    <a:pt x="1392935" y="457200"/>
                  </a:lnTo>
                  <a:lnTo>
                    <a:pt x="1394459" y="444500"/>
                  </a:lnTo>
                  <a:lnTo>
                    <a:pt x="1438655" y="444500"/>
                  </a:lnTo>
                  <a:lnTo>
                    <a:pt x="1429511" y="457200"/>
                  </a:lnTo>
                  <a:close/>
                </a:path>
                <a:path w="1519554" h="1295400">
                  <a:moveTo>
                    <a:pt x="1426463" y="469900"/>
                  </a:moveTo>
                  <a:lnTo>
                    <a:pt x="1377695" y="469900"/>
                  </a:lnTo>
                  <a:lnTo>
                    <a:pt x="1383792" y="457200"/>
                  </a:lnTo>
                  <a:lnTo>
                    <a:pt x="1427987" y="457200"/>
                  </a:lnTo>
                  <a:lnTo>
                    <a:pt x="1426463" y="469900"/>
                  </a:lnTo>
                  <a:close/>
                </a:path>
                <a:path w="1519554" h="1295400">
                  <a:moveTo>
                    <a:pt x="1397508" y="495300"/>
                  </a:moveTo>
                  <a:lnTo>
                    <a:pt x="1348739" y="495300"/>
                  </a:lnTo>
                  <a:lnTo>
                    <a:pt x="1362455" y="482600"/>
                  </a:lnTo>
                  <a:lnTo>
                    <a:pt x="1370076" y="482600"/>
                  </a:lnTo>
                  <a:lnTo>
                    <a:pt x="1374647" y="469900"/>
                  </a:lnTo>
                  <a:lnTo>
                    <a:pt x="1405127" y="469900"/>
                  </a:lnTo>
                  <a:lnTo>
                    <a:pt x="1403603" y="482600"/>
                  </a:lnTo>
                  <a:lnTo>
                    <a:pt x="1397508" y="495300"/>
                  </a:lnTo>
                  <a:close/>
                </a:path>
                <a:path w="1519554" h="1295400">
                  <a:moveTo>
                    <a:pt x="1377695" y="508000"/>
                  </a:moveTo>
                  <a:lnTo>
                    <a:pt x="1331976" y="508000"/>
                  </a:lnTo>
                  <a:lnTo>
                    <a:pt x="1336547" y="495300"/>
                  </a:lnTo>
                  <a:lnTo>
                    <a:pt x="1383792" y="495300"/>
                  </a:lnTo>
                  <a:lnTo>
                    <a:pt x="1377695" y="508000"/>
                  </a:lnTo>
                  <a:close/>
                </a:path>
                <a:path w="1519554" h="1295400">
                  <a:moveTo>
                    <a:pt x="1359408" y="520700"/>
                  </a:moveTo>
                  <a:lnTo>
                    <a:pt x="1321308" y="520700"/>
                  </a:lnTo>
                  <a:lnTo>
                    <a:pt x="1327403" y="508000"/>
                  </a:lnTo>
                  <a:lnTo>
                    <a:pt x="1363979" y="508000"/>
                  </a:lnTo>
                  <a:lnTo>
                    <a:pt x="1359408" y="520700"/>
                  </a:lnTo>
                  <a:close/>
                </a:path>
                <a:path w="1519554" h="1295400">
                  <a:moveTo>
                    <a:pt x="1345692" y="533400"/>
                  </a:moveTo>
                  <a:lnTo>
                    <a:pt x="1312163" y="533400"/>
                  </a:lnTo>
                  <a:lnTo>
                    <a:pt x="1315211" y="520700"/>
                  </a:lnTo>
                  <a:lnTo>
                    <a:pt x="1351787" y="520700"/>
                  </a:lnTo>
                  <a:lnTo>
                    <a:pt x="1345692" y="533400"/>
                  </a:lnTo>
                  <a:close/>
                </a:path>
                <a:path w="1519554" h="1295400">
                  <a:moveTo>
                    <a:pt x="1293876" y="546100"/>
                  </a:moveTo>
                  <a:lnTo>
                    <a:pt x="1278635" y="546100"/>
                  </a:lnTo>
                  <a:lnTo>
                    <a:pt x="1284731" y="533400"/>
                  </a:lnTo>
                  <a:lnTo>
                    <a:pt x="1295400" y="533400"/>
                  </a:lnTo>
                  <a:lnTo>
                    <a:pt x="1293876" y="546100"/>
                  </a:lnTo>
                  <a:close/>
                </a:path>
                <a:path w="1519554" h="1295400">
                  <a:moveTo>
                    <a:pt x="1310639" y="558800"/>
                  </a:moveTo>
                  <a:lnTo>
                    <a:pt x="1299971" y="558800"/>
                  </a:lnTo>
                  <a:lnTo>
                    <a:pt x="1296923" y="546100"/>
                  </a:lnTo>
                  <a:lnTo>
                    <a:pt x="1293876" y="546100"/>
                  </a:lnTo>
                  <a:lnTo>
                    <a:pt x="1295400" y="533400"/>
                  </a:lnTo>
                  <a:lnTo>
                    <a:pt x="1303019" y="533400"/>
                  </a:lnTo>
                  <a:lnTo>
                    <a:pt x="1310639" y="558800"/>
                  </a:lnTo>
                  <a:close/>
                </a:path>
                <a:path w="1519554" h="1295400">
                  <a:moveTo>
                    <a:pt x="1316735" y="558800"/>
                  </a:moveTo>
                  <a:lnTo>
                    <a:pt x="1310639" y="558800"/>
                  </a:lnTo>
                  <a:lnTo>
                    <a:pt x="1303019" y="533400"/>
                  </a:lnTo>
                  <a:lnTo>
                    <a:pt x="1304543" y="533400"/>
                  </a:lnTo>
                  <a:lnTo>
                    <a:pt x="1316735" y="558800"/>
                  </a:lnTo>
                  <a:close/>
                </a:path>
                <a:path w="1519554" h="1295400">
                  <a:moveTo>
                    <a:pt x="1319784" y="558800"/>
                  </a:moveTo>
                  <a:lnTo>
                    <a:pt x="1316735" y="558800"/>
                  </a:lnTo>
                  <a:lnTo>
                    <a:pt x="1304543" y="533400"/>
                  </a:lnTo>
                  <a:lnTo>
                    <a:pt x="1327403" y="533400"/>
                  </a:lnTo>
                  <a:lnTo>
                    <a:pt x="1327403" y="546100"/>
                  </a:lnTo>
                  <a:lnTo>
                    <a:pt x="1324355" y="546100"/>
                  </a:lnTo>
                  <a:lnTo>
                    <a:pt x="1319784" y="558800"/>
                  </a:lnTo>
                  <a:close/>
                </a:path>
                <a:path w="1519554" h="1295400">
                  <a:moveTo>
                    <a:pt x="1339595" y="546100"/>
                  </a:moveTo>
                  <a:lnTo>
                    <a:pt x="1327403" y="546100"/>
                  </a:lnTo>
                  <a:lnTo>
                    <a:pt x="1327403" y="533400"/>
                  </a:lnTo>
                  <a:lnTo>
                    <a:pt x="1342643" y="533400"/>
                  </a:lnTo>
                  <a:lnTo>
                    <a:pt x="1339595" y="546100"/>
                  </a:lnTo>
                  <a:close/>
                </a:path>
                <a:path w="1519554" h="1295400">
                  <a:moveTo>
                    <a:pt x="1264919" y="558800"/>
                  </a:moveTo>
                  <a:lnTo>
                    <a:pt x="1263395" y="558800"/>
                  </a:lnTo>
                  <a:lnTo>
                    <a:pt x="1267967" y="546100"/>
                  </a:lnTo>
                  <a:lnTo>
                    <a:pt x="1264919" y="558800"/>
                  </a:lnTo>
                  <a:close/>
                </a:path>
                <a:path w="1519554" h="1295400">
                  <a:moveTo>
                    <a:pt x="1299971" y="558800"/>
                  </a:moveTo>
                  <a:lnTo>
                    <a:pt x="1264919" y="558800"/>
                  </a:lnTo>
                  <a:lnTo>
                    <a:pt x="1271016" y="546100"/>
                  </a:lnTo>
                  <a:lnTo>
                    <a:pt x="1296923" y="546100"/>
                  </a:lnTo>
                  <a:lnTo>
                    <a:pt x="1299971" y="558800"/>
                  </a:lnTo>
                  <a:close/>
                </a:path>
                <a:path w="1519554" h="1295400">
                  <a:moveTo>
                    <a:pt x="1321308" y="558800"/>
                  </a:moveTo>
                  <a:lnTo>
                    <a:pt x="1319784" y="558800"/>
                  </a:lnTo>
                  <a:lnTo>
                    <a:pt x="1324355" y="546100"/>
                  </a:lnTo>
                  <a:lnTo>
                    <a:pt x="1325879" y="546100"/>
                  </a:lnTo>
                  <a:lnTo>
                    <a:pt x="1321308" y="558800"/>
                  </a:lnTo>
                  <a:close/>
                </a:path>
                <a:path w="1519554" h="1295400">
                  <a:moveTo>
                    <a:pt x="1289303" y="571500"/>
                  </a:moveTo>
                  <a:lnTo>
                    <a:pt x="1231392" y="571500"/>
                  </a:lnTo>
                  <a:lnTo>
                    <a:pt x="1237487" y="558800"/>
                  </a:lnTo>
                  <a:lnTo>
                    <a:pt x="1298447" y="558800"/>
                  </a:lnTo>
                  <a:lnTo>
                    <a:pt x="1289303" y="571500"/>
                  </a:lnTo>
                  <a:close/>
                </a:path>
                <a:path w="1519554" h="1295400">
                  <a:moveTo>
                    <a:pt x="1254251" y="584200"/>
                  </a:moveTo>
                  <a:lnTo>
                    <a:pt x="1214627" y="584200"/>
                  </a:lnTo>
                  <a:lnTo>
                    <a:pt x="1219200" y="571500"/>
                  </a:lnTo>
                  <a:lnTo>
                    <a:pt x="1266443" y="571500"/>
                  </a:lnTo>
                  <a:lnTo>
                    <a:pt x="1254251" y="584200"/>
                  </a:lnTo>
                  <a:close/>
                </a:path>
                <a:path w="1519554" h="1295400">
                  <a:moveTo>
                    <a:pt x="1239011" y="596900"/>
                  </a:moveTo>
                  <a:lnTo>
                    <a:pt x="1185671" y="596900"/>
                  </a:lnTo>
                  <a:lnTo>
                    <a:pt x="1191767" y="584200"/>
                  </a:lnTo>
                  <a:lnTo>
                    <a:pt x="1243584" y="584200"/>
                  </a:lnTo>
                  <a:lnTo>
                    <a:pt x="1239011" y="596900"/>
                  </a:lnTo>
                  <a:close/>
                </a:path>
                <a:path w="1519554" h="1295400">
                  <a:moveTo>
                    <a:pt x="1010411" y="749300"/>
                  </a:moveTo>
                  <a:lnTo>
                    <a:pt x="969263" y="749300"/>
                  </a:lnTo>
                  <a:lnTo>
                    <a:pt x="969263" y="736600"/>
                  </a:lnTo>
                  <a:lnTo>
                    <a:pt x="984503" y="736600"/>
                  </a:lnTo>
                  <a:lnTo>
                    <a:pt x="989076" y="723900"/>
                  </a:lnTo>
                  <a:lnTo>
                    <a:pt x="1001267" y="723900"/>
                  </a:lnTo>
                  <a:lnTo>
                    <a:pt x="1007363" y="711200"/>
                  </a:lnTo>
                  <a:lnTo>
                    <a:pt x="1025651" y="685800"/>
                  </a:lnTo>
                  <a:lnTo>
                    <a:pt x="1045463" y="685800"/>
                  </a:lnTo>
                  <a:lnTo>
                    <a:pt x="1051559" y="673100"/>
                  </a:lnTo>
                  <a:lnTo>
                    <a:pt x="1074419" y="673100"/>
                  </a:lnTo>
                  <a:lnTo>
                    <a:pt x="1086611" y="660400"/>
                  </a:lnTo>
                  <a:lnTo>
                    <a:pt x="1095755" y="660400"/>
                  </a:lnTo>
                  <a:lnTo>
                    <a:pt x="1115567" y="647700"/>
                  </a:lnTo>
                  <a:lnTo>
                    <a:pt x="1156716" y="609600"/>
                  </a:lnTo>
                  <a:lnTo>
                    <a:pt x="1176527" y="596900"/>
                  </a:lnTo>
                  <a:lnTo>
                    <a:pt x="1229867" y="596900"/>
                  </a:lnTo>
                  <a:lnTo>
                    <a:pt x="1228343" y="609600"/>
                  </a:lnTo>
                  <a:lnTo>
                    <a:pt x="1205484" y="609600"/>
                  </a:lnTo>
                  <a:lnTo>
                    <a:pt x="1196339" y="622300"/>
                  </a:lnTo>
                  <a:lnTo>
                    <a:pt x="1191767" y="622300"/>
                  </a:lnTo>
                  <a:lnTo>
                    <a:pt x="1170431" y="635000"/>
                  </a:lnTo>
                  <a:lnTo>
                    <a:pt x="1110995" y="673100"/>
                  </a:lnTo>
                  <a:lnTo>
                    <a:pt x="1100327" y="685800"/>
                  </a:lnTo>
                  <a:lnTo>
                    <a:pt x="1082039" y="698500"/>
                  </a:lnTo>
                  <a:lnTo>
                    <a:pt x="1057655" y="698500"/>
                  </a:lnTo>
                  <a:lnTo>
                    <a:pt x="1050035" y="711200"/>
                  </a:lnTo>
                  <a:lnTo>
                    <a:pt x="1043939" y="711200"/>
                  </a:lnTo>
                  <a:lnTo>
                    <a:pt x="1010411" y="749300"/>
                  </a:lnTo>
                  <a:close/>
                </a:path>
                <a:path w="1519554" h="1295400">
                  <a:moveTo>
                    <a:pt x="989076" y="762000"/>
                  </a:moveTo>
                  <a:lnTo>
                    <a:pt x="958595" y="762000"/>
                  </a:lnTo>
                  <a:lnTo>
                    <a:pt x="961643" y="749300"/>
                  </a:lnTo>
                  <a:lnTo>
                    <a:pt x="992123" y="749300"/>
                  </a:lnTo>
                  <a:lnTo>
                    <a:pt x="989076" y="762000"/>
                  </a:lnTo>
                  <a:close/>
                </a:path>
                <a:path w="1519554" h="1295400">
                  <a:moveTo>
                    <a:pt x="990600" y="762000"/>
                  </a:moveTo>
                  <a:lnTo>
                    <a:pt x="989076" y="762000"/>
                  </a:lnTo>
                  <a:lnTo>
                    <a:pt x="992123" y="749300"/>
                  </a:lnTo>
                  <a:lnTo>
                    <a:pt x="990600" y="762000"/>
                  </a:lnTo>
                  <a:close/>
                </a:path>
                <a:path w="1519554" h="1295400">
                  <a:moveTo>
                    <a:pt x="995171" y="762000"/>
                  </a:moveTo>
                  <a:lnTo>
                    <a:pt x="990600" y="762000"/>
                  </a:lnTo>
                  <a:lnTo>
                    <a:pt x="992123" y="749300"/>
                  </a:lnTo>
                  <a:lnTo>
                    <a:pt x="999743" y="749300"/>
                  </a:lnTo>
                  <a:lnTo>
                    <a:pt x="995171" y="762000"/>
                  </a:lnTo>
                  <a:close/>
                </a:path>
                <a:path w="1519554" h="1295400">
                  <a:moveTo>
                    <a:pt x="979931" y="774700"/>
                  </a:moveTo>
                  <a:lnTo>
                    <a:pt x="932687" y="774700"/>
                  </a:lnTo>
                  <a:lnTo>
                    <a:pt x="946403" y="762000"/>
                  </a:lnTo>
                  <a:lnTo>
                    <a:pt x="982979" y="762000"/>
                  </a:lnTo>
                  <a:lnTo>
                    <a:pt x="979931" y="774700"/>
                  </a:lnTo>
                  <a:close/>
                </a:path>
                <a:path w="1519554" h="1295400">
                  <a:moveTo>
                    <a:pt x="970787" y="787400"/>
                  </a:moveTo>
                  <a:lnTo>
                    <a:pt x="920495" y="787400"/>
                  </a:lnTo>
                  <a:lnTo>
                    <a:pt x="925067" y="774700"/>
                  </a:lnTo>
                  <a:lnTo>
                    <a:pt x="973835" y="774700"/>
                  </a:lnTo>
                  <a:lnTo>
                    <a:pt x="970787" y="787400"/>
                  </a:lnTo>
                  <a:close/>
                </a:path>
                <a:path w="1519554" h="1295400">
                  <a:moveTo>
                    <a:pt x="941831" y="800100"/>
                  </a:moveTo>
                  <a:lnTo>
                    <a:pt x="912875" y="800100"/>
                  </a:lnTo>
                  <a:lnTo>
                    <a:pt x="912875" y="787400"/>
                  </a:lnTo>
                  <a:lnTo>
                    <a:pt x="960119" y="787400"/>
                  </a:lnTo>
                  <a:lnTo>
                    <a:pt x="941831" y="800100"/>
                  </a:lnTo>
                  <a:close/>
                </a:path>
                <a:path w="1519554" h="1295400">
                  <a:moveTo>
                    <a:pt x="905255" y="812800"/>
                  </a:moveTo>
                  <a:lnTo>
                    <a:pt x="902208" y="812800"/>
                  </a:lnTo>
                  <a:lnTo>
                    <a:pt x="905255" y="800100"/>
                  </a:lnTo>
                  <a:lnTo>
                    <a:pt x="905255" y="812800"/>
                  </a:lnTo>
                  <a:close/>
                </a:path>
                <a:path w="1519554" h="1295400">
                  <a:moveTo>
                    <a:pt x="932687" y="812800"/>
                  </a:moveTo>
                  <a:lnTo>
                    <a:pt x="905255" y="812800"/>
                  </a:lnTo>
                  <a:lnTo>
                    <a:pt x="908303" y="800100"/>
                  </a:lnTo>
                  <a:lnTo>
                    <a:pt x="935735" y="800100"/>
                  </a:lnTo>
                  <a:lnTo>
                    <a:pt x="932687" y="812800"/>
                  </a:lnTo>
                  <a:close/>
                </a:path>
                <a:path w="1519554" h="1295400">
                  <a:moveTo>
                    <a:pt x="934211" y="812800"/>
                  </a:moveTo>
                  <a:lnTo>
                    <a:pt x="935735" y="800100"/>
                  </a:lnTo>
                  <a:lnTo>
                    <a:pt x="937259" y="800100"/>
                  </a:lnTo>
                  <a:lnTo>
                    <a:pt x="934211" y="812800"/>
                  </a:lnTo>
                  <a:close/>
                </a:path>
                <a:path w="1519554" h="1295400">
                  <a:moveTo>
                    <a:pt x="890016" y="825500"/>
                  </a:moveTo>
                  <a:lnTo>
                    <a:pt x="885443" y="825500"/>
                  </a:lnTo>
                  <a:lnTo>
                    <a:pt x="888492" y="812800"/>
                  </a:lnTo>
                  <a:lnTo>
                    <a:pt x="894587" y="812800"/>
                  </a:lnTo>
                  <a:lnTo>
                    <a:pt x="890016" y="825500"/>
                  </a:lnTo>
                  <a:close/>
                </a:path>
                <a:path w="1519554" h="1295400">
                  <a:moveTo>
                    <a:pt x="909827" y="825500"/>
                  </a:moveTo>
                  <a:lnTo>
                    <a:pt x="890016" y="825500"/>
                  </a:lnTo>
                  <a:lnTo>
                    <a:pt x="894587" y="812800"/>
                  </a:lnTo>
                  <a:lnTo>
                    <a:pt x="908303" y="812800"/>
                  </a:lnTo>
                  <a:lnTo>
                    <a:pt x="909827" y="825500"/>
                  </a:lnTo>
                  <a:close/>
                </a:path>
                <a:path w="1519554" h="1295400">
                  <a:moveTo>
                    <a:pt x="925067" y="825500"/>
                  </a:moveTo>
                  <a:lnTo>
                    <a:pt x="909827" y="825500"/>
                  </a:lnTo>
                  <a:lnTo>
                    <a:pt x="908303" y="812800"/>
                  </a:lnTo>
                  <a:lnTo>
                    <a:pt x="928116" y="812800"/>
                  </a:lnTo>
                  <a:lnTo>
                    <a:pt x="925067" y="825500"/>
                  </a:lnTo>
                  <a:close/>
                </a:path>
                <a:path w="1519554" h="1295400">
                  <a:moveTo>
                    <a:pt x="880871" y="838200"/>
                  </a:moveTo>
                  <a:lnTo>
                    <a:pt x="876300" y="838200"/>
                  </a:lnTo>
                  <a:lnTo>
                    <a:pt x="877823" y="825500"/>
                  </a:lnTo>
                  <a:lnTo>
                    <a:pt x="880871" y="825500"/>
                  </a:lnTo>
                  <a:lnTo>
                    <a:pt x="880871" y="838200"/>
                  </a:lnTo>
                  <a:close/>
                </a:path>
                <a:path w="1519554" h="1295400">
                  <a:moveTo>
                    <a:pt x="905255" y="838200"/>
                  </a:moveTo>
                  <a:lnTo>
                    <a:pt x="880871" y="838200"/>
                  </a:lnTo>
                  <a:lnTo>
                    <a:pt x="880871" y="825500"/>
                  </a:lnTo>
                  <a:lnTo>
                    <a:pt x="883919" y="825500"/>
                  </a:lnTo>
                  <a:lnTo>
                    <a:pt x="905351" y="837406"/>
                  </a:lnTo>
                  <a:lnTo>
                    <a:pt x="905255" y="838200"/>
                  </a:lnTo>
                  <a:close/>
                </a:path>
                <a:path w="1519554" h="1295400">
                  <a:moveTo>
                    <a:pt x="905351" y="837406"/>
                  </a:moveTo>
                  <a:lnTo>
                    <a:pt x="883919" y="825500"/>
                  </a:lnTo>
                  <a:lnTo>
                    <a:pt x="905255" y="825500"/>
                  </a:lnTo>
                  <a:lnTo>
                    <a:pt x="906017" y="831850"/>
                  </a:lnTo>
                  <a:lnTo>
                    <a:pt x="905351" y="837406"/>
                  </a:lnTo>
                  <a:close/>
                </a:path>
                <a:path w="1519554" h="1295400">
                  <a:moveTo>
                    <a:pt x="906017" y="831850"/>
                  </a:moveTo>
                  <a:lnTo>
                    <a:pt x="905255" y="825500"/>
                  </a:lnTo>
                  <a:lnTo>
                    <a:pt x="906779" y="825500"/>
                  </a:lnTo>
                  <a:lnTo>
                    <a:pt x="906017" y="831850"/>
                  </a:lnTo>
                  <a:close/>
                </a:path>
                <a:path w="1519554" h="1295400">
                  <a:moveTo>
                    <a:pt x="906779" y="838200"/>
                  </a:moveTo>
                  <a:lnTo>
                    <a:pt x="906017" y="831850"/>
                  </a:lnTo>
                  <a:lnTo>
                    <a:pt x="906779" y="825500"/>
                  </a:lnTo>
                  <a:lnTo>
                    <a:pt x="906779" y="838200"/>
                  </a:lnTo>
                  <a:close/>
                </a:path>
                <a:path w="1519554" h="1295400">
                  <a:moveTo>
                    <a:pt x="909827" y="838200"/>
                  </a:moveTo>
                  <a:lnTo>
                    <a:pt x="906779" y="838200"/>
                  </a:lnTo>
                  <a:lnTo>
                    <a:pt x="906779" y="825500"/>
                  </a:lnTo>
                  <a:lnTo>
                    <a:pt x="915923" y="825500"/>
                  </a:lnTo>
                  <a:lnTo>
                    <a:pt x="909827" y="838200"/>
                  </a:lnTo>
                  <a:close/>
                </a:path>
                <a:path w="1519554" h="1295400">
                  <a:moveTo>
                    <a:pt x="906779" y="838200"/>
                  </a:moveTo>
                  <a:lnTo>
                    <a:pt x="905351" y="837406"/>
                  </a:lnTo>
                  <a:lnTo>
                    <a:pt x="906017" y="831850"/>
                  </a:lnTo>
                  <a:lnTo>
                    <a:pt x="906779" y="838200"/>
                  </a:lnTo>
                  <a:close/>
                </a:path>
                <a:path w="1519554" h="1295400">
                  <a:moveTo>
                    <a:pt x="906779" y="838200"/>
                  </a:moveTo>
                  <a:lnTo>
                    <a:pt x="905255" y="838200"/>
                  </a:lnTo>
                  <a:lnTo>
                    <a:pt x="905351" y="837406"/>
                  </a:lnTo>
                  <a:lnTo>
                    <a:pt x="906779" y="838200"/>
                  </a:lnTo>
                  <a:close/>
                </a:path>
                <a:path w="1519554" h="1295400">
                  <a:moveTo>
                    <a:pt x="891539" y="863600"/>
                  </a:moveTo>
                  <a:lnTo>
                    <a:pt x="848867" y="863600"/>
                  </a:lnTo>
                  <a:lnTo>
                    <a:pt x="850392" y="850900"/>
                  </a:lnTo>
                  <a:lnTo>
                    <a:pt x="859535" y="850900"/>
                  </a:lnTo>
                  <a:lnTo>
                    <a:pt x="868679" y="838200"/>
                  </a:lnTo>
                  <a:lnTo>
                    <a:pt x="886967" y="838200"/>
                  </a:lnTo>
                  <a:lnTo>
                    <a:pt x="891539" y="850900"/>
                  </a:lnTo>
                  <a:lnTo>
                    <a:pt x="891539" y="863600"/>
                  </a:lnTo>
                  <a:close/>
                </a:path>
                <a:path w="1519554" h="1295400">
                  <a:moveTo>
                    <a:pt x="891539" y="850900"/>
                  </a:moveTo>
                  <a:lnTo>
                    <a:pt x="886967" y="838200"/>
                  </a:lnTo>
                  <a:lnTo>
                    <a:pt x="897635" y="838200"/>
                  </a:lnTo>
                  <a:lnTo>
                    <a:pt x="891539" y="850900"/>
                  </a:lnTo>
                  <a:close/>
                </a:path>
                <a:path w="1519554" h="1295400">
                  <a:moveTo>
                    <a:pt x="897635" y="850900"/>
                  </a:moveTo>
                  <a:lnTo>
                    <a:pt x="891539" y="850900"/>
                  </a:lnTo>
                  <a:lnTo>
                    <a:pt x="897635" y="838200"/>
                  </a:lnTo>
                  <a:lnTo>
                    <a:pt x="899159" y="838200"/>
                  </a:lnTo>
                  <a:lnTo>
                    <a:pt x="897635" y="850900"/>
                  </a:lnTo>
                  <a:close/>
                </a:path>
                <a:path w="1519554" h="1295400">
                  <a:moveTo>
                    <a:pt x="868679" y="876300"/>
                  </a:moveTo>
                  <a:lnTo>
                    <a:pt x="845819" y="876300"/>
                  </a:lnTo>
                  <a:lnTo>
                    <a:pt x="845819" y="863600"/>
                  </a:lnTo>
                  <a:lnTo>
                    <a:pt x="871727" y="863600"/>
                  </a:lnTo>
                  <a:lnTo>
                    <a:pt x="868679" y="876300"/>
                  </a:lnTo>
                  <a:close/>
                </a:path>
                <a:path w="1519554" h="1295400">
                  <a:moveTo>
                    <a:pt x="851916" y="927100"/>
                  </a:moveTo>
                  <a:lnTo>
                    <a:pt x="819911" y="927100"/>
                  </a:lnTo>
                  <a:lnTo>
                    <a:pt x="822959" y="914400"/>
                  </a:lnTo>
                  <a:lnTo>
                    <a:pt x="824484" y="914400"/>
                  </a:lnTo>
                  <a:lnTo>
                    <a:pt x="836675" y="901700"/>
                  </a:lnTo>
                  <a:lnTo>
                    <a:pt x="842771" y="876300"/>
                  </a:lnTo>
                  <a:lnTo>
                    <a:pt x="868679" y="876300"/>
                  </a:lnTo>
                  <a:lnTo>
                    <a:pt x="871727" y="863600"/>
                  </a:lnTo>
                  <a:lnTo>
                    <a:pt x="868679" y="889000"/>
                  </a:lnTo>
                  <a:lnTo>
                    <a:pt x="865631" y="889000"/>
                  </a:lnTo>
                  <a:lnTo>
                    <a:pt x="862584" y="901700"/>
                  </a:lnTo>
                  <a:lnTo>
                    <a:pt x="858011" y="914400"/>
                  </a:lnTo>
                  <a:lnTo>
                    <a:pt x="851916" y="927100"/>
                  </a:lnTo>
                  <a:close/>
                </a:path>
                <a:path w="1519554" h="1295400">
                  <a:moveTo>
                    <a:pt x="871727" y="876300"/>
                  </a:moveTo>
                  <a:lnTo>
                    <a:pt x="870203" y="876300"/>
                  </a:lnTo>
                  <a:lnTo>
                    <a:pt x="871727" y="863600"/>
                  </a:lnTo>
                  <a:lnTo>
                    <a:pt x="871727" y="876300"/>
                  </a:lnTo>
                  <a:close/>
                </a:path>
                <a:path w="1519554" h="1295400">
                  <a:moveTo>
                    <a:pt x="797051" y="1054100"/>
                  </a:moveTo>
                  <a:lnTo>
                    <a:pt x="794003" y="1054100"/>
                  </a:lnTo>
                  <a:lnTo>
                    <a:pt x="794003" y="1041400"/>
                  </a:lnTo>
                  <a:lnTo>
                    <a:pt x="789431" y="1041400"/>
                  </a:lnTo>
                  <a:lnTo>
                    <a:pt x="783335" y="1028700"/>
                  </a:lnTo>
                  <a:lnTo>
                    <a:pt x="787908" y="1016000"/>
                  </a:lnTo>
                  <a:lnTo>
                    <a:pt x="818387" y="927100"/>
                  </a:lnTo>
                  <a:lnTo>
                    <a:pt x="844295" y="927100"/>
                  </a:lnTo>
                  <a:lnTo>
                    <a:pt x="841247" y="939800"/>
                  </a:lnTo>
                  <a:lnTo>
                    <a:pt x="839723" y="952500"/>
                  </a:lnTo>
                  <a:lnTo>
                    <a:pt x="812292" y="1028700"/>
                  </a:lnTo>
                  <a:lnTo>
                    <a:pt x="801623" y="1041400"/>
                  </a:lnTo>
                  <a:lnTo>
                    <a:pt x="797051" y="1054100"/>
                  </a:lnTo>
                  <a:close/>
                </a:path>
                <a:path w="1519554" h="1295400">
                  <a:moveTo>
                    <a:pt x="842771" y="939800"/>
                  </a:moveTo>
                  <a:lnTo>
                    <a:pt x="844295" y="927100"/>
                  </a:lnTo>
                  <a:lnTo>
                    <a:pt x="845819" y="927100"/>
                  </a:lnTo>
                  <a:lnTo>
                    <a:pt x="842771" y="939800"/>
                  </a:lnTo>
                  <a:close/>
                </a:path>
                <a:path w="1519554" h="1295400">
                  <a:moveTo>
                    <a:pt x="693419" y="1181100"/>
                  </a:moveTo>
                  <a:lnTo>
                    <a:pt x="638555" y="1181100"/>
                  </a:lnTo>
                  <a:lnTo>
                    <a:pt x="672084" y="1168400"/>
                  </a:lnTo>
                  <a:lnTo>
                    <a:pt x="678179" y="1155700"/>
                  </a:lnTo>
                  <a:lnTo>
                    <a:pt x="684275" y="1155700"/>
                  </a:lnTo>
                  <a:lnTo>
                    <a:pt x="690371" y="1143000"/>
                  </a:lnTo>
                  <a:lnTo>
                    <a:pt x="696467" y="1143000"/>
                  </a:lnTo>
                  <a:lnTo>
                    <a:pt x="714755" y="1104900"/>
                  </a:lnTo>
                  <a:lnTo>
                    <a:pt x="723900" y="1104900"/>
                  </a:lnTo>
                  <a:lnTo>
                    <a:pt x="734567" y="1092200"/>
                  </a:lnTo>
                  <a:lnTo>
                    <a:pt x="752855" y="1066800"/>
                  </a:lnTo>
                  <a:lnTo>
                    <a:pt x="758951" y="1054100"/>
                  </a:lnTo>
                  <a:lnTo>
                    <a:pt x="771143" y="1054100"/>
                  </a:lnTo>
                  <a:lnTo>
                    <a:pt x="768095" y="1041400"/>
                  </a:lnTo>
                  <a:lnTo>
                    <a:pt x="772667" y="1041400"/>
                  </a:lnTo>
                  <a:lnTo>
                    <a:pt x="774192" y="1028700"/>
                  </a:lnTo>
                  <a:lnTo>
                    <a:pt x="781811" y="1028700"/>
                  </a:lnTo>
                  <a:lnTo>
                    <a:pt x="790955" y="1054100"/>
                  </a:lnTo>
                  <a:lnTo>
                    <a:pt x="784859" y="1066800"/>
                  </a:lnTo>
                  <a:lnTo>
                    <a:pt x="783335" y="1066800"/>
                  </a:lnTo>
                  <a:lnTo>
                    <a:pt x="777239" y="1079500"/>
                  </a:lnTo>
                  <a:lnTo>
                    <a:pt x="772667" y="1079500"/>
                  </a:lnTo>
                  <a:lnTo>
                    <a:pt x="768095" y="1092200"/>
                  </a:lnTo>
                  <a:lnTo>
                    <a:pt x="763523" y="1092200"/>
                  </a:lnTo>
                  <a:lnTo>
                    <a:pt x="736092" y="1117600"/>
                  </a:lnTo>
                  <a:lnTo>
                    <a:pt x="723900" y="1143000"/>
                  </a:lnTo>
                  <a:lnTo>
                    <a:pt x="716279" y="1155700"/>
                  </a:lnTo>
                  <a:lnTo>
                    <a:pt x="693419" y="1181100"/>
                  </a:lnTo>
                  <a:close/>
                </a:path>
                <a:path w="1519554" h="1295400">
                  <a:moveTo>
                    <a:pt x="794003" y="1054100"/>
                  </a:moveTo>
                  <a:lnTo>
                    <a:pt x="790955" y="1054100"/>
                  </a:lnTo>
                  <a:lnTo>
                    <a:pt x="781811" y="1028700"/>
                  </a:lnTo>
                  <a:lnTo>
                    <a:pt x="783335" y="1028700"/>
                  </a:lnTo>
                  <a:lnTo>
                    <a:pt x="789431" y="1041400"/>
                  </a:lnTo>
                  <a:lnTo>
                    <a:pt x="794003" y="1041400"/>
                  </a:lnTo>
                  <a:lnTo>
                    <a:pt x="794003" y="1054100"/>
                  </a:lnTo>
                  <a:close/>
                </a:path>
                <a:path w="1519554" h="1295400">
                  <a:moveTo>
                    <a:pt x="766952" y="1044575"/>
                  </a:moveTo>
                  <a:lnTo>
                    <a:pt x="766571" y="1041400"/>
                  </a:lnTo>
                  <a:lnTo>
                    <a:pt x="768095" y="1041400"/>
                  </a:lnTo>
                  <a:lnTo>
                    <a:pt x="766952" y="1044575"/>
                  </a:lnTo>
                  <a:close/>
                </a:path>
                <a:path w="1519554" h="1295400">
                  <a:moveTo>
                    <a:pt x="771143" y="1054100"/>
                  </a:moveTo>
                  <a:lnTo>
                    <a:pt x="768095" y="1054100"/>
                  </a:lnTo>
                  <a:lnTo>
                    <a:pt x="766952" y="1044575"/>
                  </a:lnTo>
                  <a:lnTo>
                    <a:pt x="768095" y="1041400"/>
                  </a:lnTo>
                  <a:lnTo>
                    <a:pt x="771143" y="1054100"/>
                  </a:lnTo>
                  <a:close/>
                </a:path>
                <a:path w="1519554" h="1295400">
                  <a:moveTo>
                    <a:pt x="768095" y="1054100"/>
                  </a:moveTo>
                  <a:lnTo>
                    <a:pt x="763523" y="1054100"/>
                  </a:lnTo>
                  <a:lnTo>
                    <a:pt x="766952" y="1044575"/>
                  </a:lnTo>
                  <a:lnTo>
                    <a:pt x="768095" y="1054100"/>
                  </a:lnTo>
                  <a:close/>
                </a:path>
                <a:path w="1519554" h="1295400">
                  <a:moveTo>
                    <a:pt x="652271" y="1206500"/>
                  </a:moveTo>
                  <a:lnTo>
                    <a:pt x="594359" y="1206500"/>
                  </a:lnTo>
                  <a:lnTo>
                    <a:pt x="598931" y="1193800"/>
                  </a:lnTo>
                  <a:lnTo>
                    <a:pt x="621792" y="1193800"/>
                  </a:lnTo>
                  <a:lnTo>
                    <a:pt x="629411" y="1181100"/>
                  </a:lnTo>
                  <a:lnTo>
                    <a:pt x="685800" y="1181100"/>
                  </a:lnTo>
                  <a:lnTo>
                    <a:pt x="652271" y="1206500"/>
                  </a:lnTo>
                  <a:close/>
                </a:path>
                <a:path w="1519554" h="1295400">
                  <a:moveTo>
                    <a:pt x="585216" y="1219200"/>
                  </a:moveTo>
                  <a:lnTo>
                    <a:pt x="576071" y="1219200"/>
                  </a:lnTo>
                  <a:lnTo>
                    <a:pt x="582167" y="1206500"/>
                  </a:lnTo>
                  <a:lnTo>
                    <a:pt x="586739" y="1206500"/>
                  </a:lnTo>
                  <a:lnTo>
                    <a:pt x="585216" y="1219200"/>
                  </a:lnTo>
                  <a:close/>
                </a:path>
                <a:path w="1519554" h="1295400">
                  <a:moveTo>
                    <a:pt x="623316" y="1219200"/>
                  </a:moveTo>
                  <a:lnTo>
                    <a:pt x="585216" y="1219200"/>
                  </a:lnTo>
                  <a:lnTo>
                    <a:pt x="586739" y="1206500"/>
                  </a:lnTo>
                  <a:lnTo>
                    <a:pt x="647700" y="1206500"/>
                  </a:lnTo>
                  <a:lnTo>
                    <a:pt x="623316" y="1219200"/>
                  </a:lnTo>
                  <a:close/>
                </a:path>
                <a:path w="1519554" h="1295400">
                  <a:moveTo>
                    <a:pt x="128396" y="1282700"/>
                  </a:moveTo>
                  <a:lnTo>
                    <a:pt x="25908" y="1282700"/>
                  </a:lnTo>
                  <a:lnTo>
                    <a:pt x="25908" y="1268476"/>
                  </a:lnTo>
                  <a:lnTo>
                    <a:pt x="469392" y="1219200"/>
                  </a:lnTo>
                  <a:lnTo>
                    <a:pt x="608075" y="1219200"/>
                  </a:lnTo>
                  <a:lnTo>
                    <a:pt x="608075" y="1231900"/>
                  </a:lnTo>
                  <a:lnTo>
                    <a:pt x="592835" y="1231900"/>
                  </a:lnTo>
                  <a:lnTo>
                    <a:pt x="580643" y="1244600"/>
                  </a:lnTo>
                  <a:lnTo>
                    <a:pt x="472439" y="1244600"/>
                  </a:lnTo>
                  <a:lnTo>
                    <a:pt x="128396" y="1282700"/>
                  </a:lnTo>
                  <a:close/>
                </a:path>
                <a:path w="1519554" h="1295400">
                  <a:moveTo>
                    <a:pt x="25908" y="1282700"/>
                  </a:moveTo>
                  <a:lnTo>
                    <a:pt x="12191" y="1270000"/>
                  </a:lnTo>
                  <a:lnTo>
                    <a:pt x="25908" y="1268476"/>
                  </a:lnTo>
                  <a:lnTo>
                    <a:pt x="25908" y="1282700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25824" y="3364991"/>
              <a:ext cx="620395" cy="521334"/>
            </a:xfrm>
            <a:custGeom>
              <a:avLst/>
              <a:gdLst/>
              <a:ahLst/>
              <a:cxnLst/>
              <a:rect l="l" t="t" r="r" b="b"/>
              <a:pathLst>
                <a:path w="620395" h="521335">
                  <a:moveTo>
                    <a:pt x="620267" y="521208"/>
                  </a:moveTo>
                  <a:lnTo>
                    <a:pt x="0" y="521208"/>
                  </a:lnTo>
                  <a:lnTo>
                    <a:pt x="0" y="0"/>
                  </a:lnTo>
                  <a:lnTo>
                    <a:pt x="620267" y="0"/>
                  </a:lnTo>
                  <a:lnTo>
                    <a:pt x="620267" y="52120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19728" y="3358908"/>
              <a:ext cx="632460" cy="527050"/>
            </a:xfrm>
            <a:custGeom>
              <a:avLst/>
              <a:gdLst/>
              <a:ahLst/>
              <a:cxnLst/>
              <a:rect l="l" t="t" r="r" b="b"/>
              <a:pathLst>
                <a:path w="632460" h="527050">
                  <a:moveTo>
                    <a:pt x="632447" y="0"/>
                  </a:moveTo>
                  <a:lnTo>
                    <a:pt x="11925" y="0"/>
                  </a:lnTo>
                  <a:lnTo>
                    <a:pt x="11925" y="6350"/>
                  </a:lnTo>
                  <a:lnTo>
                    <a:pt x="8750" y="9525"/>
                  </a:lnTo>
                  <a:lnTo>
                    <a:pt x="8750" y="6350"/>
                  </a:lnTo>
                  <a:lnTo>
                    <a:pt x="11925" y="6350"/>
                  </a:lnTo>
                  <a:lnTo>
                    <a:pt x="1192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527050"/>
                  </a:lnTo>
                  <a:lnTo>
                    <a:pt x="12179" y="527050"/>
                  </a:lnTo>
                  <a:lnTo>
                    <a:pt x="12179" y="12700"/>
                  </a:lnTo>
                  <a:lnTo>
                    <a:pt x="8750" y="12700"/>
                  </a:lnTo>
                  <a:lnTo>
                    <a:pt x="8750" y="12192"/>
                  </a:lnTo>
                  <a:lnTo>
                    <a:pt x="12179" y="12192"/>
                  </a:lnTo>
                  <a:lnTo>
                    <a:pt x="620255" y="12192"/>
                  </a:lnTo>
                  <a:lnTo>
                    <a:pt x="620255" y="12700"/>
                  </a:lnTo>
                  <a:lnTo>
                    <a:pt x="620255" y="527050"/>
                  </a:lnTo>
                  <a:lnTo>
                    <a:pt x="632447" y="527050"/>
                  </a:lnTo>
                  <a:lnTo>
                    <a:pt x="632447" y="12700"/>
                  </a:lnTo>
                  <a:lnTo>
                    <a:pt x="623684" y="12700"/>
                  </a:lnTo>
                  <a:lnTo>
                    <a:pt x="623684" y="9525"/>
                  </a:lnTo>
                  <a:lnTo>
                    <a:pt x="626351" y="12192"/>
                  </a:lnTo>
                  <a:lnTo>
                    <a:pt x="632447" y="12192"/>
                  </a:lnTo>
                  <a:lnTo>
                    <a:pt x="632447" y="6350"/>
                  </a:lnTo>
                  <a:lnTo>
                    <a:pt x="632447" y="6096"/>
                  </a:lnTo>
                  <a:lnTo>
                    <a:pt x="632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67528" y="3256788"/>
              <a:ext cx="622300" cy="629920"/>
            </a:xfrm>
            <a:custGeom>
              <a:avLst/>
              <a:gdLst/>
              <a:ahLst/>
              <a:cxnLst/>
              <a:rect l="l" t="t" r="r" b="b"/>
              <a:pathLst>
                <a:path w="622300" h="629920">
                  <a:moveTo>
                    <a:pt x="621791" y="629411"/>
                  </a:moveTo>
                  <a:lnTo>
                    <a:pt x="0" y="629411"/>
                  </a:lnTo>
                  <a:lnTo>
                    <a:pt x="0" y="0"/>
                  </a:lnTo>
                  <a:lnTo>
                    <a:pt x="621791" y="0"/>
                  </a:lnTo>
                  <a:lnTo>
                    <a:pt x="621791" y="629411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61432" y="3250691"/>
              <a:ext cx="634365" cy="635635"/>
            </a:xfrm>
            <a:custGeom>
              <a:avLst/>
              <a:gdLst/>
              <a:ahLst/>
              <a:cxnLst/>
              <a:rect l="l" t="t" r="r" b="b"/>
              <a:pathLst>
                <a:path w="634364" h="635635">
                  <a:moveTo>
                    <a:pt x="13715" y="635507"/>
                  </a:moveTo>
                  <a:lnTo>
                    <a:pt x="0" y="635507"/>
                  </a:lnTo>
                  <a:lnTo>
                    <a:pt x="0" y="0"/>
                  </a:lnTo>
                  <a:lnTo>
                    <a:pt x="633983" y="0"/>
                  </a:lnTo>
                  <a:lnTo>
                    <a:pt x="633983" y="6096"/>
                  </a:lnTo>
                  <a:lnTo>
                    <a:pt x="13715" y="6096"/>
                  </a:lnTo>
                  <a:lnTo>
                    <a:pt x="6095" y="12192"/>
                  </a:lnTo>
                  <a:lnTo>
                    <a:pt x="13715" y="12192"/>
                  </a:lnTo>
                  <a:lnTo>
                    <a:pt x="13715" y="635507"/>
                  </a:lnTo>
                  <a:close/>
                </a:path>
                <a:path w="634364" h="635635">
                  <a:moveTo>
                    <a:pt x="13715" y="12192"/>
                  </a:moveTo>
                  <a:lnTo>
                    <a:pt x="6095" y="12192"/>
                  </a:lnTo>
                  <a:lnTo>
                    <a:pt x="13715" y="6096"/>
                  </a:lnTo>
                  <a:lnTo>
                    <a:pt x="13715" y="12192"/>
                  </a:lnTo>
                  <a:close/>
                </a:path>
                <a:path w="634364" h="635635">
                  <a:moveTo>
                    <a:pt x="620267" y="12192"/>
                  </a:moveTo>
                  <a:lnTo>
                    <a:pt x="13715" y="12192"/>
                  </a:lnTo>
                  <a:lnTo>
                    <a:pt x="13715" y="6096"/>
                  </a:lnTo>
                  <a:lnTo>
                    <a:pt x="620267" y="6096"/>
                  </a:lnTo>
                  <a:lnTo>
                    <a:pt x="620267" y="12192"/>
                  </a:lnTo>
                  <a:close/>
                </a:path>
                <a:path w="634364" h="635635">
                  <a:moveTo>
                    <a:pt x="633983" y="635507"/>
                  </a:moveTo>
                  <a:lnTo>
                    <a:pt x="620267" y="635507"/>
                  </a:lnTo>
                  <a:lnTo>
                    <a:pt x="620267" y="6096"/>
                  </a:lnTo>
                  <a:lnTo>
                    <a:pt x="627887" y="12192"/>
                  </a:lnTo>
                  <a:lnTo>
                    <a:pt x="633983" y="12192"/>
                  </a:lnTo>
                  <a:lnTo>
                    <a:pt x="633983" y="635507"/>
                  </a:lnTo>
                  <a:close/>
                </a:path>
                <a:path w="634364" h="635635">
                  <a:moveTo>
                    <a:pt x="633983" y="12192"/>
                  </a:moveTo>
                  <a:lnTo>
                    <a:pt x="627887" y="12192"/>
                  </a:lnTo>
                  <a:lnTo>
                    <a:pt x="620267" y="6096"/>
                  </a:lnTo>
                  <a:lnTo>
                    <a:pt x="633983" y="6096"/>
                  </a:lnTo>
                  <a:lnTo>
                    <a:pt x="633983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57800" y="3349751"/>
              <a:ext cx="622300" cy="536575"/>
            </a:xfrm>
            <a:custGeom>
              <a:avLst/>
              <a:gdLst/>
              <a:ahLst/>
              <a:cxnLst/>
              <a:rect l="l" t="t" r="r" b="b"/>
              <a:pathLst>
                <a:path w="622300" h="536575">
                  <a:moveTo>
                    <a:pt x="621792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621792" y="0"/>
                  </a:lnTo>
                  <a:lnTo>
                    <a:pt x="621792" y="53644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51704" y="3343668"/>
              <a:ext cx="634365" cy="542290"/>
            </a:xfrm>
            <a:custGeom>
              <a:avLst/>
              <a:gdLst/>
              <a:ahLst/>
              <a:cxnLst/>
              <a:rect l="l" t="t" r="r" b="b"/>
              <a:pathLst>
                <a:path w="634364" h="542289">
                  <a:moveTo>
                    <a:pt x="633971" y="0"/>
                  </a:moveTo>
                  <a:lnTo>
                    <a:pt x="13385" y="0"/>
                  </a:lnTo>
                  <a:lnTo>
                    <a:pt x="13385" y="6350"/>
                  </a:lnTo>
                  <a:lnTo>
                    <a:pt x="9423" y="9525"/>
                  </a:lnTo>
                  <a:lnTo>
                    <a:pt x="9423" y="6350"/>
                  </a:lnTo>
                  <a:lnTo>
                    <a:pt x="13385" y="6350"/>
                  </a:lnTo>
                  <a:lnTo>
                    <a:pt x="133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542290"/>
                  </a:lnTo>
                  <a:lnTo>
                    <a:pt x="13703" y="542290"/>
                  </a:lnTo>
                  <a:lnTo>
                    <a:pt x="13703" y="12700"/>
                  </a:lnTo>
                  <a:lnTo>
                    <a:pt x="9423" y="12700"/>
                  </a:lnTo>
                  <a:lnTo>
                    <a:pt x="9423" y="12192"/>
                  </a:lnTo>
                  <a:lnTo>
                    <a:pt x="13703" y="12192"/>
                  </a:lnTo>
                  <a:lnTo>
                    <a:pt x="621779" y="12192"/>
                  </a:lnTo>
                  <a:lnTo>
                    <a:pt x="621779" y="12700"/>
                  </a:lnTo>
                  <a:lnTo>
                    <a:pt x="621779" y="542290"/>
                  </a:lnTo>
                  <a:lnTo>
                    <a:pt x="633971" y="542290"/>
                  </a:lnTo>
                  <a:lnTo>
                    <a:pt x="633971" y="12700"/>
                  </a:lnTo>
                  <a:lnTo>
                    <a:pt x="625208" y="12700"/>
                  </a:lnTo>
                  <a:lnTo>
                    <a:pt x="625208" y="9525"/>
                  </a:lnTo>
                  <a:lnTo>
                    <a:pt x="627875" y="12192"/>
                  </a:lnTo>
                  <a:lnTo>
                    <a:pt x="633971" y="12192"/>
                  </a:lnTo>
                  <a:lnTo>
                    <a:pt x="633971" y="6350"/>
                  </a:lnTo>
                  <a:lnTo>
                    <a:pt x="633971" y="6096"/>
                  </a:lnTo>
                  <a:lnTo>
                    <a:pt x="633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46163" y="3256788"/>
              <a:ext cx="620395" cy="629920"/>
            </a:xfrm>
            <a:custGeom>
              <a:avLst/>
              <a:gdLst/>
              <a:ahLst/>
              <a:cxnLst/>
              <a:rect l="l" t="t" r="r" b="b"/>
              <a:pathLst>
                <a:path w="620395" h="629920">
                  <a:moveTo>
                    <a:pt x="620267" y="629411"/>
                  </a:moveTo>
                  <a:lnTo>
                    <a:pt x="0" y="629411"/>
                  </a:lnTo>
                  <a:lnTo>
                    <a:pt x="0" y="0"/>
                  </a:lnTo>
                  <a:lnTo>
                    <a:pt x="620267" y="0"/>
                  </a:lnTo>
                  <a:lnTo>
                    <a:pt x="620267" y="629411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40068" y="3250691"/>
              <a:ext cx="632460" cy="635000"/>
            </a:xfrm>
            <a:custGeom>
              <a:avLst/>
              <a:gdLst/>
              <a:ahLst/>
              <a:cxnLst/>
              <a:rect l="l" t="t" r="r" b="b"/>
              <a:pathLst>
                <a:path w="632459" h="635000">
                  <a:moveTo>
                    <a:pt x="632447" y="0"/>
                  </a:moveTo>
                  <a:lnTo>
                    <a:pt x="11925" y="0"/>
                  </a:lnTo>
                  <a:lnTo>
                    <a:pt x="11925" y="6350"/>
                  </a:lnTo>
                  <a:lnTo>
                    <a:pt x="8750" y="9525"/>
                  </a:lnTo>
                  <a:lnTo>
                    <a:pt x="8750" y="6350"/>
                  </a:lnTo>
                  <a:lnTo>
                    <a:pt x="11925" y="6350"/>
                  </a:lnTo>
                  <a:lnTo>
                    <a:pt x="1192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99060"/>
                  </a:lnTo>
                  <a:lnTo>
                    <a:pt x="12179" y="99060"/>
                  </a:lnTo>
                  <a:lnTo>
                    <a:pt x="12179" y="12700"/>
                  </a:lnTo>
                  <a:lnTo>
                    <a:pt x="8750" y="12700"/>
                  </a:lnTo>
                  <a:lnTo>
                    <a:pt x="8750" y="12192"/>
                  </a:lnTo>
                  <a:lnTo>
                    <a:pt x="12179" y="12192"/>
                  </a:lnTo>
                  <a:lnTo>
                    <a:pt x="620255" y="12192"/>
                  </a:lnTo>
                  <a:lnTo>
                    <a:pt x="620255" y="12700"/>
                  </a:lnTo>
                  <a:lnTo>
                    <a:pt x="620255" y="635000"/>
                  </a:lnTo>
                  <a:lnTo>
                    <a:pt x="632447" y="635000"/>
                  </a:lnTo>
                  <a:lnTo>
                    <a:pt x="632447" y="12700"/>
                  </a:lnTo>
                  <a:lnTo>
                    <a:pt x="623684" y="12700"/>
                  </a:lnTo>
                  <a:lnTo>
                    <a:pt x="623684" y="9525"/>
                  </a:lnTo>
                  <a:lnTo>
                    <a:pt x="626351" y="12192"/>
                  </a:lnTo>
                  <a:lnTo>
                    <a:pt x="632447" y="12192"/>
                  </a:lnTo>
                  <a:lnTo>
                    <a:pt x="632447" y="6350"/>
                  </a:lnTo>
                  <a:lnTo>
                    <a:pt x="632447" y="6096"/>
                  </a:lnTo>
                  <a:lnTo>
                    <a:pt x="632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73012" y="3349751"/>
              <a:ext cx="620395" cy="536575"/>
            </a:xfrm>
            <a:custGeom>
              <a:avLst/>
              <a:gdLst/>
              <a:ahLst/>
              <a:cxnLst/>
              <a:rect l="l" t="t" r="r" b="b"/>
              <a:pathLst>
                <a:path w="620395" h="536575">
                  <a:moveTo>
                    <a:pt x="620267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620267" y="0"/>
                  </a:lnTo>
                  <a:lnTo>
                    <a:pt x="620267" y="53644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66916" y="3343656"/>
              <a:ext cx="634365" cy="542925"/>
            </a:xfrm>
            <a:custGeom>
              <a:avLst/>
              <a:gdLst/>
              <a:ahLst/>
              <a:cxnLst/>
              <a:rect l="l" t="t" r="r" b="b"/>
              <a:pathLst>
                <a:path w="634365" h="542925">
                  <a:moveTo>
                    <a:pt x="12191" y="542544"/>
                  </a:moveTo>
                  <a:lnTo>
                    <a:pt x="0" y="542544"/>
                  </a:lnTo>
                  <a:lnTo>
                    <a:pt x="0" y="0"/>
                  </a:lnTo>
                  <a:lnTo>
                    <a:pt x="633983" y="0"/>
                  </a:lnTo>
                  <a:lnTo>
                    <a:pt x="633983" y="6095"/>
                  </a:lnTo>
                  <a:lnTo>
                    <a:pt x="12191" y="6095"/>
                  </a:lnTo>
                  <a:lnTo>
                    <a:pt x="6095" y="12191"/>
                  </a:lnTo>
                  <a:lnTo>
                    <a:pt x="12191" y="12191"/>
                  </a:lnTo>
                  <a:lnTo>
                    <a:pt x="12191" y="542544"/>
                  </a:lnTo>
                  <a:close/>
                </a:path>
                <a:path w="634365" h="542925">
                  <a:moveTo>
                    <a:pt x="12191" y="12191"/>
                  </a:moveTo>
                  <a:lnTo>
                    <a:pt x="6095" y="12191"/>
                  </a:lnTo>
                  <a:lnTo>
                    <a:pt x="12191" y="6095"/>
                  </a:lnTo>
                  <a:lnTo>
                    <a:pt x="12191" y="12191"/>
                  </a:lnTo>
                  <a:close/>
                </a:path>
                <a:path w="634365" h="542925">
                  <a:moveTo>
                    <a:pt x="620267" y="12191"/>
                  </a:moveTo>
                  <a:lnTo>
                    <a:pt x="12191" y="12191"/>
                  </a:lnTo>
                  <a:lnTo>
                    <a:pt x="12191" y="6095"/>
                  </a:lnTo>
                  <a:lnTo>
                    <a:pt x="620267" y="6095"/>
                  </a:lnTo>
                  <a:lnTo>
                    <a:pt x="620267" y="12191"/>
                  </a:lnTo>
                  <a:close/>
                </a:path>
                <a:path w="634365" h="542925">
                  <a:moveTo>
                    <a:pt x="633983" y="542544"/>
                  </a:moveTo>
                  <a:lnTo>
                    <a:pt x="620267" y="542544"/>
                  </a:lnTo>
                  <a:lnTo>
                    <a:pt x="620267" y="6095"/>
                  </a:lnTo>
                  <a:lnTo>
                    <a:pt x="626363" y="12191"/>
                  </a:lnTo>
                  <a:lnTo>
                    <a:pt x="633983" y="12191"/>
                  </a:lnTo>
                  <a:lnTo>
                    <a:pt x="633983" y="542544"/>
                  </a:lnTo>
                  <a:close/>
                </a:path>
                <a:path w="634365" h="542925">
                  <a:moveTo>
                    <a:pt x="633983" y="12191"/>
                  </a:moveTo>
                  <a:lnTo>
                    <a:pt x="626363" y="12191"/>
                  </a:lnTo>
                  <a:lnTo>
                    <a:pt x="620267" y="6095"/>
                  </a:lnTo>
                  <a:lnTo>
                    <a:pt x="633983" y="6095"/>
                  </a:lnTo>
                  <a:lnTo>
                    <a:pt x="633983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34383" y="3457955"/>
              <a:ext cx="4017645" cy="428625"/>
            </a:xfrm>
            <a:custGeom>
              <a:avLst/>
              <a:gdLst/>
              <a:ahLst/>
              <a:cxnLst/>
              <a:rect l="l" t="t" r="r" b="b"/>
              <a:pathLst>
                <a:path w="4017645" h="428625">
                  <a:moveTo>
                    <a:pt x="4017264" y="428243"/>
                  </a:moveTo>
                  <a:lnTo>
                    <a:pt x="0" y="428243"/>
                  </a:lnTo>
                  <a:lnTo>
                    <a:pt x="0" y="0"/>
                  </a:lnTo>
                  <a:lnTo>
                    <a:pt x="4017264" y="0"/>
                  </a:lnTo>
                  <a:lnTo>
                    <a:pt x="4017264" y="428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28288" y="3451859"/>
              <a:ext cx="4029710" cy="434340"/>
            </a:xfrm>
            <a:custGeom>
              <a:avLst/>
              <a:gdLst/>
              <a:ahLst/>
              <a:cxnLst/>
              <a:rect l="l" t="t" r="r" b="b"/>
              <a:pathLst>
                <a:path w="4029709" h="434339">
                  <a:moveTo>
                    <a:pt x="687324" y="21348"/>
                  </a:moveTo>
                  <a:lnTo>
                    <a:pt x="675132" y="21348"/>
                  </a:lnTo>
                  <a:lnTo>
                    <a:pt x="675132" y="422160"/>
                  </a:lnTo>
                  <a:lnTo>
                    <a:pt x="687324" y="422160"/>
                  </a:lnTo>
                  <a:lnTo>
                    <a:pt x="687324" y="21348"/>
                  </a:lnTo>
                  <a:close/>
                </a:path>
                <a:path w="4029709" h="434339">
                  <a:moveTo>
                    <a:pt x="1345692" y="21348"/>
                  </a:moveTo>
                  <a:lnTo>
                    <a:pt x="1331976" y="21348"/>
                  </a:lnTo>
                  <a:lnTo>
                    <a:pt x="1331976" y="422160"/>
                  </a:lnTo>
                  <a:lnTo>
                    <a:pt x="1345692" y="422160"/>
                  </a:lnTo>
                  <a:lnTo>
                    <a:pt x="1345692" y="21348"/>
                  </a:lnTo>
                  <a:close/>
                </a:path>
                <a:path w="4029709" h="434339">
                  <a:moveTo>
                    <a:pt x="2020824" y="21348"/>
                  </a:moveTo>
                  <a:lnTo>
                    <a:pt x="2008632" y="21348"/>
                  </a:lnTo>
                  <a:lnTo>
                    <a:pt x="2008632" y="422160"/>
                  </a:lnTo>
                  <a:lnTo>
                    <a:pt x="2020824" y="422160"/>
                  </a:lnTo>
                  <a:lnTo>
                    <a:pt x="2020824" y="21348"/>
                  </a:lnTo>
                  <a:close/>
                </a:path>
                <a:path w="4029709" h="434339">
                  <a:moveTo>
                    <a:pt x="2659380" y="21348"/>
                  </a:moveTo>
                  <a:lnTo>
                    <a:pt x="2647188" y="21348"/>
                  </a:lnTo>
                  <a:lnTo>
                    <a:pt x="2647188" y="422160"/>
                  </a:lnTo>
                  <a:lnTo>
                    <a:pt x="2659380" y="422160"/>
                  </a:lnTo>
                  <a:lnTo>
                    <a:pt x="2659380" y="21348"/>
                  </a:lnTo>
                  <a:close/>
                </a:path>
                <a:path w="4029709" h="434339">
                  <a:moveTo>
                    <a:pt x="3336023" y="21348"/>
                  </a:moveTo>
                  <a:lnTo>
                    <a:pt x="3322307" y="21348"/>
                  </a:lnTo>
                  <a:lnTo>
                    <a:pt x="3322307" y="422160"/>
                  </a:lnTo>
                  <a:lnTo>
                    <a:pt x="3336023" y="422160"/>
                  </a:lnTo>
                  <a:lnTo>
                    <a:pt x="3336023" y="21348"/>
                  </a:lnTo>
                  <a:close/>
                </a:path>
                <a:path w="4029709" h="434339">
                  <a:moveTo>
                    <a:pt x="4029456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12192" y="434340"/>
                  </a:lnTo>
                  <a:lnTo>
                    <a:pt x="12192" y="12192"/>
                  </a:lnTo>
                  <a:lnTo>
                    <a:pt x="4015740" y="12192"/>
                  </a:lnTo>
                  <a:lnTo>
                    <a:pt x="4015740" y="434340"/>
                  </a:lnTo>
                  <a:lnTo>
                    <a:pt x="4029456" y="434340"/>
                  </a:lnTo>
                  <a:lnTo>
                    <a:pt x="4029456" y="12192"/>
                  </a:lnTo>
                  <a:lnTo>
                    <a:pt x="4029456" y="6096"/>
                  </a:lnTo>
                  <a:lnTo>
                    <a:pt x="4029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1152" y="2435351"/>
              <a:ext cx="1741932" cy="1450847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971795" y="1646946"/>
            <a:ext cx="7139305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12289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essential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efficient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60" b="1">
                <a:latin typeface="Cambria"/>
                <a:cs typeface="Cambria"/>
              </a:rPr>
              <a:t>Application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71795" y="3172399"/>
            <a:ext cx="2332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 b="1">
                <a:latin typeface="Cambria"/>
                <a:cs typeface="Cambria"/>
              </a:rPr>
              <a:t>Basic</a:t>
            </a:r>
            <a:r>
              <a:rPr dirty="0" sz="1800" spc="100" b="1">
                <a:latin typeface="Cambria"/>
                <a:cs typeface="Cambria"/>
              </a:rPr>
              <a:t> </a:t>
            </a:r>
            <a:r>
              <a:rPr dirty="0" sz="1800" spc="215" b="1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71795" y="3446764"/>
            <a:ext cx="2187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 b="1">
                <a:latin typeface="Cambria"/>
                <a:cs typeface="Cambria"/>
              </a:rPr>
              <a:t>(views,</a:t>
            </a:r>
            <a:r>
              <a:rPr dirty="0" sz="1800" spc="100" b="1">
                <a:latin typeface="Cambria"/>
                <a:cs typeface="Cambria"/>
              </a:rPr>
              <a:t> </a:t>
            </a:r>
            <a:r>
              <a:rPr dirty="0" sz="1800" spc="245" b="1">
                <a:latin typeface="Cambria"/>
                <a:cs typeface="Cambria"/>
              </a:rPr>
              <a:t>handlers,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71795" y="3721127"/>
            <a:ext cx="1309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 b="1">
                <a:latin typeface="Cambria"/>
                <a:cs typeface="Cambria"/>
              </a:rPr>
              <a:t>assessors)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232660" y="3139439"/>
            <a:ext cx="1812289" cy="589915"/>
            <a:chOff x="2232660" y="3139439"/>
            <a:chExt cx="1812289" cy="589915"/>
          </a:xfrm>
        </p:grpSpPr>
        <p:sp>
          <p:nvSpPr>
            <p:cNvPr id="30" name="object 30" descr=""/>
            <p:cNvSpPr/>
            <p:nvPr/>
          </p:nvSpPr>
          <p:spPr>
            <a:xfrm>
              <a:off x="2232660" y="3390900"/>
              <a:ext cx="661670" cy="277495"/>
            </a:xfrm>
            <a:custGeom>
              <a:avLst/>
              <a:gdLst/>
              <a:ahLst/>
              <a:cxnLst/>
              <a:rect l="l" t="t" r="r" b="b"/>
              <a:pathLst>
                <a:path w="661669" h="277495">
                  <a:moveTo>
                    <a:pt x="598288" y="29977"/>
                  </a:moveTo>
                  <a:lnTo>
                    <a:pt x="553212" y="22860"/>
                  </a:lnTo>
                  <a:lnTo>
                    <a:pt x="547116" y="21336"/>
                  </a:lnTo>
                  <a:lnTo>
                    <a:pt x="542544" y="15240"/>
                  </a:lnTo>
                  <a:lnTo>
                    <a:pt x="544068" y="9144"/>
                  </a:lnTo>
                  <a:lnTo>
                    <a:pt x="544068" y="3048"/>
                  </a:lnTo>
                  <a:lnTo>
                    <a:pt x="550163" y="0"/>
                  </a:lnTo>
                  <a:lnTo>
                    <a:pt x="556260" y="0"/>
                  </a:lnTo>
                  <a:lnTo>
                    <a:pt x="643890" y="15240"/>
                  </a:lnTo>
                  <a:lnTo>
                    <a:pt x="637031" y="15240"/>
                  </a:lnTo>
                  <a:lnTo>
                    <a:pt x="598288" y="29977"/>
                  </a:lnTo>
                  <a:close/>
                </a:path>
                <a:path w="661669" h="277495">
                  <a:moveTo>
                    <a:pt x="620324" y="33456"/>
                  </a:moveTo>
                  <a:lnTo>
                    <a:pt x="598288" y="29977"/>
                  </a:lnTo>
                  <a:lnTo>
                    <a:pt x="637031" y="15240"/>
                  </a:lnTo>
                  <a:lnTo>
                    <a:pt x="638338" y="18288"/>
                  </a:lnTo>
                  <a:lnTo>
                    <a:pt x="632460" y="18288"/>
                  </a:lnTo>
                  <a:lnTo>
                    <a:pt x="620324" y="33456"/>
                  </a:lnTo>
                  <a:close/>
                </a:path>
                <a:path w="661669" h="277495">
                  <a:moveTo>
                    <a:pt x="591312" y="106680"/>
                  </a:moveTo>
                  <a:lnTo>
                    <a:pt x="583692" y="106680"/>
                  </a:lnTo>
                  <a:lnTo>
                    <a:pt x="579120" y="103632"/>
                  </a:lnTo>
                  <a:lnTo>
                    <a:pt x="574548" y="99060"/>
                  </a:lnTo>
                  <a:lnTo>
                    <a:pt x="573024" y="92964"/>
                  </a:lnTo>
                  <a:lnTo>
                    <a:pt x="577596" y="86868"/>
                  </a:lnTo>
                  <a:lnTo>
                    <a:pt x="605584" y="51882"/>
                  </a:lnTo>
                  <a:lnTo>
                    <a:pt x="646175" y="36576"/>
                  </a:lnTo>
                  <a:lnTo>
                    <a:pt x="637031" y="15240"/>
                  </a:lnTo>
                  <a:lnTo>
                    <a:pt x="643890" y="15240"/>
                  </a:lnTo>
                  <a:lnTo>
                    <a:pt x="661416" y="18288"/>
                  </a:lnTo>
                  <a:lnTo>
                    <a:pt x="594360" y="102108"/>
                  </a:lnTo>
                  <a:lnTo>
                    <a:pt x="591312" y="106680"/>
                  </a:lnTo>
                  <a:close/>
                </a:path>
                <a:path w="661669" h="277495">
                  <a:moveTo>
                    <a:pt x="640079" y="36576"/>
                  </a:moveTo>
                  <a:lnTo>
                    <a:pt x="620324" y="33456"/>
                  </a:lnTo>
                  <a:lnTo>
                    <a:pt x="632460" y="18288"/>
                  </a:lnTo>
                  <a:lnTo>
                    <a:pt x="640079" y="36576"/>
                  </a:lnTo>
                  <a:close/>
                </a:path>
                <a:path w="661669" h="277495">
                  <a:moveTo>
                    <a:pt x="646175" y="36576"/>
                  </a:moveTo>
                  <a:lnTo>
                    <a:pt x="640079" y="36576"/>
                  </a:lnTo>
                  <a:lnTo>
                    <a:pt x="632460" y="18288"/>
                  </a:lnTo>
                  <a:lnTo>
                    <a:pt x="638338" y="18288"/>
                  </a:lnTo>
                  <a:lnTo>
                    <a:pt x="646175" y="36576"/>
                  </a:lnTo>
                  <a:close/>
                </a:path>
                <a:path w="661669" h="277495">
                  <a:moveTo>
                    <a:pt x="7620" y="277368"/>
                  </a:moveTo>
                  <a:lnTo>
                    <a:pt x="0" y="257556"/>
                  </a:lnTo>
                  <a:lnTo>
                    <a:pt x="598288" y="29977"/>
                  </a:lnTo>
                  <a:lnTo>
                    <a:pt x="620324" y="33456"/>
                  </a:lnTo>
                  <a:lnTo>
                    <a:pt x="605584" y="51882"/>
                  </a:lnTo>
                  <a:lnTo>
                    <a:pt x="7620" y="277368"/>
                  </a:lnTo>
                  <a:close/>
                </a:path>
                <a:path w="661669" h="277495">
                  <a:moveTo>
                    <a:pt x="605584" y="51882"/>
                  </a:moveTo>
                  <a:lnTo>
                    <a:pt x="620324" y="33456"/>
                  </a:lnTo>
                  <a:lnTo>
                    <a:pt x="640079" y="36576"/>
                  </a:lnTo>
                  <a:lnTo>
                    <a:pt x="646175" y="36576"/>
                  </a:lnTo>
                  <a:lnTo>
                    <a:pt x="605584" y="51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476244" y="3139439"/>
              <a:ext cx="568960" cy="589915"/>
            </a:xfrm>
            <a:custGeom>
              <a:avLst/>
              <a:gdLst/>
              <a:ahLst/>
              <a:cxnLst/>
              <a:rect l="l" t="t" r="r" b="b"/>
              <a:pathLst>
                <a:path w="568960" h="589914">
                  <a:moveTo>
                    <a:pt x="94488" y="106680"/>
                  </a:moveTo>
                  <a:lnTo>
                    <a:pt x="89916" y="106680"/>
                  </a:lnTo>
                  <a:lnTo>
                    <a:pt x="85344" y="105156"/>
                  </a:lnTo>
                  <a:lnTo>
                    <a:pt x="0" y="50292"/>
                  </a:lnTo>
                  <a:lnTo>
                    <a:pt x="89916" y="3048"/>
                  </a:lnTo>
                  <a:lnTo>
                    <a:pt x="92964" y="0"/>
                  </a:lnTo>
                  <a:lnTo>
                    <a:pt x="97536" y="1524"/>
                  </a:lnTo>
                  <a:lnTo>
                    <a:pt x="100584" y="6096"/>
                  </a:lnTo>
                  <a:lnTo>
                    <a:pt x="102108" y="9144"/>
                  </a:lnTo>
                  <a:lnTo>
                    <a:pt x="100584" y="13716"/>
                  </a:lnTo>
                  <a:lnTo>
                    <a:pt x="97536" y="16764"/>
                  </a:lnTo>
                  <a:lnTo>
                    <a:pt x="47639" y="42672"/>
                  </a:lnTo>
                  <a:lnTo>
                    <a:pt x="15240" y="42672"/>
                  </a:lnTo>
                  <a:lnTo>
                    <a:pt x="15240" y="59436"/>
                  </a:lnTo>
                  <a:lnTo>
                    <a:pt x="25908" y="59436"/>
                  </a:lnTo>
                  <a:lnTo>
                    <a:pt x="38100" y="60960"/>
                  </a:lnTo>
                  <a:lnTo>
                    <a:pt x="50755" y="63772"/>
                  </a:lnTo>
                  <a:lnTo>
                    <a:pt x="94488" y="91440"/>
                  </a:lnTo>
                  <a:lnTo>
                    <a:pt x="97536" y="94488"/>
                  </a:lnTo>
                  <a:lnTo>
                    <a:pt x="99060" y="99060"/>
                  </a:lnTo>
                  <a:lnTo>
                    <a:pt x="96012" y="102108"/>
                  </a:lnTo>
                  <a:lnTo>
                    <a:pt x="94488" y="106680"/>
                  </a:lnTo>
                  <a:close/>
                </a:path>
                <a:path w="568960" h="589914">
                  <a:moveTo>
                    <a:pt x="50755" y="63772"/>
                  </a:moveTo>
                  <a:lnTo>
                    <a:pt x="38100" y="60960"/>
                  </a:lnTo>
                  <a:lnTo>
                    <a:pt x="25908" y="59436"/>
                  </a:lnTo>
                  <a:lnTo>
                    <a:pt x="15240" y="59436"/>
                  </a:lnTo>
                  <a:lnTo>
                    <a:pt x="15240" y="42672"/>
                  </a:lnTo>
                  <a:lnTo>
                    <a:pt x="27432" y="44196"/>
                  </a:lnTo>
                  <a:lnTo>
                    <a:pt x="19812" y="44196"/>
                  </a:lnTo>
                  <a:lnTo>
                    <a:pt x="18288" y="57912"/>
                  </a:lnTo>
                  <a:lnTo>
                    <a:pt x="41492" y="57912"/>
                  </a:lnTo>
                  <a:lnTo>
                    <a:pt x="50755" y="63772"/>
                  </a:lnTo>
                  <a:close/>
                </a:path>
                <a:path w="568960" h="589914">
                  <a:moveTo>
                    <a:pt x="41567" y="45824"/>
                  </a:moveTo>
                  <a:lnTo>
                    <a:pt x="41148" y="45720"/>
                  </a:lnTo>
                  <a:lnTo>
                    <a:pt x="27432" y="44196"/>
                  </a:lnTo>
                  <a:lnTo>
                    <a:pt x="15240" y="42672"/>
                  </a:lnTo>
                  <a:lnTo>
                    <a:pt x="47639" y="42672"/>
                  </a:lnTo>
                  <a:lnTo>
                    <a:pt x="41567" y="45824"/>
                  </a:lnTo>
                  <a:close/>
                </a:path>
                <a:path w="568960" h="589914">
                  <a:moveTo>
                    <a:pt x="18288" y="57912"/>
                  </a:moveTo>
                  <a:lnTo>
                    <a:pt x="19812" y="44196"/>
                  </a:lnTo>
                  <a:lnTo>
                    <a:pt x="31032" y="51294"/>
                  </a:lnTo>
                  <a:lnTo>
                    <a:pt x="18288" y="57912"/>
                  </a:lnTo>
                  <a:close/>
                </a:path>
                <a:path w="568960" h="589914">
                  <a:moveTo>
                    <a:pt x="31032" y="51294"/>
                  </a:moveTo>
                  <a:lnTo>
                    <a:pt x="19812" y="44196"/>
                  </a:lnTo>
                  <a:lnTo>
                    <a:pt x="27432" y="44196"/>
                  </a:lnTo>
                  <a:lnTo>
                    <a:pt x="41148" y="45720"/>
                  </a:lnTo>
                  <a:lnTo>
                    <a:pt x="41567" y="45824"/>
                  </a:lnTo>
                  <a:lnTo>
                    <a:pt x="31032" y="51294"/>
                  </a:lnTo>
                  <a:close/>
                </a:path>
                <a:path w="568960" h="589914">
                  <a:moveTo>
                    <a:pt x="76200" y="70104"/>
                  </a:moveTo>
                  <a:lnTo>
                    <a:pt x="51816" y="64008"/>
                  </a:lnTo>
                  <a:lnTo>
                    <a:pt x="50755" y="63772"/>
                  </a:lnTo>
                  <a:lnTo>
                    <a:pt x="31032" y="51294"/>
                  </a:lnTo>
                  <a:lnTo>
                    <a:pt x="41567" y="45824"/>
                  </a:lnTo>
                  <a:lnTo>
                    <a:pt x="53340" y="48768"/>
                  </a:lnTo>
                  <a:lnTo>
                    <a:pt x="67056" y="51816"/>
                  </a:lnTo>
                  <a:lnTo>
                    <a:pt x="79248" y="54864"/>
                  </a:lnTo>
                  <a:lnTo>
                    <a:pt x="76200" y="70104"/>
                  </a:lnTo>
                  <a:close/>
                </a:path>
                <a:path w="568960" h="589914">
                  <a:moveTo>
                    <a:pt x="41492" y="57912"/>
                  </a:moveTo>
                  <a:lnTo>
                    <a:pt x="18288" y="57912"/>
                  </a:lnTo>
                  <a:lnTo>
                    <a:pt x="31032" y="51294"/>
                  </a:lnTo>
                  <a:lnTo>
                    <a:pt x="41492" y="57912"/>
                  </a:lnTo>
                  <a:close/>
                </a:path>
                <a:path w="568960" h="589914">
                  <a:moveTo>
                    <a:pt x="170688" y="118872"/>
                  </a:moveTo>
                  <a:lnTo>
                    <a:pt x="169164" y="117348"/>
                  </a:lnTo>
                  <a:lnTo>
                    <a:pt x="147828" y="102108"/>
                  </a:lnTo>
                  <a:lnTo>
                    <a:pt x="124968" y="89916"/>
                  </a:lnTo>
                  <a:lnTo>
                    <a:pt x="118872" y="86868"/>
                  </a:lnTo>
                  <a:lnTo>
                    <a:pt x="124968" y="73152"/>
                  </a:lnTo>
                  <a:lnTo>
                    <a:pt x="155448" y="88392"/>
                  </a:lnTo>
                  <a:lnTo>
                    <a:pt x="178308" y="103632"/>
                  </a:lnTo>
                  <a:lnTo>
                    <a:pt x="181356" y="106680"/>
                  </a:lnTo>
                  <a:lnTo>
                    <a:pt x="170688" y="118872"/>
                  </a:lnTo>
                  <a:close/>
                </a:path>
                <a:path w="568960" h="589914">
                  <a:moveTo>
                    <a:pt x="245364" y="196596"/>
                  </a:moveTo>
                  <a:lnTo>
                    <a:pt x="239268" y="188976"/>
                  </a:lnTo>
                  <a:lnTo>
                    <a:pt x="233171" y="178308"/>
                  </a:lnTo>
                  <a:lnTo>
                    <a:pt x="225552" y="169164"/>
                  </a:lnTo>
                  <a:lnTo>
                    <a:pt x="208788" y="150876"/>
                  </a:lnTo>
                  <a:lnTo>
                    <a:pt x="207264" y="149352"/>
                  </a:lnTo>
                  <a:lnTo>
                    <a:pt x="217932" y="137160"/>
                  </a:lnTo>
                  <a:lnTo>
                    <a:pt x="219456" y="138684"/>
                  </a:lnTo>
                  <a:lnTo>
                    <a:pt x="237744" y="158496"/>
                  </a:lnTo>
                  <a:lnTo>
                    <a:pt x="252983" y="179832"/>
                  </a:lnTo>
                  <a:lnTo>
                    <a:pt x="259080" y="188976"/>
                  </a:lnTo>
                  <a:lnTo>
                    <a:pt x="245364" y="196596"/>
                  </a:lnTo>
                  <a:close/>
                </a:path>
                <a:path w="568960" h="589914">
                  <a:moveTo>
                    <a:pt x="275844" y="298703"/>
                  </a:moveTo>
                  <a:lnTo>
                    <a:pt x="275844" y="284988"/>
                  </a:lnTo>
                  <a:lnTo>
                    <a:pt x="274320" y="272796"/>
                  </a:lnTo>
                  <a:lnTo>
                    <a:pt x="272796" y="262128"/>
                  </a:lnTo>
                  <a:lnTo>
                    <a:pt x="266700" y="240791"/>
                  </a:lnTo>
                  <a:lnTo>
                    <a:pt x="265176" y="237744"/>
                  </a:lnTo>
                  <a:lnTo>
                    <a:pt x="280416" y="233172"/>
                  </a:lnTo>
                  <a:lnTo>
                    <a:pt x="281940" y="234696"/>
                  </a:lnTo>
                  <a:lnTo>
                    <a:pt x="288035" y="259079"/>
                  </a:lnTo>
                  <a:lnTo>
                    <a:pt x="291083" y="283464"/>
                  </a:lnTo>
                  <a:lnTo>
                    <a:pt x="291083" y="297179"/>
                  </a:lnTo>
                  <a:lnTo>
                    <a:pt x="275844" y="298703"/>
                  </a:lnTo>
                  <a:close/>
                </a:path>
                <a:path w="568960" h="589914">
                  <a:moveTo>
                    <a:pt x="312420" y="406908"/>
                  </a:moveTo>
                  <a:lnTo>
                    <a:pt x="307847" y="399288"/>
                  </a:lnTo>
                  <a:lnTo>
                    <a:pt x="300228" y="388620"/>
                  </a:lnTo>
                  <a:lnTo>
                    <a:pt x="295656" y="377952"/>
                  </a:lnTo>
                  <a:lnTo>
                    <a:pt x="286512" y="353568"/>
                  </a:lnTo>
                  <a:lnTo>
                    <a:pt x="283464" y="347472"/>
                  </a:lnTo>
                  <a:lnTo>
                    <a:pt x="298704" y="342900"/>
                  </a:lnTo>
                  <a:lnTo>
                    <a:pt x="301752" y="348996"/>
                  </a:lnTo>
                  <a:lnTo>
                    <a:pt x="304800" y="359664"/>
                  </a:lnTo>
                  <a:lnTo>
                    <a:pt x="309371" y="370332"/>
                  </a:lnTo>
                  <a:lnTo>
                    <a:pt x="321564" y="391668"/>
                  </a:lnTo>
                  <a:lnTo>
                    <a:pt x="324612" y="397764"/>
                  </a:lnTo>
                  <a:lnTo>
                    <a:pt x="312420" y="406908"/>
                  </a:lnTo>
                  <a:close/>
                </a:path>
                <a:path w="568960" h="589914">
                  <a:moveTo>
                    <a:pt x="391668" y="487680"/>
                  </a:moveTo>
                  <a:lnTo>
                    <a:pt x="388620" y="486156"/>
                  </a:lnTo>
                  <a:lnTo>
                    <a:pt x="367284" y="469392"/>
                  </a:lnTo>
                  <a:lnTo>
                    <a:pt x="347472" y="451104"/>
                  </a:lnTo>
                  <a:lnTo>
                    <a:pt x="341376" y="445008"/>
                  </a:lnTo>
                  <a:lnTo>
                    <a:pt x="353568" y="434340"/>
                  </a:lnTo>
                  <a:lnTo>
                    <a:pt x="359664" y="440435"/>
                  </a:lnTo>
                  <a:lnTo>
                    <a:pt x="377952" y="457200"/>
                  </a:lnTo>
                  <a:lnTo>
                    <a:pt x="397764" y="473964"/>
                  </a:lnTo>
                  <a:lnTo>
                    <a:pt x="399288" y="473964"/>
                  </a:lnTo>
                  <a:lnTo>
                    <a:pt x="391668" y="487680"/>
                  </a:lnTo>
                  <a:close/>
                </a:path>
                <a:path w="568960" h="589914">
                  <a:moveTo>
                    <a:pt x="536836" y="538124"/>
                  </a:moveTo>
                  <a:lnTo>
                    <a:pt x="473964" y="498348"/>
                  </a:lnTo>
                  <a:lnTo>
                    <a:pt x="469392" y="496824"/>
                  </a:lnTo>
                  <a:lnTo>
                    <a:pt x="467868" y="490728"/>
                  </a:lnTo>
                  <a:lnTo>
                    <a:pt x="470916" y="487680"/>
                  </a:lnTo>
                  <a:lnTo>
                    <a:pt x="473964" y="483108"/>
                  </a:lnTo>
                  <a:lnTo>
                    <a:pt x="478536" y="483108"/>
                  </a:lnTo>
                  <a:lnTo>
                    <a:pt x="481584" y="484632"/>
                  </a:lnTo>
                  <a:lnTo>
                    <a:pt x="553974" y="530352"/>
                  </a:lnTo>
                  <a:lnTo>
                    <a:pt x="542544" y="530352"/>
                  </a:lnTo>
                  <a:lnTo>
                    <a:pt x="542042" y="535368"/>
                  </a:lnTo>
                  <a:lnTo>
                    <a:pt x="536836" y="538124"/>
                  </a:lnTo>
                  <a:close/>
                </a:path>
                <a:path w="568960" h="589914">
                  <a:moveTo>
                    <a:pt x="492252" y="536448"/>
                  </a:moveTo>
                  <a:lnTo>
                    <a:pt x="486156" y="534924"/>
                  </a:lnTo>
                  <a:lnTo>
                    <a:pt x="473964" y="530352"/>
                  </a:lnTo>
                  <a:lnTo>
                    <a:pt x="460248" y="525780"/>
                  </a:lnTo>
                  <a:lnTo>
                    <a:pt x="434340" y="515111"/>
                  </a:lnTo>
                  <a:lnTo>
                    <a:pt x="432816" y="512064"/>
                  </a:lnTo>
                  <a:lnTo>
                    <a:pt x="440436" y="498348"/>
                  </a:lnTo>
                  <a:lnTo>
                    <a:pt x="443484" y="499872"/>
                  </a:lnTo>
                  <a:lnTo>
                    <a:pt x="466344" y="510540"/>
                  </a:lnTo>
                  <a:lnTo>
                    <a:pt x="490727" y="519684"/>
                  </a:lnTo>
                  <a:lnTo>
                    <a:pt x="496824" y="521208"/>
                  </a:lnTo>
                  <a:lnTo>
                    <a:pt x="492252" y="536448"/>
                  </a:lnTo>
                  <a:close/>
                </a:path>
                <a:path w="568960" h="589914">
                  <a:moveTo>
                    <a:pt x="542042" y="535368"/>
                  </a:moveTo>
                  <a:lnTo>
                    <a:pt x="542544" y="530352"/>
                  </a:lnTo>
                  <a:lnTo>
                    <a:pt x="553212" y="530352"/>
                  </a:lnTo>
                  <a:lnTo>
                    <a:pt x="553073" y="531876"/>
                  </a:lnTo>
                  <a:lnTo>
                    <a:pt x="548640" y="531876"/>
                  </a:lnTo>
                  <a:lnTo>
                    <a:pt x="542042" y="535368"/>
                  </a:lnTo>
                  <a:close/>
                </a:path>
                <a:path w="568960" h="589914">
                  <a:moveTo>
                    <a:pt x="554402" y="547116"/>
                  </a:moveTo>
                  <a:lnTo>
                    <a:pt x="551688" y="547116"/>
                  </a:lnTo>
                  <a:lnTo>
                    <a:pt x="553212" y="530352"/>
                  </a:lnTo>
                  <a:lnTo>
                    <a:pt x="553974" y="530352"/>
                  </a:lnTo>
                  <a:lnTo>
                    <a:pt x="568452" y="539496"/>
                  </a:lnTo>
                  <a:lnTo>
                    <a:pt x="554402" y="547116"/>
                  </a:lnTo>
                  <a:close/>
                </a:path>
                <a:path w="568960" h="589914">
                  <a:moveTo>
                    <a:pt x="548640" y="545592"/>
                  </a:moveTo>
                  <a:lnTo>
                    <a:pt x="541473" y="541058"/>
                  </a:lnTo>
                  <a:lnTo>
                    <a:pt x="542042" y="535368"/>
                  </a:lnTo>
                  <a:lnTo>
                    <a:pt x="548640" y="531876"/>
                  </a:lnTo>
                  <a:lnTo>
                    <a:pt x="548640" y="545592"/>
                  </a:lnTo>
                  <a:close/>
                </a:path>
                <a:path w="568960" h="589914">
                  <a:moveTo>
                    <a:pt x="551826" y="545592"/>
                  </a:moveTo>
                  <a:lnTo>
                    <a:pt x="548640" y="545592"/>
                  </a:lnTo>
                  <a:lnTo>
                    <a:pt x="548640" y="531876"/>
                  </a:lnTo>
                  <a:lnTo>
                    <a:pt x="553073" y="531876"/>
                  </a:lnTo>
                  <a:lnTo>
                    <a:pt x="551826" y="545592"/>
                  </a:lnTo>
                  <a:close/>
                </a:path>
                <a:path w="568960" h="589914">
                  <a:moveTo>
                    <a:pt x="541473" y="541058"/>
                  </a:moveTo>
                  <a:lnTo>
                    <a:pt x="536836" y="538124"/>
                  </a:lnTo>
                  <a:lnTo>
                    <a:pt x="542042" y="535368"/>
                  </a:lnTo>
                  <a:lnTo>
                    <a:pt x="541473" y="541058"/>
                  </a:lnTo>
                  <a:close/>
                </a:path>
                <a:path w="568960" h="589914">
                  <a:moveTo>
                    <a:pt x="473964" y="589788"/>
                  </a:moveTo>
                  <a:lnTo>
                    <a:pt x="469392" y="588264"/>
                  </a:lnTo>
                  <a:lnTo>
                    <a:pt x="467868" y="583692"/>
                  </a:lnTo>
                  <a:lnTo>
                    <a:pt x="464820" y="580644"/>
                  </a:lnTo>
                  <a:lnTo>
                    <a:pt x="466344" y="576072"/>
                  </a:lnTo>
                  <a:lnTo>
                    <a:pt x="470916" y="573024"/>
                  </a:lnTo>
                  <a:lnTo>
                    <a:pt x="536836" y="538124"/>
                  </a:lnTo>
                  <a:lnTo>
                    <a:pt x="541473" y="541058"/>
                  </a:lnTo>
                  <a:lnTo>
                    <a:pt x="541020" y="545592"/>
                  </a:lnTo>
                  <a:lnTo>
                    <a:pt x="551688" y="547116"/>
                  </a:lnTo>
                  <a:lnTo>
                    <a:pt x="554402" y="547116"/>
                  </a:lnTo>
                  <a:lnTo>
                    <a:pt x="478536" y="588264"/>
                  </a:lnTo>
                  <a:lnTo>
                    <a:pt x="473964" y="589788"/>
                  </a:lnTo>
                  <a:close/>
                </a:path>
                <a:path w="568960" h="589914">
                  <a:moveTo>
                    <a:pt x="551688" y="547116"/>
                  </a:moveTo>
                  <a:lnTo>
                    <a:pt x="541020" y="545592"/>
                  </a:lnTo>
                  <a:lnTo>
                    <a:pt x="541473" y="541058"/>
                  </a:lnTo>
                  <a:lnTo>
                    <a:pt x="548640" y="545592"/>
                  </a:lnTo>
                  <a:lnTo>
                    <a:pt x="551826" y="545592"/>
                  </a:lnTo>
                  <a:lnTo>
                    <a:pt x="551688" y="5471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466616" y="3204465"/>
            <a:ext cx="6985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Hand-shaking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392471" y="3189258"/>
            <a:ext cx="6985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Hand-shaking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4985003" y="2994660"/>
            <a:ext cx="515620" cy="581025"/>
          </a:xfrm>
          <a:custGeom>
            <a:avLst/>
            <a:gdLst/>
            <a:ahLst/>
            <a:cxnLst/>
            <a:rect l="l" t="t" r="r" b="b"/>
            <a:pathLst>
              <a:path w="515620" h="581025">
                <a:moveTo>
                  <a:pt x="51816" y="580644"/>
                </a:moveTo>
                <a:lnTo>
                  <a:pt x="3048" y="492252"/>
                </a:lnTo>
                <a:lnTo>
                  <a:pt x="0" y="487680"/>
                </a:lnTo>
                <a:lnTo>
                  <a:pt x="1524" y="483108"/>
                </a:lnTo>
                <a:lnTo>
                  <a:pt x="6096" y="481584"/>
                </a:lnTo>
                <a:lnTo>
                  <a:pt x="9144" y="478536"/>
                </a:lnTo>
                <a:lnTo>
                  <a:pt x="13716" y="480060"/>
                </a:lnTo>
                <a:lnTo>
                  <a:pt x="16764" y="484632"/>
                </a:lnTo>
                <a:lnTo>
                  <a:pt x="46321" y="540461"/>
                </a:lnTo>
                <a:lnTo>
                  <a:pt x="44196" y="553212"/>
                </a:lnTo>
                <a:lnTo>
                  <a:pt x="44196" y="565404"/>
                </a:lnTo>
                <a:lnTo>
                  <a:pt x="61341" y="565404"/>
                </a:lnTo>
                <a:lnTo>
                  <a:pt x="51816" y="580644"/>
                </a:lnTo>
                <a:close/>
              </a:path>
              <a:path w="515620" h="581025">
                <a:moveTo>
                  <a:pt x="61341" y="565404"/>
                </a:moveTo>
                <a:lnTo>
                  <a:pt x="59436" y="565404"/>
                </a:lnTo>
                <a:lnTo>
                  <a:pt x="60960" y="554736"/>
                </a:lnTo>
                <a:lnTo>
                  <a:pt x="63511" y="531772"/>
                </a:lnTo>
                <a:lnTo>
                  <a:pt x="91440" y="486156"/>
                </a:lnTo>
                <a:lnTo>
                  <a:pt x="92964" y="483108"/>
                </a:lnTo>
                <a:lnTo>
                  <a:pt x="99060" y="481584"/>
                </a:lnTo>
                <a:lnTo>
                  <a:pt x="102108" y="483108"/>
                </a:lnTo>
                <a:lnTo>
                  <a:pt x="106680" y="486156"/>
                </a:lnTo>
                <a:lnTo>
                  <a:pt x="106680" y="490728"/>
                </a:lnTo>
                <a:lnTo>
                  <a:pt x="105156" y="495300"/>
                </a:lnTo>
                <a:lnTo>
                  <a:pt x="61341" y="565404"/>
                </a:lnTo>
                <a:close/>
              </a:path>
              <a:path w="515620" h="581025">
                <a:moveTo>
                  <a:pt x="51825" y="550859"/>
                </a:moveTo>
                <a:lnTo>
                  <a:pt x="46321" y="540461"/>
                </a:lnTo>
                <a:lnTo>
                  <a:pt x="48768" y="525780"/>
                </a:lnTo>
                <a:lnTo>
                  <a:pt x="53340" y="501396"/>
                </a:lnTo>
                <a:lnTo>
                  <a:pt x="68580" y="504444"/>
                </a:lnTo>
                <a:lnTo>
                  <a:pt x="64008" y="527304"/>
                </a:lnTo>
                <a:lnTo>
                  <a:pt x="63511" y="531772"/>
                </a:lnTo>
                <a:lnTo>
                  <a:pt x="51825" y="550859"/>
                </a:lnTo>
                <a:close/>
              </a:path>
              <a:path w="515620" h="581025">
                <a:moveTo>
                  <a:pt x="59871" y="562356"/>
                </a:moveTo>
                <a:lnTo>
                  <a:pt x="57912" y="562356"/>
                </a:lnTo>
                <a:lnTo>
                  <a:pt x="51825" y="550859"/>
                </a:lnTo>
                <a:lnTo>
                  <a:pt x="63511" y="531772"/>
                </a:lnTo>
                <a:lnTo>
                  <a:pt x="60960" y="554736"/>
                </a:lnTo>
                <a:lnTo>
                  <a:pt x="59871" y="562356"/>
                </a:lnTo>
                <a:close/>
              </a:path>
              <a:path w="515620" h="581025">
                <a:moveTo>
                  <a:pt x="59436" y="565404"/>
                </a:moveTo>
                <a:lnTo>
                  <a:pt x="44196" y="565404"/>
                </a:lnTo>
                <a:lnTo>
                  <a:pt x="44196" y="553212"/>
                </a:lnTo>
                <a:lnTo>
                  <a:pt x="46321" y="540461"/>
                </a:lnTo>
                <a:lnTo>
                  <a:pt x="51825" y="550859"/>
                </a:lnTo>
                <a:lnTo>
                  <a:pt x="45720" y="560832"/>
                </a:lnTo>
                <a:lnTo>
                  <a:pt x="57912" y="562356"/>
                </a:lnTo>
                <a:lnTo>
                  <a:pt x="59871" y="562356"/>
                </a:lnTo>
                <a:lnTo>
                  <a:pt x="59436" y="565404"/>
                </a:lnTo>
                <a:close/>
              </a:path>
              <a:path w="515620" h="581025">
                <a:moveTo>
                  <a:pt x="57912" y="562356"/>
                </a:moveTo>
                <a:lnTo>
                  <a:pt x="45720" y="560832"/>
                </a:lnTo>
                <a:lnTo>
                  <a:pt x="51825" y="550859"/>
                </a:lnTo>
                <a:lnTo>
                  <a:pt x="57912" y="562356"/>
                </a:lnTo>
                <a:close/>
              </a:path>
              <a:path w="515620" h="581025">
                <a:moveTo>
                  <a:pt x="82296" y="460248"/>
                </a:moveTo>
                <a:lnTo>
                  <a:pt x="68580" y="454152"/>
                </a:lnTo>
                <a:lnTo>
                  <a:pt x="71628" y="446532"/>
                </a:lnTo>
                <a:lnTo>
                  <a:pt x="82296" y="422148"/>
                </a:lnTo>
                <a:lnTo>
                  <a:pt x="94488" y="399288"/>
                </a:lnTo>
                <a:lnTo>
                  <a:pt x="96012" y="396240"/>
                </a:lnTo>
                <a:lnTo>
                  <a:pt x="109728" y="405384"/>
                </a:lnTo>
                <a:lnTo>
                  <a:pt x="108204" y="406908"/>
                </a:lnTo>
                <a:lnTo>
                  <a:pt x="96012" y="428244"/>
                </a:lnTo>
                <a:lnTo>
                  <a:pt x="85344" y="452628"/>
                </a:lnTo>
                <a:lnTo>
                  <a:pt x="82296" y="460248"/>
                </a:lnTo>
                <a:close/>
              </a:path>
              <a:path w="515620" h="581025">
                <a:moveTo>
                  <a:pt x="137160" y="367284"/>
                </a:moveTo>
                <a:lnTo>
                  <a:pt x="149352" y="330708"/>
                </a:lnTo>
                <a:lnTo>
                  <a:pt x="172212" y="312420"/>
                </a:lnTo>
                <a:lnTo>
                  <a:pt x="181356" y="324612"/>
                </a:lnTo>
                <a:lnTo>
                  <a:pt x="178308" y="327660"/>
                </a:lnTo>
                <a:lnTo>
                  <a:pt x="169164" y="335280"/>
                </a:lnTo>
                <a:lnTo>
                  <a:pt x="161544" y="341376"/>
                </a:lnTo>
                <a:lnTo>
                  <a:pt x="152400" y="348996"/>
                </a:lnTo>
                <a:lnTo>
                  <a:pt x="137160" y="367284"/>
                </a:lnTo>
                <a:close/>
              </a:path>
              <a:path w="515620" h="581025">
                <a:moveTo>
                  <a:pt x="222503" y="304800"/>
                </a:moveTo>
                <a:lnTo>
                  <a:pt x="217932" y="289560"/>
                </a:lnTo>
                <a:lnTo>
                  <a:pt x="227076" y="286512"/>
                </a:lnTo>
                <a:lnTo>
                  <a:pt x="236220" y="284988"/>
                </a:lnTo>
                <a:lnTo>
                  <a:pt x="246888" y="283464"/>
                </a:lnTo>
                <a:lnTo>
                  <a:pt x="257556" y="283464"/>
                </a:lnTo>
                <a:lnTo>
                  <a:pt x="275844" y="280416"/>
                </a:lnTo>
                <a:lnTo>
                  <a:pt x="280415" y="280416"/>
                </a:lnTo>
                <a:lnTo>
                  <a:pt x="283464" y="295656"/>
                </a:lnTo>
                <a:lnTo>
                  <a:pt x="277368" y="297180"/>
                </a:lnTo>
                <a:lnTo>
                  <a:pt x="268224" y="298704"/>
                </a:lnTo>
                <a:lnTo>
                  <a:pt x="248412" y="298704"/>
                </a:lnTo>
                <a:lnTo>
                  <a:pt x="240791" y="300228"/>
                </a:lnTo>
                <a:lnTo>
                  <a:pt x="231648" y="301752"/>
                </a:lnTo>
                <a:lnTo>
                  <a:pt x="222503" y="304800"/>
                </a:lnTo>
                <a:close/>
              </a:path>
              <a:path w="515620" h="581025">
                <a:moveTo>
                  <a:pt x="330708" y="277368"/>
                </a:moveTo>
                <a:lnTo>
                  <a:pt x="321564" y="263652"/>
                </a:lnTo>
                <a:lnTo>
                  <a:pt x="329184" y="259080"/>
                </a:lnTo>
                <a:lnTo>
                  <a:pt x="338328" y="252984"/>
                </a:lnTo>
                <a:lnTo>
                  <a:pt x="345948" y="246888"/>
                </a:lnTo>
                <a:lnTo>
                  <a:pt x="355092" y="239267"/>
                </a:lnTo>
                <a:lnTo>
                  <a:pt x="362712" y="231648"/>
                </a:lnTo>
                <a:lnTo>
                  <a:pt x="368808" y="224028"/>
                </a:lnTo>
                <a:lnTo>
                  <a:pt x="381000" y="234696"/>
                </a:lnTo>
                <a:lnTo>
                  <a:pt x="373380" y="242316"/>
                </a:lnTo>
                <a:lnTo>
                  <a:pt x="365759" y="251460"/>
                </a:lnTo>
                <a:lnTo>
                  <a:pt x="356616" y="259080"/>
                </a:lnTo>
                <a:lnTo>
                  <a:pt x="347472" y="265176"/>
                </a:lnTo>
                <a:lnTo>
                  <a:pt x="338328" y="272796"/>
                </a:lnTo>
                <a:lnTo>
                  <a:pt x="330708" y="277368"/>
                </a:lnTo>
                <a:close/>
              </a:path>
              <a:path w="515620" h="581025">
                <a:moveTo>
                  <a:pt x="411480" y="196596"/>
                </a:moveTo>
                <a:lnTo>
                  <a:pt x="397764" y="187452"/>
                </a:lnTo>
                <a:lnTo>
                  <a:pt x="406908" y="173736"/>
                </a:lnTo>
                <a:lnTo>
                  <a:pt x="419100" y="152400"/>
                </a:lnTo>
                <a:lnTo>
                  <a:pt x="428244" y="134112"/>
                </a:lnTo>
                <a:lnTo>
                  <a:pt x="441959" y="140208"/>
                </a:lnTo>
                <a:lnTo>
                  <a:pt x="432816" y="160020"/>
                </a:lnTo>
                <a:lnTo>
                  <a:pt x="420624" y="182880"/>
                </a:lnTo>
                <a:lnTo>
                  <a:pt x="411480" y="196596"/>
                </a:lnTo>
                <a:close/>
              </a:path>
              <a:path w="515620" h="581025">
                <a:moveTo>
                  <a:pt x="416052" y="100584"/>
                </a:moveTo>
                <a:lnTo>
                  <a:pt x="413004" y="97536"/>
                </a:lnTo>
                <a:lnTo>
                  <a:pt x="408432" y="94488"/>
                </a:lnTo>
                <a:lnTo>
                  <a:pt x="408432" y="89916"/>
                </a:lnTo>
                <a:lnTo>
                  <a:pt x="409956" y="86867"/>
                </a:lnTo>
                <a:lnTo>
                  <a:pt x="463296" y="0"/>
                </a:lnTo>
                <a:lnTo>
                  <a:pt x="474377" y="19812"/>
                </a:lnTo>
                <a:lnTo>
                  <a:pt x="457200" y="19812"/>
                </a:lnTo>
                <a:lnTo>
                  <a:pt x="462040" y="28956"/>
                </a:lnTo>
                <a:lnTo>
                  <a:pt x="454152" y="28956"/>
                </a:lnTo>
                <a:lnTo>
                  <a:pt x="451448" y="50583"/>
                </a:lnTo>
                <a:lnTo>
                  <a:pt x="423672" y="94488"/>
                </a:lnTo>
                <a:lnTo>
                  <a:pt x="422148" y="99060"/>
                </a:lnTo>
                <a:lnTo>
                  <a:pt x="416052" y="100584"/>
                </a:lnTo>
                <a:close/>
              </a:path>
              <a:path w="515620" h="581025">
                <a:moveTo>
                  <a:pt x="464533" y="29899"/>
                </a:moveTo>
                <a:lnTo>
                  <a:pt x="462439" y="29709"/>
                </a:lnTo>
                <a:lnTo>
                  <a:pt x="457200" y="19812"/>
                </a:lnTo>
                <a:lnTo>
                  <a:pt x="470916" y="19812"/>
                </a:lnTo>
                <a:lnTo>
                  <a:pt x="464533" y="29899"/>
                </a:lnTo>
                <a:close/>
              </a:path>
              <a:path w="515620" h="581025">
                <a:moveTo>
                  <a:pt x="505968" y="102108"/>
                </a:moveTo>
                <a:lnTo>
                  <a:pt x="501396" y="100584"/>
                </a:lnTo>
                <a:lnTo>
                  <a:pt x="498348" y="97536"/>
                </a:lnTo>
                <a:lnTo>
                  <a:pt x="469449" y="42949"/>
                </a:lnTo>
                <a:lnTo>
                  <a:pt x="470916" y="30480"/>
                </a:lnTo>
                <a:lnTo>
                  <a:pt x="464533" y="29899"/>
                </a:lnTo>
                <a:lnTo>
                  <a:pt x="470916" y="19812"/>
                </a:lnTo>
                <a:lnTo>
                  <a:pt x="474377" y="19812"/>
                </a:lnTo>
                <a:lnTo>
                  <a:pt x="513588" y="89916"/>
                </a:lnTo>
                <a:lnTo>
                  <a:pt x="515112" y="92964"/>
                </a:lnTo>
                <a:lnTo>
                  <a:pt x="513588" y="97536"/>
                </a:lnTo>
                <a:lnTo>
                  <a:pt x="509016" y="100584"/>
                </a:lnTo>
                <a:lnTo>
                  <a:pt x="505968" y="102108"/>
                </a:lnTo>
                <a:close/>
              </a:path>
              <a:path w="515620" h="581025">
                <a:moveTo>
                  <a:pt x="451448" y="50583"/>
                </a:moveTo>
                <a:lnTo>
                  <a:pt x="454152" y="28956"/>
                </a:lnTo>
                <a:lnTo>
                  <a:pt x="462439" y="29709"/>
                </a:lnTo>
                <a:lnTo>
                  <a:pt x="463448" y="31615"/>
                </a:lnTo>
                <a:lnTo>
                  <a:pt x="451448" y="50583"/>
                </a:lnTo>
                <a:close/>
              </a:path>
              <a:path w="515620" h="581025">
                <a:moveTo>
                  <a:pt x="462439" y="29709"/>
                </a:moveTo>
                <a:lnTo>
                  <a:pt x="454152" y="28956"/>
                </a:lnTo>
                <a:lnTo>
                  <a:pt x="462040" y="28956"/>
                </a:lnTo>
                <a:lnTo>
                  <a:pt x="462439" y="29709"/>
                </a:lnTo>
                <a:close/>
              </a:path>
              <a:path w="515620" h="581025">
                <a:moveTo>
                  <a:pt x="463448" y="31615"/>
                </a:moveTo>
                <a:lnTo>
                  <a:pt x="462439" y="29709"/>
                </a:lnTo>
                <a:lnTo>
                  <a:pt x="464533" y="29899"/>
                </a:lnTo>
                <a:lnTo>
                  <a:pt x="463448" y="31615"/>
                </a:lnTo>
                <a:close/>
              </a:path>
              <a:path w="515620" h="581025">
                <a:moveTo>
                  <a:pt x="469449" y="42949"/>
                </a:moveTo>
                <a:lnTo>
                  <a:pt x="463448" y="31615"/>
                </a:lnTo>
                <a:lnTo>
                  <a:pt x="464533" y="29899"/>
                </a:lnTo>
                <a:lnTo>
                  <a:pt x="470916" y="30480"/>
                </a:lnTo>
                <a:lnTo>
                  <a:pt x="469449" y="42949"/>
                </a:lnTo>
                <a:close/>
              </a:path>
              <a:path w="515620" h="581025">
                <a:moveTo>
                  <a:pt x="458724" y="94488"/>
                </a:moveTo>
                <a:lnTo>
                  <a:pt x="443483" y="89916"/>
                </a:lnTo>
                <a:lnTo>
                  <a:pt x="446532" y="79248"/>
                </a:lnTo>
                <a:lnTo>
                  <a:pt x="451104" y="53340"/>
                </a:lnTo>
                <a:lnTo>
                  <a:pt x="451448" y="50583"/>
                </a:lnTo>
                <a:lnTo>
                  <a:pt x="463448" y="31615"/>
                </a:lnTo>
                <a:lnTo>
                  <a:pt x="469449" y="42949"/>
                </a:lnTo>
                <a:lnTo>
                  <a:pt x="467868" y="56388"/>
                </a:lnTo>
                <a:lnTo>
                  <a:pt x="461772" y="83820"/>
                </a:lnTo>
                <a:lnTo>
                  <a:pt x="458724" y="944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5126769" y="3106931"/>
            <a:ext cx="6858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Hand-shaking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37" name="object 37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496311" y="3886200"/>
              <a:ext cx="6178550" cy="2260600"/>
            </a:xfrm>
            <a:custGeom>
              <a:avLst/>
              <a:gdLst/>
              <a:ahLst/>
              <a:cxnLst/>
              <a:rect l="l" t="t" r="r" b="b"/>
              <a:pathLst>
                <a:path w="6178550" h="2260600">
                  <a:moveTo>
                    <a:pt x="6178295" y="2260092"/>
                  </a:moveTo>
                  <a:lnTo>
                    <a:pt x="0" y="2260092"/>
                  </a:lnTo>
                  <a:lnTo>
                    <a:pt x="0" y="0"/>
                  </a:lnTo>
                  <a:lnTo>
                    <a:pt x="6178295" y="0"/>
                  </a:lnTo>
                  <a:lnTo>
                    <a:pt x="6178295" y="2260092"/>
                  </a:lnTo>
                  <a:close/>
                </a:path>
              </a:pathLst>
            </a:custGeom>
            <a:solidFill>
              <a:srgbClr val="DDF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70404" y="3886200"/>
              <a:ext cx="6230620" cy="2284730"/>
            </a:xfrm>
            <a:custGeom>
              <a:avLst/>
              <a:gdLst/>
              <a:ahLst/>
              <a:cxnLst/>
              <a:rect l="l" t="t" r="r" b="b"/>
              <a:pathLst>
                <a:path w="6230620" h="2284729">
                  <a:moveTo>
                    <a:pt x="51815" y="2260092"/>
                  </a:moveTo>
                  <a:lnTo>
                    <a:pt x="0" y="2260092"/>
                  </a:lnTo>
                  <a:lnTo>
                    <a:pt x="0" y="2055876"/>
                  </a:lnTo>
                  <a:lnTo>
                    <a:pt x="51815" y="2055876"/>
                  </a:lnTo>
                  <a:lnTo>
                    <a:pt x="51815" y="2260092"/>
                  </a:lnTo>
                  <a:close/>
                </a:path>
                <a:path w="6230620" h="2284729">
                  <a:moveTo>
                    <a:pt x="51815" y="1903476"/>
                  </a:moveTo>
                  <a:lnTo>
                    <a:pt x="0" y="1903476"/>
                  </a:lnTo>
                  <a:lnTo>
                    <a:pt x="0" y="1700784"/>
                  </a:lnTo>
                  <a:lnTo>
                    <a:pt x="51815" y="1700784"/>
                  </a:lnTo>
                  <a:lnTo>
                    <a:pt x="51815" y="1903476"/>
                  </a:lnTo>
                  <a:close/>
                </a:path>
                <a:path w="6230620" h="2284729">
                  <a:moveTo>
                    <a:pt x="51815" y="1548384"/>
                  </a:moveTo>
                  <a:lnTo>
                    <a:pt x="0" y="1548384"/>
                  </a:lnTo>
                  <a:lnTo>
                    <a:pt x="0" y="1345692"/>
                  </a:lnTo>
                  <a:lnTo>
                    <a:pt x="51815" y="1345692"/>
                  </a:lnTo>
                  <a:lnTo>
                    <a:pt x="51815" y="1548384"/>
                  </a:lnTo>
                  <a:close/>
                </a:path>
                <a:path w="6230620" h="2284729">
                  <a:moveTo>
                    <a:pt x="51815" y="1193292"/>
                  </a:moveTo>
                  <a:lnTo>
                    <a:pt x="0" y="1193292"/>
                  </a:lnTo>
                  <a:lnTo>
                    <a:pt x="0" y="989076"/>
                  </a:lnTo>
                  <a:lnTo>
                    <a:pt x="51815" y="989076"/>
                  </a:lnTo>
                  <a:lnTo>
                    <a:pt x="51815" y="1193292"/>
                  </a:lnTo>
                  <a:close/>
                </a:path>
                <a:path w="6230620" h="2284729">
                  <a:moveTo>
                    <a:pt x="51815" y="836676"/>
                  </a:moveTo>
                  <a:lnTo>
                    <a:pt x="0" y="836676"/>
                  </a:lnTo>
                  <a:lnTo>
                    <a:pt x="0" y="633984"/>
                  </a:lnTo>
                  <a:lnTo>
                    <a:pt x="51815" y="633984"/>
                  </a:lnTo>
                  <a:lnTo>
                    <a:pt x="51815" y="836676"/>
                  </a:lnTo>
                  <a:close/>
                </a:path>
                <a:path w="6230620" h="2284729">
                  <a:moveTo>
                    <a:pt x="51815" y="481584"/>
                  </a:moveTo>
                  <a:lnTo>
                    <a:pt x="0" y="481584"/>
                  </a:lnTo>
                  <a:lnTo>
                    <a:pt x="0" y="278892"/>
                  </a:lnTo>
                  <a:lnTo>
                    <a:pt x="51815" y="278892"/>
                  </a:lnTo>
                  <a:lnTo>
                    <a:pt x="51815" y="481584"/>
                  </a:lnTo>
                  <a:close/>
                </a:path>
                <a:path w="6230620" h="2284729">
                  <a:moveTo>
                    <a:pt x="51815" y="126492"/>
                  </a:moveTo>
                  <a:lnTo>
                    <a:pt x="0" y="126492"/>
                  </a:lnTo>
                  <a:lnTo>
                    <a:pt x="0" y="0"/>
                  </a:lnTo>
                  <a:lnTo>
                    <a:pt x="51815" y="0"/>
                  </a:lnTo>
                  <a:lnTo>
                    <a:pt x="51815" y="126492"/>
                  </a:lnTo>
                  <a:close/>
                </a:path>
                <a:path w="6230620" h="2284729">
                  <a:moveTo>
                    <a:pt x="6230112" y="199644"/>
                  </a:moveTo>
                  <a:lnTo>
                    <a:pt x="6178296" y="199644"/>
                  </a:lnTo>
                  <a:lnTo>
                    <a:pt x="6178296" y="0"/>
                  </a:lnTo>
                  <a:lnTo>
                    <a:pt x="6230112" y="0"/>
                  </a:lnTo>
                  <a:lnTo>
                    <a:pt x="6230112" y="199644"/>
                  </a:lnTo>
                  <a:close/>
                </a:path>
                <a:path w="6230620" h="2284729">
                  <a:moveTo>
                    <a:pt x="6230112" y="554736"/>
                  </a:moveTo>
                  <a:lnTo>
                    <a:pt x="6178296" y="554736"/>
                  </a:lnTo>
                  <a:lnTo>
                    <a:pt x="6178296" y="352044"/>
                  </a:lnTo>
                  <a:lnTo>
                    <a:pt x="6230112" y="352044"/>
                  </a:lnTo>
                  <a:lnTo>
                    <a:pt x="6230112" y="554736"/>
                  </a:lnTo>
                  <a:close/>
                </a:path>
                <a:path w="6230620" h="2284729">
                  <a:moveTo>
                    <a:pt x="6230112" y="909828"/>
                  </a:moveTo>
                  <a:lnTo>
                    <a:pt x="6178296" y="909828"/>
                  </a:lnTo>
                  <a:lnTo>
                    <a:pt x="6178296" y="707136"/>
                  </a:lnTo>
                  <a:lnTo>
                    <a:pt x="6230112" y="707136"/>
                  </a:lnTo>
                  <a:lnTo>
                    <a:pt x="6230112" y="909828"/>
                  </a:lnTo>
                  <a:close/>
                </a:path>
                <a:path w="6230620" h="2284729">
                  <a:moveTo>
                    <a:pt x="6230112" y="1266444"/>
                  </a:moveTo>
                  <a:lnTo>
                    <a:pt x="6178296" y="1266444"/>
                  </a:lnTo>
                  <a:lnTo>
                    <a:pt x="6178296" y="1062228"/>
                  </a:lnTo>
                  <a:lnTo>
                    <a:pt x="6230112" y="1062228"/>
                  </a:lnTo>
                  <a:lnTo>
                    <a:pt x="6230112" y="1266444"/>
                  </a:lnTo>
                  <a:close/>
                </a:path>
                <a:path w="6230620" h="2284729">
                  <a:moveTo>
                    <a:pt x="6230112" y="1621536"/>
                  </a:moveTo>
                  <a:lnTo>
                    <a:pt x="6178296" y="1621536"/>
                  </a:lnTo>
                  <a:lnTo>
                    <a:pt x="6178296" y="1418844"/>
                  </a:lnTo>
                  <a:lnTo>
                    <a:pt x="6230112" y="1418844"/>
                  </a:lnTo>
                  <a:lnTo>
                    <a:pt x="6230112" y="1621536"/>
                  </a:lnTo>
                  <a:close/>
                </a:path>
                <a:path w="6230620" h="2284729">
                  <a:moveTo>
                    <a:pt x="6230112" y="1976628"/>
                  </a:moveTo>
                  <a:lnTo>
                    <a:pt x="6178296" y="1976628"/>
                  </a:lnTo>
                  <a:lnTo>
                    <a:pt x="6178296" y="1773936"/>
                  </a:lnTo>
                  <a:lnTo>
                    <a:pt x="6230112" y="1773936"/>
                  </a:lnTo>
                  <a:lnTo>
                    <a:pt x="6230112" y="1976628"/>
                  </a:lnTo>
                  <a:close/>
                </a:path>
                <a:path w="6230620" h="2284729">
                  <a:moveTo>
                    <a:pt x="6178296" y="2260092"/>
                  </a:moveTo>
                  <a:lnTo>
                    <a:pt x="6178296" y="2129028"/>
                  </a:lnTo>
                  <a:lnTo>
                    <a:pt x="6230112" y="2129028"/>
                  </a:lnTo>
                  <a:lnTo>
                    <a:pt x="6230112" y="2234184"/>
                  </a:lnTo>
                  <a:lnTo>
                    <a:pt x="6204203" y="2234184"/>
                  </a:lnTo>
                  <a:lnTo>
                    <a:pt x="6178296" y="2260092"/>
                  </a:lnTo>
                  <a:close/>
                </a:path>
                <a:path w="6230620" h="2284729">
                  <a:moveTo>
                    <a:pt x="6204203" y="2284476"/>
                  </a:moveTo>
                  <a:lnTo>
                    <a:pt x="6131051" y="2284476"/>
                  </a:lnTo>
                  <a:lnTo>
                    <a:pt x="6131051" y="2234184"/>
                  </a:lnTo>
                  <a:lnTo>
                    <a:pt x="6178296" y="2234184"/>
                  </a:lnTo>
                  <a:lnTo>
                    <a:pt x="6178296" y="2260092"/>
                  </a:lnTo>
                  <a:lnTo>
                    <a:pt x="6230112" y="2260092"/>
                  </a:lnTo>
                  <a:lnTo>
                    <a:pt x="6227992" y="2269688"/>
                  </a:lnTo>
                  <a:lnTo>
                    <a:pt x="6222301" y="2277427"/>
                  </a:lnTo>
                  <a:lnTo>
                    <a:pt x="6214038" y="2282594"/>
                  </a:lnTo>
                  <a:lnTo>
                    <a:pt x="6204203" y="2284476"/>
                  </a:lnTo>
                  <a:close/>
                </a:path>
                <a:path w="6230620" h="2284729">
                  <a:moveTo>
                    <a:pt x="6230112" y="2260092"/>
                  </a:moveTo>
                  <a:lnTo>
                    <a:pt x="6178296" y="2260092"/>
                  </a:lnTo>
                  <a:lnTo>
                    <a:pt x="6204203" y="2234184"/>
                  </a:lnTo>
                  <a:lnTo>
                    <a:pt x="6230112" y="2234184"/>
                  </a:lnTo>
                  <a:lnTo>
                    <a:pt x="6230112" y="2260092"/>
                  </a:lnTo>
                  <a:close/>
                </a:path>
                <a:path w="6230620" h="2284729">
                  <a:moveTo>
                    <a:pt x="5978651" y="2284476"/>
                  </a:moveTo>
                  <a:lnTo>
                    <a:pt x="5775960" y="2284476"/>
                  </a:lnTo>
                  <a:lnTo>
                    <a:pt x="5775960" y="2234184"/>
                  </a:lnTo>
                  <a:lnTo>
                    <a:pt x="5978651" y="2234184"/>
                  </a:lnTo>
                  <a:lnTo>
                    <a:pt x="5978651" y="2284476"/>
                  </a:lnTo>
                  <a:close/>
                </a:path>
                <a:path w="6230620" h="2284729">
                  <a:moveTo>
                    <a:pt x="5623560" y="2284476"/>
                  </a:moveTo>
                  <a:lnTo>
                    <a:pt x="5420867" y="2284476"/>
                  </a:lnTo>
                  <a:lnTo>
                    <a:pt x="5420867" y="2234184"/>
                  </a:lnTo>
                  <a:lnTo>
                    <a:pt x="5623560" y="2234184"/>
                  </a:lnTo>
                  <a:lnTo>
                    <a:pt x="5623560" y="2284476"/>
                  </a:lnTo>
                  <a:close/>
                </a:path>
                <a:path w="6230620" h="2284729">
                  <a:moveTo>
                    <a:pt x="5268467" y="2284476"/>
                  </a:moveTo>
                  <a:lnTo>
                    <a:pt x="5064251" y="2284476"/>
                  </a:lnTo>
                  <a:lnTo>
                    <a:pt x="5064251" y="2234184"/>
                  </a:lnTo>
                  <a:lnTo>
                    <a:pt x="5268467" y="2234184"/>
                  </a:lnTo>
                  <a:lnTo>
                    <a:pt x="5268467" y="2284476"/>
                  </a:lnTo>
                  <a:close/>
                </a:path>
                <a:path w="6230620" h="2284729">
                  <a:moveTo>
                    <a:pt x="4911851" y="2284476"/>
                  </a:moveTo>
                  <a:lnTo>
                    <a:pt x="4709159" y="2284476"/>
                  </a:lnTo>
                  <a:lnTo>
                    <a:pt x="4709159" y="2234184"/>
                  </a:lnTo>
                  <a:lnTo>
                    <a:pt x="4911851" y="2234184"/>
                  </a:lnTo>
                  <a:lnTo>
                    <a:pt x="4911851" y="2284476"/>
                  </a:lnTo>
                  <a:close/>
                </a:path>
                <a:path w="6230620" h="2284729">
                  <a:moveTo>
                    <a:pt x="4556759" y="2284476"/>
                  </a:moveTo>
                  <a:lnTo>
                    <a:pt x="4354067" y="2284476"/>
                  </a:lnTo>
                  <a:lnTo>
                    <a:pt x="4354067" y="2234184"/>
                  </a:lnTo>
                  <a:lnTo>
                    <a:pt x="4556759" y="2234184"/>
                  </a:lnTo>
                  <a:lnTo>
                    <a:pt x="4556759" y="2284476"/>
                  </a:lnTo>
                  <a:close/>
                </a:path>
                <a:path w="6230620" h="2284729">
                  <a:moveTo>
                    <a:pt x="4201667" y="2284476"/>
                  </a:moveTo>
                  <a:lnTo>
                    <a:pt x="3997451" y="2284476"/>
                  </a:lnTo>
                  <a:lnTo>
                    <a:pt x="3997451" y="2234184"/>
                  </a:lnTo>
                  <a:lnTo>
                    <a:pt x="4201667" y="2234184"/>
                  </a:lnTo>
                  <a:lnTo>
                    <a:pt x="4201667" y="2284476"/>
                  </a:lnTo>
                  <a:close/>
                </a:path>
                <a:path w="6230620" h="2284729">
                  <a:moveTo>
                    <a:pt x="3845051" y="2284476"/>
                  </a:moveTo>
                  <a:lnTo>
                    <a:pt x="3642359" y="2284476"/>
                  </a:lnTo>
                  <a:lnTo>
                    <a:pt x="3642359" y="2234184"/>
                  </a:lnTo>
                  <a:lnTo>
                    <a:pt x="3845051" y="2234184"/>
                  </a:lnTo>
                  <a:lnTo>
                    <a:pt x="3845051" y="2284476"/>
                  </a:lnTo>
                  <a:close/>
                </a:path>
                <a:path w="6230620" h="2284729">
                  <a:moveTo>
                    <a:pt x="3489959" y="2284476"/>
                  </a:moveTo>
                  <a:lnTo>
                    <a:pt x="3287267" y="2284476"/>
                  </a:lnTo>
                  <a:lnTo>
                    <a:pt x="3287267" y="2234184"/>
                  </a:lnTo>
                  <a:lnTo>
                    <a:pt x="3489959" y="2234184"/>
                  </a:lnTo>
                  <a:lnTo>
                    <a:pt x="3489959" y="2284476"/>
                  </a:lnTo>
                  <a:close/>
                </a:path>
                <a:path w="6230620" h="2284729">
                  <a:moveTo>
                    <a:pt x="3134867" y="2284476"/>
                  </a:moveTo>
                  <a:lnTo>
                    <a:pt x="2930651" y="2284476"/>
                  </a:lnTo>
                  <a:lnTo>
                    <a:pt x="2930651" y="2234184"/>
                  </a:lnTo>
                  <a:lnTo>
                    <a:pt x="3134867" y="2234184"/>
                  </a:lnTo>
                  <a:lnTo>
                    <a:pt x="3134867" y="2284476"/>
                  </a:lnTo>
                  <a:close/>
                </a:path>
                <a:path w="6230620" h="2284729">
                  <a:moveTo>
                    <a:pt x="2778251" y="2284476"/>
                  </a:moveTo>
                  <a:lnTo>
                    <a:pt x="2575559" y="2284476"/>
                  </a:lnTo>
                  <a:lnTo>
                    <a:pt x="2575559" y="2234184"/>
                  </a:lnTo>
                  <a:lnTo>
                    <a:pt x="2778251" y="2234184"/>
                  </a:lnTo>
                  <a:lnTo>
                    <a:pt x="2778251" y="2284476"/>
                  </a:lnTo>
                  <a:close/>
                </a:path>
                <a:path w="6230620" h="2284729">
                  <a:moveTo>
                    <a:pt x="2423159" y="2284476"/>
                  </a:moveTo>
                  <a:lnTo>
                    <a:pt x="2220467" y="2284476"/>
                  </a:lnTo>
                  <a:lnTo>
                    <a:pt x="2220467" y="2234184"/>
                  </a:lnTo>
                  <a:lnTo>
                    <a:pt x="2423159" y="2234184"/>
                  </a:lnTo>
                  <a:lnTo>
                    <a:pt x="2423159" y="2284476"/>
                  </a:lnTo>
                  <a:close/>
                </a:path>
                <a:path w="6230620" h="2284729">
                  <a:moveTo>
                    <a:pt x="2068067" y="2284476"/>
                  </a:moveTo>
                  <a:lnTo>
                    <a:pt x="1863851" y="2284476"/>
                  </a:lnTo>
                  <a:lnTo>
                    <a:pt x="1863851" y="2234184"/>
                  </a:lnTo>
                  <a:lnTo>
                    <a:pt x="2068067" y="2234184"/>
                  </a:lnTo>
                  <a:lnTo>
                    <a:pt x="2068067" y="2284476"/>
                  </a:lnTo>
                  <a:close/>
                </a:path>
                <a:path w="6230620" h="2284729">
                  <a:moveTo>
                    <a:pt x="1711451" y="2284476"/>
                  </a:moveTo>
                  <a:lnTo>
                    <a:pt x="1508759" y="2284476"/>
                  </a:lnTo>
                  <a:lnTo>
                    <a:pt x="1508759" y="2234184"/>
                  </a:lnTo>
                  <a:lnTo>
                    <a:pt x="1711451" y="2234184"/>
                  </a:lnTo>
                  <a:lnTo>
                    <a:pt x="1711451" y="2284476"/>
                  </a:lnTo>
                  <a:close/>
                </a:path>
                <a:path w="6230620" h="2284729">
                  <a:moveTo>
                    <a:pt x="1356359" y="2284476"/>
                  </a:moveTo>
                  <a:lnTo>
                    <a:pt x="1153667" y="2284476"/>
                  </a:lnTo>
                  <a:lnTo>
                    <a:pt x="1153667" y="2234184"/>
                  </a:lnTo>
                  <a:lnTo>
                    <a:pt x="1356359" y="2234184"/>
                  </a:lnTo>
                  <a:lnTo>
                    <a:pt x="1356359" y="2284476"/>
                  </a:lnTo>
                  <a:close/>
                </a:path>
                <a:path w="6230620" h="2284729">
                  <a:moveTo>
                    <a:pt x="1001267" y="2284476"/>
                  </a:moveTo>
                  <a:lnTo>
                    <a:pt x="797051" y="2284476"/>
                  </a:lnTo>
                  <a:lnTo>
                    <a:pt x="797051" y="2234184"/>
                  </a:lnTo>
                  <a:lnTo>
                    <a:pt x="1001267" y="2234184"/>
                  </a:lnTo>
                  <a:lnTo>
                    <a:pt x="1001267" y="2284476"/>
                  </a:lnTo>
                  <a:close/>
                </a:path>
                <a:path w="6230620" h="2284729">
                  <a:moveTo>
                    <a:pt x="644651" y="2284476"/>
                  </a:moveTo>
                  <a:lnTo>
                    <a:pt x="441959" y="2284476"/>
                  </a:lnTo>
                  <a:lnTo>
                    <a:pt x="441959" y="2234184"/>
                  </a:lnTo>
                  <a:lnTo>
                    <a:pt x="644651" y="2234184"/>
                  </a:lnTo>
                  <a:lnTo>
                    <a:pt x="644651" y="2284476"/>
                  </a:lnTo>
                  <a:close/>
                </a:path>
                <a:path w="6230620" h="2284729">
                  <a:moveTo>
                    <a:pt x="289559" y="2284476"/>
                  </a:moveTo>
                  <a:lnTo>
                    <a:pt x="86867" y="2284476"/>
                  </a:lnTo>
                  <a:lnTo>
                    <a:pt x="86867" y="2234184"/>
                  </a:lnTo>
                  <a:lnTo>
                    <a:pt x="289559" y="2234184"/>
                  </a:lnTo>
                  <a:lnTo>
                    <a:pt x="289559" y="2284476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530192" y="3886200"/>
              <a:ext cx="1017269" cy="2240280"/>
            </a:xfrm>
            <a:custGeom>
              <a:avLst/>
              <a:gdLst/>
              <a:ahLst/>
              <a:cxnLst/>
              <a:rect l="l" t="t" r="r" b="b"/>
              <a:pathLst>
                <a:path w="1017270" h="2240279">
                  <a:moveTo>
                    <a:pt x="976531" y="2240280"/>
                  </a:moveTo>
                  <a:lnTo>
                    <a:pt x="5743" y="2234184"/>
                  </a:lnTo>
                  <a:lnTo>
                    <a:pt x="4683" y="1759220"/>
                  </a:lnTo>
                  <a:lnTo>
                    <a:pt x="0" y="0"/>
                  </a:lnTo>
                  <a:lnTo>
                    <a:pt x="952978" y="0"/>
                  </a:lnTo>
                  <a:lnTo>
                    <a:pt x="960029" y="22812"/>
                  </a:lnTo>
                  <a:lnTo>
                    <a:pt x="964148" y="36957"/>
                  </a:lnTo>
                  <a:lnTo>
                    <a:pt x="967982" y="52816"/>
                  </a:lnTo>
                  <a:lnTo>
                    <a:pt x="976531" y="88392"/>
                  </a:lnTo>
                  <a:lnTo>
                    <a:pt x="979102" y="98893"/>
                  </a:lnTo>
                  <a:lnTo>
                    <a:pt x="982246" y="109537"/>
                  </a:lnTo>
                  <a:lnTo>
                    <a:pt x="985961" y="119896"/>
                  </a:lnTo>
                  <a:lnTo>
                    <a:pt x="990247" y="129540"/>
                  </a:lnTo>
                  <a:lnTo>
                    <a:pt x="993295" y="137160"/>
                  </a:lnTo>
                  <a:lnTo>
                    <a:pt x="1011717" y="226612"/>
                  </a:lnTo>
                  <a:lnTo>
                    <a:pt x="1016252" y="271406"/>
                  </a:lnTo>
                  <a:lnTo>
                    <a:pt x="1016911" y="299667"/>
                  </a:lnTo>
                  <a:lnTo>
                    <a:pt x="1013034" y="325806"/>
                  </a:lnTo>
                  <a:lnTo>
                    <a:pt x="1003963" y="364236"/>
                  </a:lnTo>
                  <a:lnTo>
                    <a:pt x="999391" y="371856"/>
                  </a:lnTo>
                  <a:lnTo>
                    <a:pt x="993295" y="377952"/>
                  </a:lnTo>
                  <a:lnTo>
                    <a:pt x="990247" y="385572"/>
                  </a:lnTo>
                  <a:lnTo>
                    <a:pt x="985746" y="397668"/>
                  </a:lnTo>
                  <a:lnTo>
                    <a:pt x="982817" y="409194"/>
                  </a:lnTo>
                  <a:lnTo>
                    <a:pt x="980174" y="420719"/>
                  </a:lnTo>
                  <a:lnTo>
                    <a:pt x="976531" y="432816"/>
                  </a:lnTo>
                  <a:lnTo>
                    <a:pt x="958433" y="468415"/>
                  </a:lnTo>
                  <a:lnTo>
                    <a:pt x="952909" y="474916"/>
                  </a:lnTo>
                  <a:lnTo>
                    <a:pt x="947384" y="481703"/>
                  </a:lnTo>
                  <a:lnTo>
                    <a:pt x="943003" y="489204"/>
                  </a:lnTo>
                  <a:lnTo>
                    <a:pt x="940550" y="497443"/>
                  </a:lnTo>
                  <a:lnTo>
                    <a:pt x="939383" y="505968"/>
                  </a:lnTo>
                  <a:lnTo>
                    <a:pt x="938502" y="514493"/>
                  </a:lnTo>
                  <a:lnTo>
                    <a:pt x="936907" y="522732"/>
                  </a:lnTo>
                  <a:lnTo>
                    <a:pt x="935526" y="529590"/>
                  </a:lnTo>
                  <a:lnTo>
                    <a:pt x="932192" y="543306"/>
                  </a:lnTo>
                  <a:lnTo>
                    <a:pt x="930811" y="550164"/>
                  </a:lnTo>
                  <a:lnTo>
                    <a:pt x="926001" y="566785"/>
                  </a:lnTo>
                  <a:lnTo>
                    <a:pt x="923191" y="573405"/>
                  </a:lnTo>
                  <a:lnTo>
                    <a:pt x="919238" y="580596"/>
                  </a:lnTo>
                  <a:lnTo>
                    <a:pt x="910999" y="598932"/>
                  </a:lnTo>
                  <a:lnTo>
                    <a:pt x="899854" y="636651"/>
                  </a:lnTo>
                  <a:lnTo>
                    <a:pt x="892996" y="672989"/>
                  </a:lnTo>
                  <a:lnTo>
                    <a:pt x="891187" y="681228"/>
                  </a:lnTo>
                  <a:lnTo>
                    <a:pt x="887543" y="688752"/>
                  </a:lnTo>
                  <a:lnTo>
                    <a:pt x="883757" y="695706"/>
                  </a:lnTo>
                  <a:lnTo>
                    <a:pt x="880257" y="702659"/>
                  </a:lnTo>
                  <a:lnTo>
                    <a:pt x="877471" y="710184"/>
                  </a:lnTo>
                  <a:lnTo>
                    <a:pt x="874423" y="716280"/>
                  </a:lnTo>
                  <a:lnTo>
                    <a:pt x="872899" y="723900"/>
                  </a:lnTo>
                  <a:lnTo>
                    <a:pt x="869851" y="729996"/>
                  </a:lnTo>
                  <a:lnTo>
                    <a:pt x="863755" y="734568"/>
                  </a:lnTo>
                  <a:lnTo>
                    <a:pt x="856135" y="737616"/>
                  </a:lnTo>
                  <a:lnTo>
                    <a:pt x="850039" y="743712"/>
                  </a:lnTo>
                  <a:lnTo>
                    <a:pt x="839776" y="757761"/>
                  </a:lnTo>
                  <a:lnTo>
                    <a:pt x="834227" y="772668"/>
                  </a:lnTo>
                  <a:lnTo>
                    <a:pt x="830108" y="788717"/>
                  </a:lnTo>
                  <a:lnTo>
                    <a:pt x="824131" y="806196"/>
                  </a:lnTo>
                  <a:lnTo>
                    <a:pt x="821083" y="813816"/>
                  </a:lnTo>
                  <a:lnTo>
                    <a:pt x="813463" y="818388"/>
                  </a:lnTo>
                  <a:lnTo>
                    <a:pt x="810415" y="826008"/>
                  </a:lnTo>
                  <a:lnTo>
                    <a:pt x="808605" y="835128"/>
                  </a:lnTo>
                  <a:lnTo>
                    <a:pt x="807367" y="844105"/>
                  </a:lnTo>
                  <a:lnTo>
                    <a:pt x="806129" y="852797"/>
                  </a:lnTo>
                  <a:lnTo>
                    <a:pt x="804319" y="861060"/>
                  </a:lnTo>
                  <a:lnTo>
                    <a:pt x="801271" y="868680"/>
                  </a:lnTo>
                  <a:lnTo>
                    <a:pt x="792127" y="873252"/>
                  </a:lnTo>
                  <a:lnTo>
                    <a:pt x="790603" y="882396"/>
                  </a:lnTo>
                  <a:lnTo>
                    <a:pt x="787293" y="937260"/>
                  </a:lnTo>
                  <a:lnTo>
                    <a:pt x="785840" y="992124"/>
                  </a:lnTo>
                  <a:lnTo>
                    <a:pt x="785245" y="1046988"/>
                  </a:lnTo>
                  <a:lnTo>
                    <a:pt x="784507" y="1101852"/>
                  </a:lnTo>
                  <a:lnTo>
                    <a:pt x="788579" y="1144500"/>
                  </a:lnTo>
                  <a:lnTo>
                    <a:pt x="799937" y="1203769"/>
                  </a:lnTo>
                  <a:lnTo>
                    <a:pt x="810415" y="1248156"/>
                  </a:lnTo>
                  <a:lnTo>
                    <a:pt x="820797" y="1263586"/>
                  </a:lnTo>
                  <a:lnTo>
                    <a:pt x="824893" y="1271016"/>
                  </a:lnTo>
                  <a:lnTo>
                    <a:pt x="826702" y="1280731"/>
                  </a:lnTo>
                  <a:lnTo>
                    <a:pt x="830227" y="1303020"/>
                  </a:lnTo>
                  <a:lnTo>
                    <a:pt x="831751" y="1309116"/>
                  </a:lnTo>
                  <a:lnTo>
                    <a:pt x="834799" y="1316736"/>
                  </a:lnTo>
                  <a:lnTo>
                    <a:pt x="837847" y="1322832"/>
                  </a:lnTo>
                  <a:lnTo>
                    <a:pt x="841252" y="1333119"/>
                  </a:lnTo>
                  <a:lnTo>
                    <a:pt x="844514" y="1343406"/>
                  </a:lnTo>
                  <a:lnTo>
                    <a:pt x="847491" y="1353693"/>
                  </a:lnTo>
                  <a:lnTo>
                    <a:pt x="850039" y="1363980"/>
                  </a:lnTo>
                  <a:lnTo>
                    <a:pt x="857448" y="1389680"/>
                  </a:lnTo>
                  <a:lnTo>
                    <a:pt x="856037" y="1389680"/>
                  </a:lnTo>
                  <a:lnTo>
                    <a:pt x="863755" y="1412748"/>
                  </a:lnTo>
                  <a:lnTo>
                    <a:pt x="883567" y="1426464"/>
                  </a:lnTo>
                  <a:lnTo>
                    <a:pt x="889663" y="1431036"/>
                  </a:lnTo>
                  <a:lnTo>
                    <a:pt x="888139" y="1440180"/>
                  </a:lnTo>
                  <a:lnTo>
                    <a:pt x="891187" y="1447800"/>
                  </a:lnTo>
                  <a:lnTo>
                    <a:pt x="910999" y="1510284"/>
                  </a:lnTo>
                  <a:lnTo>
                    <a:pt x="925398" y="1533631"/>
                  </a:lnTo>
                  <a:lnTo>
                    <a:pt x="929994" y="1533936"/>
                  </a:lnTo>
                  <a:lnTo>
                    <a:pt x="931504" y="1533936"/>
                  </a:lnTo>
                  <a:lnTo>
                    <a:pt x="936907" y="1557528"/>
                  </a:lnTo>
                  <a:lnTo>
                    <a:pt x="941931" y="1563005"/>
                  </a:lnTo>
                  <a:lnTo>
                    <a:pt x="947384" y="1568196"/>
                  </a:lnTo>
                  <a:lnTo>
                    <a:pt x="952552" y="1573387"/>
                  </a:lnTo>
                  <a:lnTo>
                    <a:pt x="956719" y="1578864"/>
                  </a:lnTo>
                  <a:lnTo>
                    <a:pt x="967530" y="1596318"/>
                  </a:lnTo>
                  <a:lnTo>
                    <a:pt x="970054" y="1604200"/>
                  </a:lnTo>
                  <a:lnTo>
                    <a:pt x="970863" y="1611225"/>
                  </a:lnTo>
                  <a:lnTo>
                    <a:pt x="976531" y="1626108"/>
                  </a:lnTo>
                  <a:lnTo>
                    <a:pt x="981103" y="1633728"/>
                  </a:lnTo>
                  <a:lnTo>
                    <a:pt x="987199" y="1639824"/>
                  </a:lnTo>
                  <a:lnTo>
                    <a:pt x="990247" y="1647444"/>
                  </a:lnTo>
                  <a:lnTo>
                    <a:pt x="996462" y="1665565"/>
                  </a:lnTo>
                  <a:lnTo>
                    <a:pt x="999962" y="1686115"/>
                  </a:lnTo>
                  <a:lnTo>
                    <a:pt x="1002034" y="1706380"/>
                  </a:lnTo>
                  <a:lnTo>
                    <a:pt x="1003963" y="1723644"/>
                  </a:lnTo>
                  <a:lnTo>
                    <a:pt x="1005558" y="1735312"/>
                  </a:lnTo>
                  <a:lnTo>
                    <a:pt x="1007582" y="1747266"/>
                  </a:lnTo>
                  <a:lnTo>
                    <a:pt x="1009321" y="1759220"/>
                  </a:lnTo>
                  <a:lnTo>
                    <a:pt x="1011717" y="1822094"/>
                  </a:lnTo>
                  <a:lnTo>
                    <a:pt x="1013082" y="1873300"/>
                  </a:lnTo>
                  <a:lnTo>
                    <a:pt x="1014228" y="1924507"/>
                  </a:lnTo>
                  <a:lnTo>
                    <a:pt x="1015228" y="1975713"/>
                  </a:lnTo>
                  <a:lnTo>
                    <a:pt x="1016155" y="2026920"/>
                  </a:lnTo>
                  <a:lnTo>
                    <a:pt x="1012535" y="2077069"/>
                  </a:lnTo>
                  <a:lnTo>
                    <a:pt x="1011202" y="2098929"/>
                  </a:lnTo>
                  <a:lnTo>
                    <a:pt x="1009297" y="2115645"/>
                  </a:lnTo>
                  <a:lnTo>
                    <a:pt x="1003963" y="2150364"/>
                  </a:lnTo>
                  <a:lnTo>
                    <a:pt x="1002439" y="2157984"/>
                  </a:lnTo>
                  <a:lnTo>
                    <a:pt x="999391" y="2164080"/>
                  </a:lnTo>
                  <a:lnTo>
                    <a:pt x="996343" y="2171700"/>
                  </a:lnTo>
                  <a:lnTo>
                    <a:pt x="988318" y="2197846"/>
                  </a:lnTo>
                  <a:lnTo>
                    <a:pt x="984722" y="2209419"/>
                  </a:lnTo>
                  <a:lnTo>
                    <a:pt x="981984" y="2219277"/>
                  </a:lnTo>
                  <a:lnTo>
                    <a:pt x="976531" y="2240280"/>
                  </a:lnTo>
                  <a:close/>
                </a:path>
                <a:path w="1017270" h="2240279">
                  <a:moveTo>
                    <a:pt x="859475" y="1398922"/>
                  </a:moveTo>
                  <a:lnTo>
                    <a:pt x="856037" y="1389680"/>
                  </a:lnTo>
                  <a:lnTo>
                    <a:pt x="857448" y="1389680"/>
                  </a:lnTo>
                  <a:lnTo>
                    <a:pt x="859219" y="1395825"/>
                  </a:lnTo>
                  <a:lnTo>
                    <a:pt x="859475" y="1398922"/>
                  </a:lnTo>
                  <a:close/>
                </a:path>
                <a:path w="1017270" h="2240279">
                  <a:moveTo>
                    <a:pt x="931504" y="1533936"/>
                  </a:moveTo>
                  <a:lnTo>
                    <a:pt x="929994" y="1533936"/>
                  </a:lnTo>
                  <a:lnTo>
                    <a:pt x="929982" y="1527291"/>
                  </a:lnTo>
                  <a:lnTo>
                    <a:pt x="931504" y="153393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518087" y="3886200"/>
              <a:ext cx="1042035" cy="2247900"/>
            </a:xfrm>
            <a:custGeom>
              <a:avLst/>
              <a:gdLst/>
              <a:ahLst/>
              <a:cxnLst/>
              <a:rect l="l" t="t" r="r" b="b"/>
              <a:pathLst>
                <a:path w="1042035" h="2247900">
                  <a:moveTo>
                    <a:pt x="976444" y="2235200"/>
                  </a:moveTo>
                  <a:lnTo>
                    <a:pt x="5656" y="2235200"/>
                  </a:lnTo>
                  <a:lnTo>
                    <a:pt x="5624" y="2209978"/>
                  </a:lnTo>
                  <a:lnTo>
                    <a:pt x="0" y="0"/>
                  </a:lnTo>
                  <a:lnTo>
                    <a:pt x="24493" y="0"/>
                  </a:lnTo>
                  <a:lnTo>
                    <a:pt x="31523" y="2209800"/>
                  </a:lnTo>
                  <a:lnTo>
                    <a:pt x="17848" y="2209800"/>
                  </a:lnTo>
                  <a:lnTo>
                    <a:pt x="31564" y="2222500"/>
                  </a:lnTo>
                  <a:lnTo>
                    <a:pt x="979492" y="2222500"/>
                  </a:lnTo>
                  <a:lnTo>
                    <a:pt x="976444" y="2235200"/>
                  </a:lnTo>
                  <a:close/>
                </a:path>
                <a:path w="1042035" h="2247900">
                  <a:moveTo>
                    <a:pt x="987112" y="25400"/>
                  </a:moveTo>
                  <a:lnTo>
                    <a:pt x="961204" y="25400"/>
                  </a:lnTo>
                  <a:lnTo>
                    <a:pt x="958156" y="12700"/>
                  </a:lnTo>
                  <a:lnTo>
                    <a:pt x="956632" y="12700"/>
                  </a:lnTo>
                  <a:lnTo>
                    <a:pt x="953584" y="0"/>
                  </a:lnTo>
                  <a:lnTo>
                    <a:pt x="981015" y="0"/>
                  </a:lnTo>
                  <a:lnTo>
                    <a:pt x="982540" y="12700"/>
                  </a:lnTo>
                  <a:lnTo>
                    <a:pt x="987112" y="25400"/>
                  </a:lnTo>
                  <a:close/>
                </a:path>
                <a:path w="1042035" h="2247900">
                  <a:moveTo>
                    <a:pt x="990160" y="38100"/>
                  </a:moveTo>
                  <a:lnTo>
                    <a:pt x="964252" y="38100"/>
                  </a:lnTo>
                  <a:lnTo>
                    <a:pt x="962728" y="25400"/>
                  </a:lnTo>
                  <a:lnTo>
                    <a:pt x="990160" y="25400"/>
                  </a:lnTo>
                  <a:lnTo>
                    <a:pt x="990160" y="38100"/>
                  </a:lnTo>
                  <a:close/>
                </a:path>
                <a:path w="1042035" h="2247900">
                  <a:moveTo>
                    <a:pt x="1016068" y="127000"/>
                  </a:moveTo>
                  <a:lnTo>
                    <a:pt x="990160" y="127000"/>
                  </a:lnTo>
                  <a:lnTo>
                    <a:pt x="982540" y="114300"/>
                  </a:lnTo>
                  <a:lnTo>
                    <a:pt x="973396" y="76200"/>
                  </a:lnTo>
                  <a:lnTo>
                    <a:pt x="970348" y="50800"/>
                  </a:lnTo>
                  <a:lnTo>
                    <a:pt x="967300" y="38100"/>
                  </a:lnTo>
                  <a:lnTo>
                    <a:pt x="991684" y="38100"/>
                  </a:lnTo>
                  <a:lnTo>
                    <a:pt x="994732" y="50800"/>
                  </a:lnTo>
                  <a:lnTo>
                    <a:pt x="996256" y="63500"/>
                  </a:lnTo>
                  <a:lnTo>
                    <a:pt x="999304" y="63500"/>
                  </a:lnTo>
                  <a:lnTo>
                    <a:pt x="999304" y="76200"/>
                  </a:lnTo>
                  <a:lnTo>
                    <a:pt x="1000828" y="76200"/>
                  </a:lnTo>
                  <a:lnTo>
                    <a:pt x="1006924" y="101600"/>
                  </a:lnTo>
                  <a:lnTo>
                    <a:pt x="1014544" y="114300"/>
                  </a:lnTo>
                  <a:lnTo>
                    <a:pt x="1013020" y="114300"/>
                  </a:lnTo>
                  <a:lnTo>
                    <a:pt x="1016068" y="127000"/>
                  </a:lnTo>
                  <a:close/>
                </a:path>
                <a:path w="1042035" h="2247900">
                  <a:moveTo>
                    <a:pt x="1020640" y="127000"/>
                  </a:moveTo>
                  <a:lnTo>
                    <a:pt x="1016068" y="127000"/>
                  </a:lnTo>
                  <a:lnTo>
                    <a:pt x="1014544" y="114300"/>
                  </a:lnTo>
                  <a:lnTo>
                    <a:pt x="1020640" y="127000"/>
                  </a:lnTo>
                  <a:close/>
                </a:path>
                <a:path w="1042035" h="2247900">
                  <a:moveTo>
                    <a:pt x="1026736" y="139700"/>
                  </a:moveTo>
                  <a:lnTo>
                    <a:pt x="994732" y="139700"/>
                  </a:lnTo>
                  <a:lnTo>
                    <a:pt x="991684" y="127000"/>
                  </a:lnTo>
                  <a:lnTo>
                    <a:pt x="1025212" y="127000"/>
                  </a:lnTo>
                  <a:lnTo>
                    <a:pt x="1026736" y="139700"/>
                  </a:lnTo>
                  <a:close/>
                </a:path>
                <a:path w="1042035" h="2247900">
                  <a:moveTo>
                    <a:pt x="1002352" y="148166"/>
                  </a:moveTo>
                  <a:lnTo>
                    <a:pt x="999304" y="139700"/>
                  </a:lnTo>
                  <a:lnTo>
                    <a:pt x="1002352" y="139700"/>
                  </a:lnTo>
                  <a:lnTo>
                    <a:pt x="1002352" y="148166"/>
                  </a:lnTo>
                  <a:close/>
                </a:path>
                <a:path w="1042035" h="2247900">
                  <a:moveTo>
                    <a:pt x="1003876" y="152400"/>
                  </a:moveTo>
                  <a:lnTo>
                    <a:pt x="1002352" y="148166"/>
                  </a:lnTo>
                  <a:lnTo>
                    <a:pt x="1002352" y="139700"/>
                  </a:lnTo>
                  <a:lnTo>
                    <a:pt x="1003876" y="152400"/>
                  </a:lnTo>
                  <a:close/>
                </a:path>
                <a:path w="1042035" h="2247900">
                  <a:moveTo>
                    <a:pt x="1029784" y="152400"/>
                  </a:moveTo>
                  <a:lnTo>
                    <a:pt x="1003876" y="152400"/>
                  </a:lnTo>
                  <a:lnTo>
                    <a:pt x="1002352" y="139700"/>
                  </a:lnTo>
                  <a:lnTo>
                    <a:pt x="1028260" y="139700"/>
                  </a:lnTo>
                  <a:lnTo>
                    <a:pt x="1029784" y="152400"/>
                  </a:lnTo>
                  <a:close/>
                </a:path>
                <a:path w="1042035" h="2247900">
                  <a:moveTo>
                    <a:pt x="1035880" y="228600"/>
                  </a:moveTo>
                  <a:lnTo>
                    <a:pt x="1011496" y="228600"/>
                  </a:lnTo>
                  <a:lnTo>
                    <a:pt x="1009972" y="215900"/>
                  </a:lnTo>
                  <a:lnTo>
                    <a:pt x="1009972" y="203200"/>
                  </a:lnTo>
                  <a:lnTo>
                    <a:pt x="1008448" y="203200"/>
                  </a:lnTo>
                  <a:lnTo>
                    <a:pt x="1002352" y="152400"/>
                  </a:lnTo>
                  <a:lnTo>
                    <a:pt x="1002352" y="148166"/>
                  </a:lnTo>
                  <a:lnTo>
                    <a:pt x="1003876" y="152400"/>
                  </a:lnTo>
                  <a:lnTo>
                    <a:pt x="1029784" y="152400"/>
                  </a:lnTo>
                  <a:lnTo>
                    <a:pt x="1031308" y="165100"/>
                  </a:lnTo>
                  <a:lnTo>
                    <a:pt x="1032832" y="190500"/>
                  </a:lnTo>
                  <a:lnTo>
                    <a:pt x="1035880" y="215900"/>
                  </a:lnTo>
                  <a:lnTo>
                    <a:pt x="1035880" y="228600"/>
                  </a:lnTo>
                  <a:close/>
                </a:path>
                <a:path w="1042035" h="2247900">
                  <a:moveTo>
                    <a:pt x="1029784" y="355600"/>
                  </a:moveTo>
                  <a:lnTo>
                    <a:pt x="1003876" y="355600"/>
                  </a:lnTo>
                  <a:lnTo>
                    <a:pt x="1005400" y="342900"/>
                  </a:lnTo>
                  <a:lnTo>
                    <a:pt x="1009972" y="330200"/>
                  </a:lnTo>
                  <a:lnTo>
                    <a:pt x="1011496" y="317500"/>
                  </a:lnTo>
                  <a:lnTo>
                    <a:pt x="1014544" y="304800"/>
                  </a:lnTo>
                  <a:lnTo>
                    <a:pt x="1016068" y="292100"/>
                  </a:lnTo>
                  <a:lnTo>
                    <a:pt x="1016068" y="266700"/>
                  </a:lnTo>
                  <a:lnTo>
                    <a:pt x="1014544" y="266700"/>
                  </a:lnTo>
                  <a:lnTo>
                    <a:pt x="1014544" y="254000"/>
                  </a:lnTo>
                  <a:lnTo>
                    <a:pt x="1013020" y="241300"/>
                  </a:lnTo>
                  <a:lnTo>
                    <a:pt x="1013020" y="228600"/>
                  </a:lnTo>
                  <a:lnTo>
                    <a:pt x="1037404" y="228600"/>
                  </a:lnTo>
                  <a:lnTo>
                    <a:pt x="1038928" y="241300"/>
                  </a:lnTo>
                  <a:lnTo>
                    <a:pt x="1040452" y="266700"/>
                  </a:lnTo>
                  <a:lnTo>
                    <a:pt x="1041976" y="279400"/>
                  </a:lnTo>
                  <a:lnTo>
                    <a:pt x="1041976" y="292100"/>
                  </a:lnTo>
                  <a:lnTo>
                    <a:pt x="1037404" y="330200"/>
                  </a:lnTo>
                  <a:lnTo>
                    <a:pt x="1034356" y="330200"/>
                  </a:lnTo>
                  <a:lnTo>
                    <a:pt x="1029784" y="355600"/>
                  </a:lnTo>
                  <a:close/>
                </a:path>
                <a:path w="1042035" h="2247900">
                  <a:moveTo>
                    <a:pt x="1019115" y="381000"/>
                  </a:moveTo>
                  <a:lnTo>
                    <a:pt x="990160" y="381000"/>
                  </a:lnTo>
                  <a:lnTo>
                    <a:pt x="994732" y="368300"/>
                  </a:lnTo>
                  <a:lnTo>
                    <a:pt x="997780" y="355600"/>
                  </a:lnTo>
                  <a:lnTo>
                    <a:pt x="1028260" y="355600"/>
                  </a:lnTo>
                  <a:lnTo>
                    <a:pt x="1028260" y="368300"/>
                  </a:lnTo>
                  <a:lnTo>
                    <a:pt x="1026736" y="368300"/>
                  </a:lnTo>
                  <a:lnTo>
                    <a:pt x="1019115" y="381000"/>
                  </a:lnTo>
                  <a:close/>
                </a:path>
                <a:path w="1042035" h="2247900">
                  <a:moveTo>
                    <a:pt x="1005400" y="419100"/>
                  </a:moveTo>
                  <a:lnTo>
                    <a:pt x="979492" y="419100"/>
                  </a:lnTo>
                  <a:lnTo>
                    <a:pt x="981015" y="406400"/>
                  </a:lnTo>
                  <a:lnTo>
                    <a:pt x="982540" y="406400"/>
                  </a:lnTo>
                  <a:lnTo>
                    <a:pt x="985588" y="393700"/>
                  </a:lnTo>
                  <a:lnTo>
                    <a:pt x="987112" y="381000"/>
                  </a:lnTo>
                  <a:lnTo>
                    <a:pt x="1014544" y="381000"/>
                  </a:lnTo>
                  <a:lnTo>
                    <a:pt x="1011496" y="393700"/>
                  </a:lnTo>
                  <a:lnTo>
                    <a:pt x="1009972" y="393700"/>
                  </a:lnTo>
                  <a:lnTo>
                    <a:pt x="1006924" y="406400"/>
                  </a:lnTo>
                  <a:lnTo>
                    <a:pt x="1005400" y="419100"/>
                  </a:lnTo>
                  <a:close/>
                </a:path>
                <a:path w="1042035" h="2247900">
                  <a:moveTo>
                    <a:pt x="974920" y="482600"/>
                  </a:moveTo>
                  <a:lnTo>
                    <a:pt x="944440" y="482600"/>
                  </a:lnTo>
                  <a:lnTo>
                    <a:pt x="949012" y="469900"/>
                  </a:lnTo>
                  <a:lnTo>
                    <a:pt x="950536" y="469900"/>
                  </a:lnTo>
                  <a:lnTo>
                    <a:pt x="955108" y="457200"/>
                  </a:lnTo>
                  <a:lnTo>
                    <a:pt x="961204" y="457200"/>
                  </a:lnTo>
                  <a:lnTo>
                    <a:pt x="965776" y="444500"/>
                  </a:lnTo>
                  <a:lnTo>
                    <a:pt x="977968" y="419100"/>
                  </a:lnTo>
                  <a:lnTo>
                    <a:pt x="1003876" y="419100"/>
                  </a:lnTo>
                  <a:lnTo>
                    <a:pt x="994732" y="444500"/>
                  </a:lnTo>
                  <a:lnTo>
                    <a:pt x="985588" y="457200"/>
                  </a:lnTo>
                  <a:lnTo>
                    <a:pt x="981015" y="469900"/>
                  </a:lnTo>
                  <a:lnTo>
                    <a:pt x="974920" y="482600"/>
                  </a:lnTo>
                  <a:close/>
                </a:path>
                <a:path w="1042035" h="2247900">
                  <a:moveTo>
                    <a:pt x="965776" y="495300"/>
                  </a:moveTo>
                  <a:lnTo>
                    <a:pt x="939868" y="495300"/>
                  </a:lnTo>
                  <a:lnTo>
                    <a:pt x="941392" y="482600"/>
                  </a:lnTo>
                  <a:lnTo>
                    <a:pt x="967300" y="482600"/>
                  </a:lnTo>
                  <a:lnTo>
                    <a:pt x="965776" y="495300"/>
                  </a:lnTo>
                  <a:close/>
                </a:path>
                <a:path w="1042035" h="2247900">
                  <a:moveTo>
                    <a:pt x="967300" y="495300"/>
                  </a:moveTo>
                  <a:lnTo>
                    <a:pt x="967300" y="482600"/>
                  </a:lnTo>
                  <a:lnTo>
                    <a:pt x="970348" y="482600"/>
                  </a:lnTo>
                  <a:lnTo>
                    <a:pt x="967300" y="495300"/>
                  </a:lnTo>
                  <a:close/>
                </a:path>
                <a:path w="1042035" h="2247900">
                  <a:moveTo>
                    <a:pt x="953584" y="558800"/>
                  </a:moveTo>
                  <a:lnTo>
                    <a:pt x="926152" y="558800"/>
                  </a:lnTo>
                  <a:lnTo>
                    <a:pt x="927676" y="546100"/>
                  </a:lnTo>
                  <a:lnTo>
                    <a:pt x="930724" y="546100"/>
                  </a:lnTo>
                  <a:lnTo>
                    <a:pt x="936820" y="508000"/>
                  </a:lnTo>
                  <a:lnTo>
                    <a:pt x="938344" y="508000"/>
                  </a:lnTo>
                  <a:lnTo>
                    <a:pt x="938344" y="495300"/>
                  </a:lnTo>
                  <a:lnTo>
                    <a:pt x="964252" y="495300"/>
                  </a:lnTo>
                  <a:lnTo>
                    <a:pt x="961204" y="520700"/>
                  </a:lnTo>
                  <a:lnTo>
                    <a:pt x="955108" y="546100"/>
                  </a:lnTo>
                  <a:lnTo>
                    <a:pt x="953584" y="558800"/>
                  </a:lnTo>
                  <a:close/>
                </a:path>
                <a:path w="1042035" h="2247900">
                  <a:moveTo>
                    <a:pt x="949012" y="571500"/>
                  </a:moveTo>
                  <a:lnTo>
                    <a:pt x="921580" y="571500"/>
                  </a:lnTo>
                  <a:lnTo>
                    <a:pt x="921580" y="558800"/>
                  </a:lnTo>
                  <a:lnTo>
                    <a:pt x="952060" y="558800"/>
                  </a:lnTo>
                  <a:lnTo>
                    <a:pt x="949012" y="571500"/>
                  </a:lnTo>
                  <a:close/>
                </a:path>
                <a:path w="1042035" h="2247900">
                  <a:moveTo>
                    <a:pt x="936820" y="596900"/>
                  </a:moveTo>
                  <a:lnTo>
                    <a:pt x="907864" y="596900"/>
                  </a:lnTo>
                  <a:lnTo>
                    <a:pt x="913960" y="584200"/>
                  </a:lnTo>
                  <a:lnTo>
                    <a:pt x="915484" y="571500"/>
                  </a:lnTo>
                  <a:lnTo>
                    <a:pt x="942915" y="571500"/>
                  </a:lnTo>
                  <a:lnTo>
                    <a:pt x="942915" y="584200"/>
                  </a:lnTo>
                  <a:lnTo>
                    <a:pt x="938344" y="584200"/>
                  </a:lnTo>
                  <a:lnTo>
                    <a:pt x="936820" y="596900"/>
                  </a:lnTo>
                  <a:close/>
                </a:path>
                <a:path w="1042035" h="2247900">
                  <a:moveTo>
                    <a:pt x="897196" y="723900"/>
                  </a:moveTo>
                  <a:lnTo>
                    <a:pt x="869764" y="723900"/>
                  </a:lnTo>
                  <a:lnTo>
                    <a:pt x="875860" y="711200"/>
                  </a:lnTo>
                  <a:lnTo>
                    <a:pt x="872812" y="711200"/>
                  </a:lnTo>
                  <a:lnTo>
                    <a:pt x="877384" y="698500"/>
                  </a:lnTo>
                  <a:lnTo>
                    <a:pt x="880432" y="685800"/>
                  </a:lnTo>
                  <a:lnTo>
                    <a:pt x="885004" y="685800"/>
                  </a:lnTo>
                  <a:lnTo>
                    <a:pt x="888052" y="673100"/>
                  </a:lnTo>
                  <a:lnTo>
                    <a:pt x="891100" y="673100"/>
                  </a:lnTo>
                  <a:lnTo>
                    <a:pt x="892624" y="660400"/>
                  </a:lnTo>
                  <a:lnTo>
                    <a:pt x="894148" y="660400"/>
                  </a:lnTo>
                  <a:lnTo>
                    <a:pt x="897196" y="635000"/>
                  </a:lnTo>
                  <a:lnTo>
                    <a:pt x="898720" y="635000"/>
                  </a:lnTo>
                  <a:lnTo>
                    <a:pt x="898720" y="622300"/>
                  </a:lnTo>
                  <a:lnTo>
                    <a:pt x="903292" y="609600"/>
                  </a:lnTo>
                  <a:lnTo>
                    <a:pt x="906340" y="596900"/>
                  </a:lnTo>
                  <a:lnTo>
                    <a:pt x="932248" y="596900"/>
                  </a:lnTo>
                  <a:lnTo>
                    <a:pt x="927676" y="622300"/>
                  </a:lnTo>
                  <a:lnTo>
                    <a:pt x="921580" y="647700"/>
                  </a:lnTo>
                  <a:lnTo>
                    <a:pt x="917008" y="673100"/>
                  </a:lnTo>
                  <a:lnTo>
                    <a:pt x="913960" y="685800"/>
                  </a:lnTo>
                  <a:lnTo>
                    <a:pt x="907864" y="698500"/>
                  </a:lnTo>
                  <a:lnTo>
                    <a:pt x="903292" y="698500"/>
                  </a:lnTo>
                  <a:lnTo>
                    <a:pt x="901768" y="711200"/>
                  </a:lnTo>
                  <a:lnTo>
                    <a:pt x="875860" y="711200"/>
                  </a:lnTo>
                  <a:lnTo>
                    <a:pt x="871592" y="716280"/>
                  </a:lnTo>
                  <a:lnTo>
                    <a:pt x="899939" y="716280"/>
                  </a:lnTo>
                  <a:lnTo>
                    <a:pt x="897196" y="723900"/>
                  </a:lnTo>
                  <a:close/>
                </a:path>
                <a:path w="1042035" h="2247900">
                  <a:moveTo>
                    <a:pt x="869764" y="723900"/>
                  </a:moveTo>
                  <a:lnTo>
                    <a:pt x="871592" y="716280"/>
                  </a:lnTo>
                  <a:lnTo>
                    <a:pt x="875860" y="711200"/>
                  </a:lnTo>
                  <a:lnTo>
                    <a:pt x="869764" y="723900"/>
                  </a:lnTo>
                  <a:close/>
                </a:path>
                <a:path w="1042035" h="2247900">
                  <a:moveTo>
                    <a:pt x="869764" y="723900"/>
                  </a:moveTo>
                  <a:lnTo>
                    <a:pt x="865192" y="723900"/>
                  </a:lnTo>
                  <a:lnTo>
                    <a:pt x="871592" y="716280"/>
                  </a:lnTo>
                  <a:lnTo>
                    <a:pt x="869764" y="723900"/>
                  </a:lnTo>
                  <a:close/>
                </a:path>
                <a:path w="1042035" h="2247900">
                  <a:moveTo>
                    <a:pt x="892624" y="736600"/>
                  </a:moveTo>
                  <a:lnTo>
                    <a:pt x="846904" y="736600"/>
                  </a:lnTo>
                  <a:lnTo>
                    <a:pt x="853000" y="723900"/>
                  </a:lnTo>
                  <a:lnTo>
                    <a:pt x="894148" y="723900"/>
                  </a:lnTo>
                  <a:lnTo>
                    <a:pt x="892624" y="736600"/>
                  </a:lnTo>
                  <a:close/>
                </a:path>
                <a:path w="1042035" h="2247900">
                  <a:moveTo>
                    <a:pt x="875860" y="749300"/>
                  </a:moveTo>
                  <a:lnTo>
                    <a:pt x="840808" y="749300"/>
                  </a:lnTo>
                  <a:lnTo>
                    <a:pt x="845380" y="736600"/>
                  </a:lnTo>
                  <a:lnTo>
                    <a:pt x="878908" y="736600"/>
                  </a:lnTo>
                  <a:lnTo>
                    <a:pt x="875860" y="749300"/>
                  </a:lnTo>
                  <a:close/>
                </a:path>
                <a:path w="1042035" h="2247900">
                  <a:moveTo>
                    <a:pt x="848428" y="800100"/>
                  </a:moveTo>
                  <a:lnTo>
                    <a:pt x="824044" y="800100"/>
                  </a:lnTo>
                  <a:lnTo>
                    <a:pt x="830140" y="774700"/>
                  </a:lnTo>
                  <a:lnTo>
                    <a:pt x="834712" y="762000"/>
                  </a:lnTo>
                  <a:lnTo>
                    <a:pt x="837760" y="749300"/>
                  </a:lnTo>
                  <a:lnTo>
                    <a:pt x="868240" y="749300"/>
                  </a:lnTo>
                  <a:lnTo>
                    <a:pt x="863668" y="762000"/>
                  </a:lnTo>
                  <a:lnTo>
                    <a:pt x="860620" y="762000"/>
                  </a:lnTo>
                  <a:lnTo>
                    <a:pt x="859096" y="774700"/>
                  </a:lnTo>
                  <a:lnTo>
                    <a:pt x="854524" y="787400"/>
                  </a:lnTo>
                  <a:lnTo>
                    <a:pt x="848428" y="800100"/>
                  </a:lnTo>
                  <a:close/>
                </a:path>
                <a:path w="1042035" h="2247900">
                  <a:moveTo>
                    <a:pt x="843856" y="812800"/>
                  </a:moveTo>
                  <a:lnTo>
                    <a:pt x="814900" y="812800"/>
                  </a:lnTo>
                  <a:lnTo>
                    <a:pt x="819472" y="800100"/>
                  </a:lnTo>
                  <a:lnTo>
                    <a:pt x="846904" y="800100"/>
                  </a:lnTo>
                  <a:lnTo>
                    <a:pt x="843856" y="812800"/>
                  </a:lnTo>
                  <a:close/>
                </a:path>
                <a:path w="1042035" h="2247900">
                  <a:moveTo>
                    <a:pt x="828615" y="863600"/>
                  </a:moveTo>
                  <a:lnTo>
                    <a:pt x="798136" y="863600"/>
                  </a:lnTo>
                  <a:lnTo>
                    <a:pt x="802708" y="850900"/>
                  </a:lnTo>
                  <a:lnTo>
                    <a:pt x="804232" y="850900"/>
                  </a:lnTo>
                  <a:lnTo>
                    <a:pt x="805756" y="838200"/>
                  </a:lnTo>
                  <a:lnTo>
                    <a:pt x="807280" y="838200"/>
                  </a:lnTo>
                  <a:lnTo>
                    <a:pt x="810328" y="812800"/>
                  </a:lnTo>
                  <a:lnTo>
                    <a:pt x="839284" y="812800"/>
                  </a:lnTo>
                  <a:lnTo>
                    <a:pt x="836236" y="825500"/>
                  </a:lnTo>
                  <a:lnTo>
                    <a:pt x="833188" y="825500"/>
                  </a:lnTo>
                  <a:lnTo>
                    <a:pt x="828615" y="863600"/>
                  </a:lnTo>
                  <a:close/>
                </a:path>
                <a:path w="1042035" h="2247900">
                  <a:moveTo>
                    <a:pt x="834712" y="1244600"/>
                  </a:moveTo>
                  <a:lnTo>
                    <a:pt x="810328" y="1244600"/>
                  </a:lnTo>
                  <a:lnTo>
                    <a:pt x="807280" y="1231900"/>
                  </a:lnTo>
                  <a:lnTo>
                    <a:pt x="805756" y="1219200"/>
                  </a:lnTo>
                  <a:lnTo>
                    <a:pt x="802708" y="1206500"/>
                  </a:lnTo>
                  <a:lnTo>
                    <a:pt x="799660" y="1206500"/>
                  </a:lnTo>
                  <a:lnTo>
                    <a:pt x="795088" y="1181100"/>
                  </a:lnTo>
                  <a:lnTo>
                    <a:pt x="792040" y="1168400"/>
                  </a:lnTo>
                  <a:lnTo>
                    <a:pt x="782896" y="1092200"/>
                  </a:lnTo>
                  <a:lnTo>
                    <a:pt x="784420" y="1041400"/>
                  </a:lnTo>
                  <a:lnTo>
                    <a:pt x="787468" y="927100"/>
                  </a:lnTo>
                  <a:lnTo>
                    <a:pt x="790515" y="876300"/>
                  </a:lnTo>
                  <a:lnTo>
                    <a:pt x="792040" y="863600"/>
                  </a:lnTo>
                  <a:lnTo>
                    <a:pt x="825568" y="863600"/>
                  </a:lnTo>
                  <a:lnTo>
                    <a:pt x="817948" y="876300"/>
                  </a:lnTo>
                  <a:lnTo>
                    <a:pt x="814900" y="876300"/>
                  </a:lnTo>
                  <a:lnTo>
                    <a:pt x="811852" y="927100"/>
                  </a:lnTo>
                  <a:lnTo>
                    <a:pt x="810328" y="990600"/>
                  </a:lnTo>
                  <a:lnTo>
                    <a:pt x="810328" y="1041400"/>
                  </a:lnTo>
                  <a:lnTo>
                    <a:pt x="808804" y="1092200"/>
                  </a:lnTo>
                  <a:lnTo>
                    <a:pt x="816424" y="1155700"/>
                  </a:lnTo>
                  <a:lnTo>
                    <a:pt x="819472" y="1168400"/>
                  </a:lnTo>
                  <a:lnTo>
                    <a:pt x="824044" y="1193800"/>
                  </a:lnTo>
                  <a:lnTo>
                    <a:pt x="833188" y="1231900"/>
                  </a:lnTo>
                  <a:lnTo>
                    <a:pt x="834712" y="1244600"/>
                  </a:lnTo>
                  <a:close/>
                </a:path>
                <a:path w="1042035" h="2247900">
                  <a:moveTo>
                    <a:pt x="839284" y="1244600"/>
                  </a:moveTo>
                  <a:lnTo>
                    <a:pt x="834712" y="1244600"/>
                  </a:lnTo>
                  <a:lnTo>
                    <a:pt x="833188" y="1231900"/>
                  </a:lnTo>
                  <a:lnTo>
                    <a:pt x="839284" y="1244600"/>
                  </a:lnTo>
                  <a:close/>
                </a:path>
                <a:path w="1042035" h="2247900">
                  <a:moveTo>
                    <a:pt x="846904" y="1257300"/>
                  </a:moveTo>
                  <a:lnTo>
                    <a:pt x="814900" y="1257300"/>
                  </a:lnTo>
                  <a:lnTo>
                    <a:pt x="811852" y="1244600"/>
                  </a:lnTo>
                  <a:lnTo>
                    <a:pt x="843856" y="1244600"/>
                  </a:lnTo>
                  <a:lnTo>
                    <a:pt x="846904" y="1257300"/>
                  </a:lnTo>
                  <a:close/>
                </a:path>
                <a:path w="1042035" h="2247900">
                  <a:moveTo>
                    <a:pt x="849952" y="1270000"/>
                  </a:moveTo>
                  <a:lnTo>
                    <a:pt x="824044" y="1270000"/>
                  </a:lnTo>
                  <a:lnTo>
                    <a:pt x="822520" y="1257300"/>
                  </a:lnTo>
                  <a:lnTo>
                    <a:pt x="849952" y="1257300"/>
                  </a:lnTo>
                  <a:lnTo>
                    <a:pt x="849952" y="1270000"/>
                  </a:lnTo>
                  <a:close/>
                </a:path>
                <a:path w="1042035" h="2247900">
                  <a:moveTo>
                    <a:pt x="880432" y="1371600"/>
                  </a:moveTo>
                  <a:lnTo>
                    <a:pt x="853000" y="1371600"/>
                  </a:lnTo>
                  <a:lnTo>
                    <a:pt x="849952" y="1358900"/>
                  </a:lnTo>
                  <a:lnTo>
                    <a:pt x="843856" y="1346200"/>
                  </a:lnTo>
                  <a:lnTo>
                    <a:pt x="837760" y="1320800"/>
                  </a:lnTo>
                  <a:lnTo>
                    <a:pt x="833188" y="1308100"/>
                  </a:lnTo>
                  <a:lnTo>
                    <a:pt x="830140" y="1295400"/>
                  </a:lnTo>
                  <a:lnTo>
                    <a:pt x="828615" y="1295400"/>
                  </a:lnTo>
                  <a:lnTo>
                    <a:pt x="825568" y="1270000"/>
                  </a:lnTo>
                  <a:lnTo>
                    <a:pt x="851476" y="1270000"/>
                  </a:lnTo>
                  <a:lnTo>
                    <a:pt x="851476" y="1282700"/>
                  </a:lnTo>
                  <a:lnTo>
                    <a:pt x="854524" y="1282700"/>
                  </a:lnTo>
                  <a:lnTo>
                    <a:pt x="854524" y="1295400"/>
                  </a:lnTo>
                  <a:lnTo>
                    <a:pt x="857572" y="1308100"/>
                  </a:lnTo>
                  <a:lnTo>
                    <a:pt x="862144" y="1308100"/>
                  </a:lnTo>
                  <a:lnTo>
                    <a:pt x="874336" y="1358900"/>
                  </a:lnTo>
                  <a:lnTo>
                    <a:pt x="877384" y="1358900"/>
                  </a:lnTo>
                  <a:lnTo>
                    <a:pt x="880432" y="1371600"/>
                  </a:lnTo>
                  <a:close/>
                </a:path>
                <a:path w="1042035" h="2247900">
                  <a:moveTo>
                    <a:pt x="856048" y="1377950"/>
                  </a:moveTo>
                  <a:lnTo>
                    <a:pt x="854524" y="1371600"/>
                  </a:lnTo>
                  <a:lnTo>
                    <a:pt x="856048" y="1371600"/>
                  </a:lnTo>
                  <a:lnTo>
                    <a:pt x="856048" y="1377950"/>
                  </a:lnTo>
                  <a:close/>
                </a:path>
                <a:path w="1042035" h="2247900">
                  <a:moveTo>
                    <a:pt x="859096" y="1397000"/>
                  </a:moveTo>
                  <a:lnTo>
                    <a:pt x="857572" y="1384300"/>
                  </a:lnTo>
                  <a:lnTo>
                    <a:pt x="856048" y="1377950"/>
                  </a:lnTo>
                  <a:lnTo>
                    <a:pt x="856048" y="1371600"/>
                  </a:lnTo>
                  <a:lnTo>
                    <a:pt x="880432" y="1371600"/>
                  </a:lnTo>
                  <a:lnTo>
                    <a:pt x="880432" y="1384300"/>
                  </a:lnTo>
                  <a:lnTo>
                    <a:pt x="883480" y="1384300"/>
                  </a:lnTo>
                  <a:lnTo>
                    <a:pt x="859096" y="1397000"/>
                  </a:lnTo>
                  <a:close/>
                </a:path>
                <a:path w="1042035" h="2247900">
                  <a:moveTo>
                    <a:pt x="883480" y="1384300"/>
                  </a:moveTo>
                  <a:lnTo>
                    <a:pt x="880432" y="1384300"/>
                  </a:lnTo>
                  <a:lnTo>
                    <a:pt x="880432" y="1371600"/>
                  </a:lnTo>
                  <a:lnTo>
                    <a:pt x="883480" y="1384300"/>
                  </a:lnTo>
                  <a:close/>
                </a:path>
                <a:path w="1042035" h="2247900">
                  <a:moveTo>
                    <a:pt x="857572" y="1384300"/>
                  </a:moveTo>
                  <a:lnTo>
                    <a:pt x="856048" y="1384300"/>
                  </a:lnTo>
                  <a:lnTo>
                    <a:pt x="856048" y="1377950"/>
                  </a:lnTo>
                  <a:lnTo>
                    <a:pt x="857572" y="1384300"/>
                  </a:lnTo>
                  <a:close/>
                </a:path>
                <a:path w="1042035" h="2247900">
                  <a:moveTo>
                    <a:pt x="859096" y="1397000"/>
                  </a:moveTo>
                  <a:lnTo>
                    <a:pt x="857572" y="1397000"/>
                  </a:lnTo>
                  <a:lnTo>
                    <a:pt x="857572" y="1384300"/>
                  </a:lnTo>
                  <a:lnTo>
                    <a:pt x="859096" y="1397000"/>
                  </a:lnTo>
                  <a:close/>
                </a:path>
                <a:path w="1042035" h="2247900">
                  <a:moveTo>
                    <a:pt x="884800" y="1397846"/>
                  </a:moveTo>
                  <a:lnTo>
                    <a:pt x="883480" y="1397000"/>
                  </a:lnTo>
                  <a:lnTo>
                    <a:pt x="859096" y="1397000"/>
                  </a:lnTo>
                  <a:lnTo>
                    <a:pt x="883480" y="1384300"/>
                  </a:lnTo>
                  <a:lnTo>
                    <a:pt x="885004" y="1397000"/>
                  </a:lnTo>
                  <a:lnTo>
                    <a:pt x="884800" y="1397846"/>
                  </a:lnTo>
                  <a:close/>
                </a:path>
                <a:path w="1042035" h="2247900">
                  <a:moveTo>
                    <a:pt x="885004" y="1397000"/>
                  </a:moveTo>
                  <a:lnTo>
                    <a:pt x="883480" y="1384300"/>
                  </a:lnTo>
                  <a:lnTo>
                    <a:pt x="885004" y="1384300"/>
                  </a:lnTo>
                  <a:lnTo>
                    <a:pt x="885004" y="1397000"/>
                  </a:lnTo>
                  <a:close/>
                </a:path>
                <a:path w="1042035" h="2247900">
                  <a:moveTo>
                    <a:pt x="865192" y="1409700"/>
                  </a:moveTo>
                  <a:lnTo>
                    <a:pt x="863668" y="1409700"/>
                  </a:lnTo>
                  <a:lnTo>
                    <a:pt x="860620" y="1397000"/>
                  </a:lnTo>
                  <a:lnTo>
                    <a:pt x="862144" y="1397000"/>
                  </a:lnTo>
                  <a:lnTo>
                    <a:pt x="865192" y="1409700"/>
                  </a:lnTo>
                  <a:close/>
                </a:path>
                <a:path w="1042035" h="2247900">
                  <a:moveTo>
                    <a:pt x="881956" y="1409700"/>
                  </a:moveTo>
                  <a:lnTo>
                    <a:pt x="865192" y="1409700"/>
                  </a:lnTo>
                  <a:lnTo>
                    <a:pt x="862144" y="1397000"/>
                  </a:lnTo>
                  <a:lnTo>
                    <a:pt x="883480" y="1397000"/>
                  </a:lnTo>
                  <a:lnTo>
                    <a:pt x="884394" y="1399540"/>
                  </a:lnTo>
                  <a:lnTo>
                    <a:pt x="881956" y="1409700"/>
                  </a:lnTo>
                  <a:close/>
                </a:path>
                <a:path w="1042035" h="2247900">
                  <a:moveTo>
                    <a:pt x="884394" y="1399540"/>
                  </a:moveTo>
                  <a:lnTo>
                    <a:pt x="883480" y="1397000"/>
                  </a:lnTo>
                  <a:lnTo>
                    <a:pt x="884800" y="1397846"/>
                  </a:lnTo>
                  <a:lnTo>
                    <a:pt x="884394" y="1399540"/>
                  </a:lnTo>
                  <a:close/>
                </a:path>
                <a:path w="1042035" h="2247900">
                  <a:moveTo>
                    <a:pt x="885281" y="1398154"/>
                  </a:moveTo>
                  <a:lnTo>
                    <a:pt x="884800" y="1397846"/>
                  </a:lnTo>
                  <a:lnTo>
                    <a:pt x="885004" y="1397000"/>
                  </a:lnTo>
                  <a:lnTo>
                    <a:pt x="885281" y="1398154"/>
                  </a:lnTo>
                  <a:close/>
                </a:path>
                <a:path w="1042035" h="2247900">
                  <a:moveTo>
                    <a:pt x="888052" y="1409700"/>
                  </a:moveTo>
                  <a:lnTo>
                    <a:pt x="884394" y="1399540"/>
                  </a:lnTo>
                  <a:lnTo>
                    <a:pt x="884800" y="1397846"/>
                  </a:lnTo>
                  <a:lnTo>
                    <a:pt x="885281" y="1398154"/>
                  </a:lnTo>
                  <a:lnTo>
                    <a:pt x="888052" y="1409700"/>
                  </a:lnTo>
                  <a:close/>
                </a:path>
                <a:path w="1042035" h="2247900">
                  <a:moveTo>
                    <a:pt x="903292" y="1409700"/>
                  </a:moveTo>
                  <a:lnTo>
                    <a:pt x="888052" y="1409700"/>
                  </a:lnTo>
                  <a:lnTo>
                    <a:pt x="885281" y="1398154"/>
                  </a:lnTo>
                  <a:lnTo>
                    <a:pt x="903292" y="1409700"/>
                  </a:lnTo>
                  <a:close/>
                </a:path>
                <a:path w="1042035" h="2247900">
                  <a:moveTo>
                    <a:pt x="888052" y="1409700"/>
                  </a:moveTo>
                  <a:lnTo>
                    <a:pt x="881956" y="1409700"/>
                  </a:lnTo>
                  <a:lnTo>
                    <a:pt x="884394" y="1399540"/>
                  </a:lnTo>
                  <a:lnTo>
                    <a:pt x="888052" y="1409700"/>
                  </a:lnTo>
                  <a:close/>
                </a:path>
                <a:path w="1042035" h="2247900">
                  <a:moveTo>
                    <a:pt x="888052" y="1435100"/>
                  </a:moveTo>
                  <a:lnTo>
                    <a:pt x="868240" y="1422400"/>
                  </a:lnTo>
                  <a:lnTo>
                    <a:pt x="866715" y="1409700"/>
                  </a:lnTo>
                  <a:lnTo>
                    <a:pt x="909388" y="1409700"/>
                  </a:lnTo>
                  <a:lnTo>
                    <a:pt x="909388" y="1422400"/>
                  </a:lnTo>
                  <a:lnTo>
                    <a:pt x="886528" y="1422400"/>
                  </a:lnTo>
                  <a:lnTo>
                    <a:pt x="888052" y="1435100"/>
                  </a:lnTo>
                  <a:close/>
                </a:path>
                <a:path w="1042035" h="2247900">
                  <a:moveTo>
                    <a:pt x="939868" y="1511300"/>
                  </a:moveTo>
                  <a:lnTo>
                    <a:pt x="910912" y="1511300"/>
                  </a:lnTo>
                  <a:lnTo>
                    <a:pt x="891100" y="1447800"/>
                  </a:lnTo>
                  <a:lnTo>
                    <a:pt x="888052" y="1435100"/>
                  </a:lnTo>
                  <a:lnTo>
                    <a:pt x="886528" y="1422400"/>
                  </a:lnTo>
                  <a:lnTo>
                    <a:pt x="912436" y="1422400"/>
                  </a:lnTo>
                  <a:lnTo>
                    <a:pt x="913960" y="1435100"/>
                  </a:lnTo>
                  <a:lnTo>
                    <a:pt x="935296" y="1498600"/>
                  </a:lnTo>
                  <a:lnTo>
                    <a:pt x="933772" y="1498600"/>
                  </a:lnTo>
                  <a:lnTo>
                    <a:pt x="939868" y="1511300"/>
                  </a:lnTo>
                  <a:close/>
                </a:path>
                <a:path w="1042035" h="2247900">
                  <a:moveTo>
                    <a:pt x="929200" y="1524000"/>
                  </a:moveTo>
                  <a:lnTo>
                    <a:pt x="920056" y="1524000"/>
                  </a:lnTo>
                  <a:lnTo>
                    <a:pt x="913960" y="1511300"/>
                  </a:lnTo>
                  <a:lnTo>
                    <a:pt x="931319" y="1511300"/>
                  </a:lnTo>
                  <a:lnTo>
                    <a:pt x="929200" y="1524000"/>
                  </a:lnTo>
                  <a:close/>
                </a:path>
                <a:path w="1042035" h="2247900">
                  <a:moveTo>
                    <a:pt x="932248" y="1524000"/>
                  </a:moveTo>
                  <a:lnTo>
                    <a:pt x="929200" y="1524000"/>
                  </a:lnTo>
                  <a:lnTo>
                    <a:pt x="931319" y="1511300"/>
                  </a:lnTo>
                  <a:lnTo>
                    <a:pt x="942915" y="1511300"/>
                  </a:lnTo>
                  <a:lnTo>
                    <a:pt x="943220" y="1512570"/>
                  </a:lnTo>
                  <a:lnTo>
                    <a:pt x="932248" y="1524000"/>
                  </a:lnTo>
                  <a:close/>
                </a:path>
                <a:path w="1042035" h="2247900">
                  <a:moveTo>
                    <a:pt x="943220" y="1512570"/>
                  </a:moveTo>
                  <a:lnTo>
                    <a:pt x="942915" y="1511300"/>
                  </a:lnTo>
                  <a:lnTo>
                    <a:pt x="943331" y="1512454"/>
                  </a:lnTo>
                  <a:close/>
                </a:path>
                <a:path w="1042035" h="2247900">
                  <a:moveTo>
                    <a:pt x="943331" y="1512454"/>
                  </a:moveTo>
                  <a:lnTo>
                    <a:pt x="942915" y="1511300"/>
                  </a:lnTo>
                  <a:lnTo>
                    <a:pt x="944440" y="1511300"/>
                  </a:lnTo>
                  <a:lnTo>
                    <a:pt x="943331" y="1512454"/>
                  </a:lnTo>
                  <a:close/>
                </a:path>
                <a:path w="1042035" h="2247900">
                  <a:moveTo>
                    <a:pt x="953584" y="1536700"/>
                  </a:moveTo>
                  <a:lnTo>
                    <a:pt x="932248" y="1536700"/>
                  </a:lnTo>
                  <a:lnTo>
                    <a:pt x="930724" y="1524000"/>
                  </a:lnTo>
                  <a:lnTo>
                    <a:pt x="947488" y="1524000"/>
                  </a:lnTo>
                  <a:lnTo>
                    <a:pt x="943331" y="1512454"/>
                  </a:lnTo>
                  <a:lnTo>
                    <a:pt x="944440" y="1511300"/>
                  </a:lnTo>
                  <a:lnTo>
                    <a:pt x="948702" y="1511300"/>
                  </a:lnTo>
                  <a:lnTo>
                    <a:pt x="955108" y="1524000"/>
                  </a:lnTo>
                  <a:lnTo>
                    <a:pt x="953584" y="1536700"/>
                  </a:lnTo>
                  <a:close/>
                </a:path>
                <a:path w="1042035" h="2247900">
                  <a:moveTo>
                    <a:pt x="947488" y="1524000"/>
                  </a:moveTo>
                  <a:lnTo>
                    <a:pt x="945964" y="1524000"/>
                  </a:lnTo>
                  <a:lnTo>
                    <a:pt x="943220" y="1512570"/>
                  </a:lnTo>
                  <a:lnTo>
                    <a:pt x="947488" y="1524000"/>
                  </a:lnTo>
                  <a:close/>
                </a:path>
                <a:path w="1042035" h="2247900">
                  <a:moveTo>
                    <a:pt x="945964" y="1524000"/>
                  </a:moveTo>
                  <a:lnTo>
                    <a:pt x="932248" y="1524000"/>
                  </a:lnTo>
                  <a:lnTo>
                    <a:pt x="943220" y="1512570"/>
                  </a:lnTo>
                  <a:lnTo>
                    <a:pt x="945964" y="1524000"/>
                  </a:lnTo>
                  <a:close/>
                </a:path>
                <a:path w="1042035" h="2247900">
                  <a:moveTo>
                    <a:pt x="932248" y="1536700"/>
                  </a:moveTo>
                  <a:lnTo>
                    <a:pt x="924628" y="1536700"/>
                  </a:lnTo>
                  <a:lnTo>
                    <a:pt x="923104" y="1524000"/>
                  </a:lnTo>
                  <a:lnTo>
                    <a:pt x="930724" y="1524000"/>
                  </a:lnTo>
                  <a:lnTo>
                    <a:pt x="932248" y="1536700"/>
                  </a:lnTo>
                  <a:close/>
                </a:path>
                <a:path w="1042035" h="2247900">
                  <a:moveTo>
                    <a:pt x="984064" y="1574800"/>
                  </a:moveTo>
                  <a:lnTo>
                    <a:pt x="950536" y="1574800"/>
                  </a:lnTo>
                  <a:lnTo>
                    <a:pt x="936820" y="1562100"/>
                  </a:lnTo>
                  <a:lnTo>
                    <a:pt x="936820" y="1549400"/>
                  </a:lnTo>
                  <a:lnTo>
                    <a:pt x="933772" y="1536700"/>
                  </a:lnTo>
                  <a:lnTo>
                    <a:pt x="953584" y="1536700"/>
                  </a:lnTo>
                  <a:lnTo>
                    <a:pt x="955108" y="1524000"/>
                  </a:lnTo>
                  <a:lnTo>
                    <a:pt x="956632" y="1524000"/>
                  </a:lnTo>
                  <a:lnTo>
                    <a:pt x="958156" y="1536700"/>
                  </a:lnTo>
                  <a:lnTo>
                    <a:pt x="961204" y="1549400"/>
                  </a:lnTo>
                  <a:lnTo>
                    <a:pt x="966538" y="1549400"/>
                  </a:lnTo>
                  <a:lnTo>
                    <a:pt x="974920" y="1562100"/>
                  </a:lnTo>
                  <a:lnTo>
                    <a:pt x="984064" y="1574800"/>
                  </a:lnTo>
                  <a:close/>
                </a:path>
                <a:path w="1042035" h="2247900">
                  <a:moveTo>
                    <a:pt x="966538" y="1549400"/>
                  </a:moveTo>
                  <a:lnTo>
                    <a:pt x="961204" y="1549400"/>
                  </a:lnTo>
                  <a:lnTo>
                    <a:pt x="958156" y="1536700"/>
                  </a:lnTo>
                  <a:lnTo>
                    <a:pt x="966538" y="1549400"/>
                  </a:lnTo>
                  <a:close/>
                </a:path>
                <a:path w="1042035" h="2247900">
                  <a:moveTo>
                    <a:pt x="991684" y="1587500"/>
                  </a:moveTo>
                  <a:lnTo>
                    <a:pt x="962728" y="1587500"/>
                  </a:lnTo>
                  <a:lnTo>
                    <a:pt x="958156" y="1574800"/>
                  </a:lnTo>
                  <a:lnTo>
                    <a:pt x="988636" y="1574800"/>
                  </a:lnTo>
                  <a:lnTo>
                    <a:pt x="991684" y="1587500"/>
                  </a:lnTo>
                  <a:close/>
                </a:path>
                <a:path w="1042035" h="2247900">
                  <a:moveTo>
                    <a:pt x="994732" y="1600200"/>
                  </a:moveTo>
                  <a:lnTo>
                    <a:pt x="968824" y="1600200"/>
                  </a:lnTo>
                  <a:lnTo>
                    <a:pt x="964252" y="1587500"/>
                  </a:lnTo>
                  <a:lnTo>
                    <a:pt x="994732" y="1587500"/>
                  </a:lnTo>
                  <a:lnTo>
                    <a:pt x="994732" y="1600200"/>
                  </a:lnTo>
                  <a:close/>
                </a:path>
                <a:path w="1042035" h="2247900">
                  <a:moveTo>
                    <a:pt x="997780" y="1612900"/>
                  </a:moveTo>
                  <a:lnTo>
                    <a:pt x="970348" y="1612900"/>
                  </a:lnTo>
                  <a:lnTo>
                    <a:pt x="970348" y="1600200"/>
                  </a:lnTo>
                  <a:lnTo>
                    <a:pt x="996256" y="1600200"/>
                  </a:lnTo>
                  <a:lnTo>
                    <a:pt x="997780" y="1612900"/>
                  </a:lnTo>
                  <a:close/>
                </a:path>
                <a:path w="1042035" h="2247900">
                  <a:moveTo>
                    <a:pt x="1005400" y="1625600"/>
                  </a:moveTo>
                  <a:lnTo>
                    <a:pt x="974920" y="1625600"/>
                  </a:lnTo>
                  <a:lnTo>
                    <a:pt x="973396" y="1612900"/>
                  </a:lnTo>
                  <a:lnTo>
                    <a:pt x="1002352" y="1612900"/>
                  </a:lnTo>
                  <a:lnTo>
                    <a:pt x="1005400" y="1625600"/>
                  </a:lnTo>
                  <a:close/>
                </a:path>
                <a:path w="1042035" h="2247900">
                  <a:moveTo>
                    <a:pt x="1035880" y="2108200"/>
                  </a:moveTo>
                  <a:lnTo>
                    <a:pt x="1009972" y="2108200"/>
                  </a:lnTo>
                  <a:lnTo>
                    <a:pt x="1009972" y="2095500"/>
                  </a:lnTo>
                  <a:lnTo>
                    <a:pt x="1011496" y="2095500"/>
                  </a:lnTo>
                  <a:lnTo>
                    <a:pt x="1011496" y="2082800"/>
                  </a:lnTo>
                  <a:lnTo>
                    <a:pt x="1013020" y="2070100"/>
                  </a:lnTo>
                  <a:lnTo>
                    <a:pt x="1013020" y="2057400"/>
                  </a:lnTo>
                  <a:lnTo>
                    <a:pt x="1014544" y="2044700"/>
                  </a:lnTo>
                  <a:lnTo>
                    <a:pt x="1014544" y="2032000"/>
                  </a:lnTo>
                  <a:lnTo>
                    <a:pt x="1016068" y="2032000"/>
                  </a:lnTo>
                  <a:lnTo>
                    <a:pt x="1016068" y="2019300"/>
                  </a:lnTo>
                  <a:lnTo>
                    <a:pt x="1009972" y="1765300"/>
                  </a:lnTo>
                  <a:lnTo>
                    <a:pt x="1005400" y="1727200"/>
                  </a:lnTo>
                  <a:lnTo>
                    <a:pt x="1002352" y="1714500"/>
                  </a:lnTo>
                  <a:lnTo>
                    <a:pt x="1000828" y="1701800"/>
                  </a:lnTo>
                  <a:lnTo>
                    <a:pt x="1000828" y="1689100"/>
                  </a:lnTo>
                  <a:lnTo>
                    <a:pt x="999304" y="1676400"/>
                  </a:lnTo>
                  <a:lnTo>
                    <a:pt x="993208" y="1651000"/>
                  </a:lnTo>
                  <a:lnTo>
                    <a:pt x="991684" y="1651000"/>
                  </a:lnTo>
                  <a:lnTo>
                    <a:pt x="982540" y="1638300"/>
                  </a:lnTo>
                  <a:lnTo>
                    <a:pt x="977968" y="1625600"/>
                  </a:lnTo>
                  <a:lnTo>
                    <a:pt x="1009972" y="1625600"/>
                  </a:lnTo>
                  <a:lnTo>
                    <a:pt x="1013020" y="1638300"/>
                  </a:lnTo>
                  <a:lnTo>
                    <a:pt x="1014544" y="1638300"/>
                  </a:lnTo>
                  <a:lnTo>
                    <a:pt x="1017592" y="1651000"/>
                  </a:lnTo>
                  <a:lnTo>
                    <a:pt x="1023688" y="1663700"/>
                  </a:lnTo>
                  <a:lnTo>
                    <a:pt x="1025212" y="1676400"/>
                  </a:lnTo>
                  <a:lnTo>
                    <a:pt x="1025212" y="1689100"/>
                  </a:lnTo>
                  <a:lnTo>
                    <a:pt x="1026736" y="1701800"/>
                  </a:lnTo>
                  <a:lnTo>
                    <a:pt x="1026736" y="1714500"/>
                  </a:lnTo>
                  <a:lnTo>
                    <a:pt x="1028260" y="1714500"/>
                  </a:lnTo>
                  <a:lnTo>
                    <a:pt x="1031308" y="1739900"/>
                  </a:lnTo>
                  <a:lnTo>
                    <a:pt x="1034356" y="1752600"/>
                  </a:lnTo>
                  <a:lnTo>
                    <a:pt x="1034356" y="1765300"/>
                  </a:lnTo>
                  <a:lnTo>
                    <a:pt x="1037404" y="1828800"/>
                  </a:lnTo>
                  <a:lnTo>
                    <a:pt x="1041976" y="2019300"/>
                  </a:lnTo>
                  <a:lnTo>
                    <a:pt x="1040452" y="2032000"/>
                  </a:lnTo>
                  <a:lnTo>
                    <a:pt x="1040452" y="2044700"/>
                  </a:lnTo>
                  <a:lnTo>
                    <a:pt x="1038928" y="2044700"/>
                  </a:lnTo>
                  <a:lnTo>
                    <a:pt x="1038928" y="2057400"/>
                  </a:lnTo>
                  <a:lnTo>
                    <a:pt x="1037404" y="2070100"/>
                  </a:lnTo>
                  <a:lnTo>
                    <a:pt x="1037404" y="2082800"/>
                  </a:lnTo>
                  <a:lnTo>
                    <a:pt x="1035880" y="2095500"/>
                  </a:lnTo>
                  <a:lnTo>
                    <a:pt x="1035880" y="2108200"/>
                  </a:lnTo>
                  <a:close/>
                </a:path>
                <a:path w="1042035" h="2247900">
                  <a:moveTo>
                    <a:pt x="1020640" y="2171700"/>
                  </a:moveTo>
                  <a:lnTo>
                    <a:pt x="994732" y="2171700"/>
                  </a:lnTo>
                  <a:lnTo>
                    <a:pt x="996256" y="2159000"/>
                  </a:lnTo>
                  <a:lnTo>
                    <a:pt x="1000828" y="2146300"/>
                  </a:lnTo>
                  <a:lnTo>
                    <a:pt x="1003876" y="2146300"/>
                  </a:lnTo>
                  <a:lnTo>
                    <a:pt x="1003876" y="2133600"/>
                  </a:lnTo>
                  <a:lnTo>
                    <a:pt x="1005400" y="2133600"/>
                  </a:lnTo>
                  <a:lnTo>
                    <a:pt x="1008448" y="2108200"/>
                  </a:lnTo>
                  <a:lnTo>
                    <a:pt x="1034356" y="2108200"/>
                  </a:lnTo>
                  <a:lnTo>
                    <a:pt x="1032832" y="2120900"/>
                  </a:lnTo>
                  <a:lnTo>
                    <a:pt x="1031308" y="2120900"/>
                  </a:lnTo>
                  <a:lnTo>
                    <a:pt x="1029784" y="2133600"/>
                  </a:lnTo>
                  <a:lnTo>
                    <a:pt x="1029784" y="2146300"/>
                  </a:lnTo>
                  <a:lnTo>
                    <a:pt x="1020640" y="2171700"/>
                  </a:lnTo>
                  <a:close/>
                </a:path>
                <a:path w="1042035" h="2247900">
                  <a:moveTo>
                    <a:pt x="1014544" y="2197100"/>
                  </a:moveTo>
                  <a:lnTo>
                    <a:pt x="985588" y="2197100"/>
                  </a:lnTo>
                  <a:lnTo>
                    <a:pt x="988636" y="2184400"/>
                  </a:lnTo>
                  <a:lnTo>
                    <a:pt x="990160" y="2184400"/>
                  </a:lnTo>
                  <a:lnTo>
                    <a:pt x="991684" y="2171700"/>
                  </a:lnTo>
                  <a:lnTo>
                    <a:pt x="1017592" y="2171700"/>
                  </a:lnTo>
                  <a:lnTo>
                    <a:pt x="1014544" y="2197100"/>
                  </a:lnTo>
                  <a:close/>
                </a:path>
                <a:path w="1042035" h="2247900">
                  <a:moveTo>
                    <a:pt x="1008448" y="2209800"/>
                  </a:moveTo>
                  <a:lnTo>
                    <a:pt x="982540" y="2209800"/>
                  </a:lnTo>
                  <a:lnTo>
                    <a:pt x="984064" y="2197100"/>
                  </a:lnTo>
                  <a:lnTo>
                    <a:pt x="1009972" y="2197100"/>
                  </a:lnTo>
                  <a:lnTo>
                    <a:pt x="1008448" y="2209800"/>
                  </a:lnTo>
                  <a:close/>
                </a:path>
                <a:path w="1042035" h="2247900">
                  <a:moveTo>
                    <a:pt x="31564" y="2222500"/>
                  </a:moveTo>
                  <a:lnTo>
                    <a:pt x="17848" y="2209800"/>
                  </a:lnTo>
                  <a:lnTo>
                    <a:pt x="31524" y="2209978"/>
                  </a:lnTo>
                  <a:lnTo>
                    <a:pt x="31564" y="2222500"/>
                  </a:lnTo>
                  <a:close/>
                </a:path>
                <a:path w="1042035" h="2247900">
                  <a:moveTo>
                    <a:pt x="31524" y="2209978"/>
                  </a:moveTo>
                  <a:lnTo>
                    <a:pt x="17848" y="2209800"/>
                  </a:lnTo>
                  <a:lnTo>
                    <a:pt x="31523" y="2209800"/>
                  </a:lnTo>
                  <a:lnTo>
                    <a:pt x="31524" y="2209978"/>
                  </a:lnTo>
                  <a:close/>
                </a:path>
                <a:path w="1042035" h="2247900">
                  <a:moveTo>
                    <a:pt x="1003876" y="2235200"/>
                  </a:moveTo>
                  <a:lnTo>
                    <a:pt x="976444" y="2235200"/>
                  </a:lnTo>
                  <a:lnTo>
                    <a:pt x="988636" y="2222500"/>
                  </a:lnTo>
                  <a:lnTo>
                    <a:pt x="979506" y="2222380"/>
                  </a:lnTo>
                  <a:lnTo>
                    <a:pt x="981015" y="2209800"/>
                  </a:lnTo>
                  <a:lnTo>
                    <a:pt x="1006924" y="2209800"/>
                  </a:lnTo>
                  <a:lnTo>
                    <a:pt x="1003904" y="2222380"/>
                  </a:lnTo>
                  <a:lnTo>
                    <a:pt x="1003876" y="2235200"/>
                  </a:lnTo>
                  <a:close/>
                </a:path>
                <a:path w="1042035" h="2247900">
                  <a:moveTo>
                    <a:pt x="979492" y="2222500"/>
                  </a:moveTo>
                  <a:lnTo>
                    <a:pt x="31564" y="2222500"/>
                  </a:lnTo>
                  <a:lnTo>
                    <a:pt x="31524" y="2209978"/>
                  </a:lnTo>
                  <a:lnTo>
                    <a:pt x="979506" y="2222380"/>
                  </a:lnTo>
                  <a:close/>
                </a:path>
                <a:path w="1042035" h="2247900">
                  <a:moveTo>
                    <a:pt x="976444" y="2235200"/>
                  </a:moveTo>
                  <a:lnTo>
                    <a:pt x="979492" y="2222500"/>
                  </a:lnTo>
                  <a:lnTo>
                    <a:pt x="988636" y="2222500"/>
                  </a:lnTo>
                  <a:lnTo>
                    <a:pt x="976444" y="2235200"/>
                  </a:lnTo>
                  <a:close/>
                </a:path>
                <a:path w="1042035" h="2247900">
                  <a:moveTo>
                    <a:pt x="999304" y="2247900"/>
                  </a:moveTo>
                  <a:lnTo>
                    <a:pt x="988636" y="2247900"/>
                  </a:lnTo>
                  <a:lnTo>
                    <a:pt x="17848" y="2235200"/>
                  </a:lnTo>
                  <a:lnTo>
                    <a:pt x="1000828" y="2235200"/>
                  </a:lnTo>
                  <a:lnTo>
                    <a:pt x="999304" y="2247900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834384" y="5356860"/>
              <a:ext cx="3576954" cy="601980"/>
            </a:xfrm>
            <a:custGeom>
              <a:avLst/>
              <a:gdLst/>
              <a:ahLst/>
              <a:cxnLst/>
              <a:rect l="l" t="t" r="r" b="b"/>
              <a:pathLst>
                <a:path w="3576954" h="601979">
                  <a:moveTo>
                    <a:pt x="3576828" y="601979"/>
                  </a:moveTo>
                  <a:lnTo>
                    <a:pt x="0" y="601979"/>
                  </a:lnTo>
                  <a:lnTo>
                    <a:pt x="0" y="0"/>
                  </a:lnTo>
                  <a:lnTo>
                    <a:pt x="3576828" y="0"/>
                  </a:lnTo>
                  <a:lnTo>
                    <a:pt x="3576828" y="601979"/>
                  </a:lnTo>
                  <a:close/>
                </a:path>
              </a:pathLst>
            </a:custGeom>
            <a:solidFill>
              <a:srgbClr val="FBD1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828288" y="5350764"/>
              <a:ext cx="3589020" cy="614680"/>
            </a:xfrm>
            <a:custGeom>
              <a:avLst/>
              <a:gdLst/>
              <a:ahLst/>
              <a:cxnLst/>
              <a:rect l="l" t="t" r="r" b="b"/>
              <a:pathLst>
                <a:path w="3589020" h="614679">
                  <a:moveTo>
                    <a:pt x="3589019" y="614172"/>
                  </a:moveTo>
                  <a:lnTo>
                    <a:pt x="0" y="614172"/>
                  </a:lnTo>
                  <a:lnTo>
                    <a:pt x="0" y="0"/>
                  </a:lnTo>
                  <a:lnTo>
                    <a:pt x="3589019" y="0"/>
                  </a:lnTo>
                  <a:lnTo>
                    <a:pt x="3589019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01980"/>
                  </a:lnTo>
                  <a:lnTo>
                    <a:pt x="6096" y="601980"/>
                  </a:lnTo>
                  <a:lnTo>
                    <a:pt x="12192" y="608076"/>
                  </a:lnTo>
                  <a:lnTo>
                    <a:pt x="3589019" y="608076"/>
                  </a:lnTo>
                  <a:lnTo>
                    <a:pt x="3589019" y="614172"/>
                  </a:lnTo>
                  <a:close/>
                </a:path>
                <a:path w="3589020" h="614679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589020" h="614679">
                  <a:moveTo>
                    <a:pt x="3575303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575303" y="6096"/>
                  </a:lnTo>
                  <a:lnTo>
                    <a:pt x="3575303" y="12192"/>
                  </a:lnTo>
                  <a:close/>
                </a:path>
                <a:path w="3589020" h="614679">
                  <a:moveTo>
                    <a:pt x="3575303" y="608076"/>
                  </a:moveTo>
                  <a:lnTo>
                    <a:pt x="3575303" y="6096"/>
                  </a:lnTo>
                  <a:lnTo>
                    <a:pt x="3582924" y="12192"/>
                  </a:lnTo>
                  <a:lnTo>
                    <a:pt x="3589019" y="12192"/>
                  </a:lnTo>
                  <a:lnTo>
                    <a:pt x="3589019" y="601980"/>
                  </a:lnTo>
                  <a:lnTo>
                    <a:pt x="3582924" y="601980"/>
                  </a:lnTo>
                  <a:lnTo>
                    <a:pt x="3575303" y="608076"/>
                  </a:lnTo>
                  <a:close/>
                </a:path>
                <a:path w="3589020" h="614679">
                  <a:moveTo>
                    <a:pt x="3589019" y="12192"/>
                  </a:moveTo>
                  <a:lnTo>
                    <a:pt x="3582924" y="12192"/>
                  </a:lnTo>
                  <a:lnTo>
                    <a:pt x="3575303" y="6096"/>
                  </a:lnTo>
                  <a:lnTo>
                    <a:pt x="3589019" y="6096"/>
                  </a:lnTo>
                  <a:lnTo>
                    <a:pt x="3589019" y="12192"/>
                  </a:lnTo>
                  <a:close/>
                </a:path>
                <a:path w="3589020" h="614679">
                  <a:moveTo>
                    <a:pt x="12192" y="608076"/>
                  </a:moveTo>
                  <a:lnTo>
                    <a:pt x="6096" y="601980"/>
                  </a:lnTo>
                  <a:lnTo>
                    <a:pt x="12192" y="601980"/>
                  </a:lnTo>
                  <a:lnTo>
                    <a:pt x="12192" y="608076"/>
                  </a:lnTo>
                  <a:close/>
                </a:path>
                <a:path w="3589020" h="614679">
                  <a:moveTo>
                    <a:pt x="3575303" y="608076"/>
                  </a:moveTo>
                  <a:lnTo>
                    <a:pt x="12192" y="608076"/>
                  </a:lnTo>
                  <a:lnTo>
                    <a:pt x="12192" y="601980"/>
                  </a:lnTo>
                  <a:lnTo>
                    <a:pt x="3575303" y="601980"/>
                  </a:lnTo>
                  <a:lnTo>
                    <a:pt x="3575303" y="608076"/>
                  </a:lnTo>
                  <a:close/>
                </a:path>
                <a:path w="3589020" h="614679">
                  <a:moveTo>
                    <a:pt x="3589019" y="608076"/>
                  </a:moveTo>
                  <a:lnTo>
                    <a:pt x="3575303" y="608076"/>
                  </a:lnTo>
                  <a:lnTo>
                    <a:pt x="3582924" y="601980"/>
                  </a:lnTo>
                  <a:lnTo>
                    <a:pt x="3589019" y="601980"/>
                  </a:lnTo>
                  <a:lnTo>
                    <a:pt x="3589019" y="608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834384" y="5356860"/>
            <a:ext cx="3576954" cy="60198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822325" marR="781050" indent="205740">
              <a:lnSpc>
                <a:spcPct val="100000"/>
              </a:lnSpc>
              <a:spcBef>
                <a:spcPts val="885"/>
              </a:spcBef>
            </a:pPr>
            <a:r>
              <a:rPr dirty="0" sz="1200" b="1">
                <a:latin typeface="Times New Roman"/>
                <a:cs typeface="Times New Roman"/>
              </a:rPr>
              <a:t>Cross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 </a:t>
            </a:r>
            <a:r>
              <a:rPr dirty="0" sz="1200" b="1">
                <a:latin typeface="Times New Roman"/>
                <a:cs typeface="Times New Roman"/>
              </a:rPr>
              <a:t>Components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(enterprise-level)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3828288" y="4748784"/>
            <a:ext cx="3230880" cy="614680"/>
            <a:chOff x="3828288" y="4748784"/>
            <a:chExt cx="3230880" cy="614680"/>
          </a:xfrm>
        </p:grpSpPr>
        <p:sp>
          <p:nvSpPr>
            <p:cNvPr id="46" name="object 46" descr=""/>
            <p:cNvSpPr/>
            <p:nvPr/>
          </p:nvSpPr>
          <p:spPr>
            <a:xfrm>
              <a:off x="3834383" y="4754880"/>
              <a:ext cx="3218815" cy="601980"/>
            </a:xfrm>
            <a:custGeom>
              <a:avLst/>
              <a:gdLst/>
              <a:ahLst/>
              <a:cxnLst/>
              <a:rect l="l" t="t" r="r" b="b"/>
              <a:pathLst>
                <a:path w="3218815" h="601979">
                  <a:moveTo>
                    <a:pt x="3218687" y="601980"/>
                  </a:moveTo>
                  <a:lnTo>
                    <a:pt x="0" y="601980"/>
                  </a:lnTo>
                  <a:lnTo>
                    <a:pt x="0" y="0"/>
                  </a:lnTo>
                  <a:lnTo>
                    <a:pt x="3218687" y="0"/>
                  </a:lnTo>
                  <a:lnTo>
                    <a:pt x="3218687" y="601980"/>
                  </a:lnTo>
                  <a:close/>
                </a:path>
              </a:pathLst>
            </a:custGeom>
            <a:solidFill>
              <a:srgbClr val="A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828288" y="4748784"/>
              <a:ext cx="3230880" cy="614680"/>
            </a:xfrm>
            <a:custGeom>
              <a:avLst/>
              <a:gdLst/>
              <a:ahLst/>
              <a:cxnLst/>
              <a:rect l="l" t="t" r="r" b="b"/>
              <a:pathLst>
                <a:path w="3230879" h="614679">
                  <a:moveTo>
                    <a:pt x="3230880" y="614172"/>
                  </a:moveTo>
                  <a:lnTo>
                    <a:pt x="0" y="614172"/>
                  </a:lnTo>
                  <a:lnTo>
                    <a:pt x="0" y="0"/>
                  </a:lnTo>
                  <a:lnTo>
                    <a:pt x="3230880" y="0"/>
                  </a:lnTo>
                  <a:lnTo>
                    <a:pt x="323088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01980"/>
                  </a:lnTo>
                  <a:lnTo>
                    <a:pt x="6096" y="601980"/>
                  </a:lnTo>
                  <a:lnTo>
                    <a:pt x="12192" y="608076"/>
                  </a:lnTo>
                  <a:lnTo>
                    <a:pt x="3230880" y="608076"/>
                  </a:lnTo>
                  <a:lnTo>
                    <a:pt x="3230880" y="614172"/>
                  </a:lnTo>
                  <a:close/>
                </a:path>
                <a:path w="3230879" h="614679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230879" h="614679">
                  <a:moveTo>
                    <a:pt x="3217164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217164" y="6096"/>
                  </a:lnTo>
                  <a:lnTo>
                    <a:pt x="3217164" y="12192"/>
                  </a:lnTo>
                  <a:close/>
                </a:path>
                <a:path w="3230879" h="614679">
                  <a:moveTo>
                    <a:pt x="3217164" y="608076"/>
                  </a:moveTo>
                  <a:lnTo>
                    <a:pt x="3217164" y="6096"/>
                  </a:lnTo>
                  <a:lnTo>
                    <a:pt x="3223260" y="12192"/>
                  </a:lnTo>
                  <a:lnTo>
                    <a:pt x="3230880" y="12192"/>
                  </a:lnTo>
                  <a:lnTo>
                    <a:pt x="3230880" y="601980"/>
                  </a:lnTo>
                  <a:lnTo>
                    <a:pt x="3223260" y="601980"/>
                  </a:lnTo>
                  <a:lnTo>
                    <a:pt x="3217164" y="608076"/>
                  </a:lnTo>
                  <a:close/>
                </a:path>
                <a:path w="3230879" h="614679">
                  <a:moveTo>
                    <a:pt x="3230880" y="12192"/>
                  </a:moveTo>
                  <a:lnTo>
                    <a:pt x="3223260" y="12192"/>
                  </a:lnTo>
                  <a:lnTo>
                    <a:pt x="3217164" y="6096"/>
                  </a:lnTo>
                  <a:lnTo>
                    <a:pt x="3230880" y="6096"/>
                  </a:lnTo>
                  <a:lnTo>
                    <a:pt x="3230880" y="12192"/>
                  </a:lnTo>
                  <a:close/>
                </a:path>
                <a:path w="3230879" h="614679">
                  <a:moveTo>
                    <a:pt x="12192" y="608076"/>
                  </a:moveTo>
                  <a:lnTo>
                    <a:pt x="6096" y="601980"/>
                  </a:lnTo>
                  <a:lnTo>
                    <a:pt x="12192" y="601980"/>
                  </a:lnTo>
                  <a:lnTo>
                    <a:pt x="12192" y="608076"/>
                  </a:lnTo>
                  <a:close/>
                </a:path>
                <a:path w="3230879" h="614679">
                  <a:moveTo>
                    <a:pt x="3217164" y="608076"/>
                  </a:moveTo>
                  <a:lnTo>
                    <a:pt x="12192" y="608076"/>
                  </a:lnTo>
                  <a:lnTo>
                    <a:pt x="12192" y="601980"/>
                  </a:lnTo>
                  <a:lnTo>
                    <a:pt x="3217164" y="601980"/>
                  </a:lnTo>
                  <a:lnTo>
                    <a:pt x="3217164" y="608076"/>
                  </a:lnTo>
                  <a:close/>
                </a:path>
                <a:path w="3230879" h="614679">
                  <a:moveTo>
                    <a:pt x="3230880" y="608076"/>
                  </a:moveTo>
                  <a:lnTo>
                    <a:pt x="3217164" y="608076"/>
                  </a:lnTo>
                  <a:lnTo>
                    <a:pt x="3223260" y="601980"/>
                  </a:lnTo>
                  <a:lnTo>
                    <a:pt x="3230880" y="601980"/>
                  </a:lnTo>
                  <a:lnTo>
                    <a:pt x="3230880" y="608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218447" y="4854953"/>
            <a:ext cx="2462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956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Specific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 </a:t>
            </a:r>
            <a:r>
              <a:rPr dirty="0" sz="1200" b="1">
                <a:latin typeface="Times New Roman"/>
                <a:cs typeface="Times New Roman"/>
              </a:rPr>
              <a:t>Components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(business </a:t>
            </a:r>
            <a:r>
              <a:rPr dirty="0" sz="1200" spc="-10" b="1">
                <a:latin typeface="Times New Roman"/>
                <a:cs typeface="Times New Roman"/>
              </a:rPr>
              <a:t>portfolio-level)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828288" y="3886200"/>
            <a:ext cx="4029710" cy="875030"/>
            <a:chOff x="3828288" y="3886200"/>
            <a:chExt cx="4029710" cy="875030"/>
          </a:xfrm>
        </p:grpSpPr>
        <p:sp>
          <p:nvSpPr>
            <p:cNvPr id="50" name="object 50" descr=""/>
            <p:cNvSpPr/>
            <p:nvPr/>
          </p:nvSpPr>
          <p:spPr>
            <a:xfrm>
              <a:off x="3834384" y="3886200"/>
              <a:ext cx="4017645" cy="868680"/>
            </a:xfrm>
            <a:custGeom>
              <a:avLst/>
              <a:gdLst/>
              <a:ahLst/>
              <a:cxnLst/>
              <a:rect l="l" t="t" r="r" b="b"/>
              <a:pathLst>
                <a:path w="4017645" h="868679">
                  <a:moveTo>
                    <a:pt x="4017264" y="868680"/>
                  </a:moveTo>
                  <a:lnTo>
                    <a:pt x="0" y="868680"/>
                  </a:lnTo>
                  <a:lnTo>
                    <a:pt x="0" y="0"/>
                  </a:lnTo>
                  <a:lnTo>
                    <a:pt x="4017264" y="0"/>
                  </a:lnTo>
                  <a:lnTo>
                    <a:pt x="4017264" y="868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828288" y="3886199"/>
              <a:ext cx="4029710" cy="875030"/>
            </a:xfrm>
            <a:custGeom>
              <a:avLst/>
              <a:gdLst/>
              <a:ahLst/>
              <a:cxnLst/>
              <a:rect l="l" t="t" r="r" b="b"/>
              <a:pathLst>
                <a:path w="4029709" h="875029">
                  <a:moveTo>
                    <a:pt x="4029456" y="0"/>
                  </a:moveTo>
                  <a:lnTo>
                    <a:pt x="4015740" y="0"/>
                  </a:lnTo>
                  <a:lnTo>
                    <a:pt x="4015740" y="862330"/>
                  </a:lnTo>
                  <a:lnTo>
                    <a:pt x="4015740" y="862596"/>
                  </a:lnTo>
                  <a:lnTo>
                    <a:pt x="12192" y="862596"/>
                  </a:lnTo>
                  <a:lnTo>
                    <a:pt x="12179" y="868680"/>
                  </a:lnTo>
                  <a:lnTo>
                    <a:pt x="9017" y="868680"/>
                  </a:lnTo>
                  <a:lnTo>
                    <a:pt x="9017" y="865517"/>
                  </a:lnTo>
                  <a:lnTo>
                    <a:pt x="12179" y="868680"/>
                  </a:lnTo>
                  <a:lnTo>
                    <a:pt x="12179" y="862596"/>
                  </a:lnTo>
                  <a:lnTo>
                    <a:pt x="9017" y="862596"/>
                  </a:lnTo>
                  <a:lnTo>
                    <a:pt x="9017" y="862330"/>
                  </a:lnTo>
                  <a:lnTo>
                    <a:pt x="12192" y="86233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862330"/>
                  </a:lnTo>
                  <a:lnTo>
                    <a:pt x="0" y="868680"/>
                  </a:lnTo>
                  <a:lnTo>
                    <a:pt x="0" y="875030"/>
                  </a:lnTo>
                  <a:lnTo>
                    <a:pt x="4029456" y="875030"/>
                  </a:lnTo>
                  <a:lnTo>
                    <a:pt x="4029456" y="868692"/>
                  </a:lnTo>
                  <a:lnTo>
                    <a:pt x="4029456" y="862596"/>
                  </a:lnTo>
                  <a:lnTo>
                    <a:pt x="4023360" y="862596"/>
                  </a:lnTo>
                  <a:lnTo>
                    <a:pt x="4019702" y="865530"/>
                  </a:lnTo>
                  <a:lnTo>
                    <a:pt x="4019702" y="862330"/>
                  </a:lnTo>
                  <a:lnTo>
                    <a:pt x="4029456" y="862330"/>
                  </a:lnTo>
                  <a:lnTo>
                    <a:pt x="4029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4754355" y="3931429"/>
            <a:ext cx="21761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Distinct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973067" y="4149852"/>
            <a:ext cx="3191510" cy="605155"/>
            <a:chOff x="3973067" y="4149852"/>
            <a:chExt cx="3191510" cy="605155"/>
          </a:xfrm>
        </p:grpSpPr>
        <p:sp>
          <p:nvSpPr>
            <p:cNvPr id="54" name="object 54" descr=""/>
            <p:cNvSpPr/>
            <p:nvPr/>
          </p:nvSpPr>
          <p:spPr>
            <a:xfrm>
              <a:off x="4503420" y="4354080"/>
              <a:ext cx="2661285" cy="401320"/>
            </a:xfrm>
            <a:custGeom>
              <a:avLst/>
              <a:gdLst/>
              <a:ahLst/>
              <a:cxnLst/>
              <a:rect l="l" t="t" r="r" b="b"/>
              <a:pathLst>
                <a:path w="2661284" h="401320">
                  <a:moveTo>
                    <a:pt x="12192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12192" y="400812"/>
                  </a:lnTo>
                  <a:lnTo>
                    <a:pt x="12192" y="0"/>
                  </a:lnTo>
                  <a:close/>
                </a:path>
                <a:path w="2661284" h="401320">
                  <a:moveTo>
                    <a:pt x="670560" y="0"/>
                  </a:moveTo>
                  <a:lnTo>
                    <a:pt x="656844" y="0"/>
                  </a:lnTo>
                  <a:lnTo>
                    <a:pt x="656844" y="400812"/>
                  </a:lnTo>
                  <a:lnTo>
                    <a:pt x="670560" y="400812"/>
                  </a:lnTo>
                  <a:lnTo>
                    <a:pt x="670560" y="0"/>
                  </a:lnTo>
                  <a:close/>
                </a:path>
                <a:path w="2661284" h="401320">
                  <a:moveTo>
                    <a:pt x="1345692" y="0"/>
                  </a:moveTo>
                  <a:lnTo>
                    <a:pt x="1333500" y="0"/>
                  </a:lnTo>
                  <a:lnTo>
                    <a:pt x="1333500" y="400812"/>
                  </a:lnTo>
                  <a:lnTo>
                    <a:pt x="1345692" y="400812"/>
                  </a:lnTo>
                  <a:lnTo>
                    <a:pt x="1345692" y="0"/>
                  </a:lnTo>
                  <a:close/>
                </a:path>
                <a:path w="2661284" h="401320">
                  <a:moveTo>
                    <a:pt x="1984248" y="0"/>
                  </a:moveTo>
                  <a:lnTo>
                    <a:pt x="1972056" y="0"/>
                  </a:lnTo>
                  <a:lnTo>
                    <a:pt x="1972056" y="400812"/>
                  </a:lnTo>
                  <a:lnTo>
                    <a:pt x="1984248" y="400812"/>
                  </a:lnTo>
                  <a:lnTo>
                    <a:pt x="1984248" y="0"/>
                  </a:lnTo>
                  <a:close/>
                </a:path>
                <a:path w="2661284" h="401320">
                  <a:moveTo>
                    <a:pt x="2660891" y="0"/>
                  </a:moveTo>
                  <a:lnTo>
                    <a:pt x="2647175" y="0"/>
                  </a:lnTo>
                  <a:lnTo>
                    <a:pt x="2647175" y="400812"/>
                  </a:lnTo>
                  <a:lnTo>
                    <a:pt x="2660891" y="400812"/>
                  </a:lnTo>
                  <a:lnTo>
                    <a:pt x="2660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979164" y="4155948"/>
              <a:ext cx="398145" cy="489584"/>
            </a:xfrm>
            <a:custGeom>
              <a:avLst/>
              <a:gdLst/>
              <a:ahLst/>
              <a:cxnLst/>
              <a:rect l="l" t="t" r="r" b="b"/>
              <a:pathLst>
                <a:path w="398145" h="489585">
                  <a:moveTo>
                    <a:pt x="397763" y="489203"/>
                  </a:moveTo>
                  <a:lnTo>
                    <a:pt x="0" y="489203"/>
                  </a:lnTo>
                  <a:lnTo>
                    <a:pt x="0" y="0"/>
                  </a:lnTo>
                  <a:lnTo>
                    <a:pt x="397763" y="0"/>
                  </a:lnTo>
                  <a:lnTo>
                    <a:pt x="397763" y="48920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973067" y="4149852"/>
              <a:ext cx="410209" cy="501650"/>
            </a:xfrm>
            <a:custGeom>
              <a:avLst/>
              <a:gdLst/>
              <a:ahLst/>
              <a:cxnLst/>
              <a:rect l="l" t="t" r="r" b="b"/>
              <a:pathLst>
                <a:path w="410210" h="501650">
                  <a:moveTo>
                    <a:pt x="409956" y="501396"/>
                  </a:moveTo>
                  <a:lnTo>
                    <a:pt x="0" y="501396"/>
                  </a:lnTo>
                  <a:lnTo>
                    <a:pt x="0" y="0"/>
                  </a:lnTo>
                  <a:lnTo>
                    <a:pt x="409956" y="0"/>
                  </a:lnTo>
                  <a:lnTo>
                    <a:pt x="409956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489204"/>
                  </a:lnTo>
                  <a:lnTo>
                    <a:pt x="6096" y="489204"/>
                  </a:lnTo>
                  <a:lnTo>
                    <a:pt x="12192" y="495300"/>
                  </a:lnTo>
                  <a:lnTo>
                    <a:pt x="409956" y="495300"/>
                  </a:lnTo>
                  <a:lnTo>
                    <a:pt x="409956" y="501396"/>
                  </a:lnTo>
                  <a:close/>
                </a:path>
                <a:path w="410210" h="50165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410210" h="501650">
                  <a:moveTo>
                    <a:pt x="396239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96239" y="6096"/>
                  </a:lnTo>
                  <a:lnTo>
                    <a:pt x="396239" y="12192"/>
                  </a:lnTo>
                  <a:close/>
                </a:path>
                <a:path w="410210" h="501650">
                  <a:moveTo>
                    <a:pt x="396239" y="495300"/>
                  </a:moveTo>
                  <a:lnTo>
                    <a:pt x="396239" y="6096"/>
                  </a:lnTo>
                  <a:lnTo>
                    <a:pt x="403860" y="12192"/>
                  </a:lnTo>
                  <a:lnTo>
                    <a:pt x="409956" y="12192"/>
                  </a:lnTo>
                  <a:lnTo>
                    <a:pt x="409956" y="489204"/>
                  </a:lnTo>
                  <a:lnTo>
                    <a:pt x="403860" y="489204"/>
                  </a:lnTo>
                  <a:lnTo>
                    <a:pt x="396239" y="495300"/>
                  </a:lnTo>
                  <a:close/>
                </a:path>
                <a:path w="410210" h="501650">
                  <a:moveTo>
                    <a:pt x="409956" y="12192"/>
                  </a:moveTo>
                  <a:lnTo>
                    <a:pt x="403860" y="12192"/>
                  </a:lnTo>
                  <a:lnTo>
                    <a:pt x="396239" y="6096"/>
                  </a:lnTo>
                  <a:lnTo>
                    <a:pt x="409956" y="6096"/>
                  </a:lnTo>
                  <a:lnTo>
                    <a:pt x="409956" y="12192"/>
                  </a:lnTo>
                  <a:close/>
                </a:path>
                <a:path w="410210" h="501650">
                  <a:moveTo>
                    <a:pt x="12192" y="495300"/>
                  </a:moveTo>
                  <a:lnTo>
                    <a:pt x="6096" y="489204"/>
                  </a:lnTo>
                  <a:lnTo>
                    <a:pt x="12192" y="489204"/>
                  </a:lnTo>
                  <a:lnTo>
                    <a:pt x="12192" y="495300"/>
                  </a:lnTo>
                  <a:close/>
                </a:path>
                <a:path w="410210" h="501650">
                  <a:moveTo>
                    <a:pt x="396239" y="495300"/>
                  </a:moveTo>
                  <a:lnTo>
                    <a:pt x="12192" y="495300"/>
                  </a:lnTo>
                  <a:lnTo>
                    <a:pt x="12192" y="489204"/>
                  </a:lnTo>
                  <a:lnTo>
                    <a:pt x="396239" y="489204"/>
                  </a:lnTo>
                  <a:lnTo>
                    <a:pt x="396239" y="495300"/>
                  </a:lnTo>
                  <a:close/>
                </a:path>
                <a:path w="410210" h="501650">
                  <a:moveTo>
                    <a:pt x="409956" y="495300"/>
                  </a:moveTo>
                  <a:lnTo>
                    <a:pt x="396239" y="495300"/>
                  </a:lnTo>
                  <a:lnTo>
                    <a:pt x="403860" y="489204"/>
                  </a:lnTo>
                  <a:lnTo>
                    <a:pt x="409956" y="489204"/>
                  </a:lnTo>
                  <a:lnTo>
                    <a:pt x="409956" y="495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736591" y="4305300"/>
              <a:ext cx="335280" cy="340360"/>
            </a:xfrm>
            <a:custGeom>
              <a:avLst/>
              <a:gdLst/>
              <a:ahLst/>
              <a:cxnLst/>
              <a:rect l="l" t="t" r="r" b="b"/>
              <a:pathLst>
                <a:path w="335279" h="340360">
                  <a:moveTo>
                    <a:pt x="335279" y="339851"/>
                  </a:moveTo>
                  <a:lnTo>
                    <a:pt x="0" y="339851"/>
                  </a:lnTo>
                  <a:lnTo>
                    <a:pt x="0" y="0"/>
                  </a:lnTo>
                  <a:lnTo>
                    <a:pt x="335279" y="0"/>
                  </a:lnTo>
                  <a:lnTo>
                    <a:pt x="335279" y="339851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730496" y="4299204"/>
              <a:ext cx="347980" cy="352425"/>
            </a:xfrm>
            <a:custGeom>
              <a:avLst/>
              <a:gdLst/>
              <a:ahLst/>
              <a:cxnLst/>
              <a:rect l="l" t="t" r="r" b="b"/>
              <a:pathLst>
                <a:path w="347979" h="352425">
                  <a:moveTo>
                    <a:pt x="347472" y="352044"/>
                  </a:moveTo>
                  <a:lnTo>
                    <a:pt x="0" y="352044"/>
                  </a:lnTo>
                  <a:lnTo>
                    <a:pt x="0" y="0"/>
                  </a:lnTo>
                  <a:lnTo>
                    <a:pt x="347472" y="0"/>
                  </a:lnTo>
                  <a:lnTo>
                    <a:pt x="34747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339852"/>
                  </a:lnTo>
                  <a:lnTo>
                    <a:pt x="6096" y="339852"/>
                  </a:lnTo>
                  <a:lnTo>
                    <a:pt x="12192" y="345948"/>
                  </a:lnTo>
                  <a:lnTo>
                    <a:pt x="347472" y="345948"/>
                  </a:lnTo>
                  <a:lnTo>
                    <a:pt x="347472" y="352044"/>
                  </a:lnTo>
                  <a:close/>
                </a:path>
                <a:path w="347979" h="352425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47979" h="352425">
                  <a:moveTo>
                    <a:pt x="33375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33756" y="6096"/>
                  </a:lnTo>
                  <a:lnTo>
                    <a:pt x="333756" y="12192"/>
                  </a:lnTo>
                  <a:close/>
                </a:path>
                <a:path w="347979" h="352425">
                  <a:moveTo>
                    <a:pt x="333756" y="345948"/>
                  </a:moveTo>
                  <a:lnTo>
                    <a:pt x="333756" y="6096"/>
                  </a:lnTo>
                  <a:lnTo>
                    <a:pt x="341376" y="12192"/>
                  </a:lnTo>
                  <a:lnTo>
                    <a:pt x="347472" y="12192"/>
                  </a:lnTo>
                  <a:lnTo>
                    <a:pt x="347472" y="339852"/>
                  </a:lnTo>
                  <a:lnTo>
                    <a:pt x="341376" y="339852"/>
                  </a:lnTo>
                  <a:lnTo>
                    <a:pt x="333756" y="345948"/>
                  </a:lnTo>
                  <a:close/>
                </a:path>
                <a:path w="347979" h="352425">
                  <a:moveTo>
                    <a:pt x="347472" y="12192"/>
                  </a:moveTo>
                  <a:lnTo>
                    <a:pt x="341376" y="12192"/>
                  </a:lnTo>
                  <a:lnTo>
                    <a:pt x="333756" y="6096"/>
                  </a:lnTo>
                  <a:lnTo>
                    <a:pt x="347472" y="6096"/>
                  </a:lnTo>
                  <a:lnTo>
                    <a:pt x="347472" y="12192"/>
                  </a:lnTo>
                  <a:close/>
                </a:path>
                <a:path w="347979" h="352425">
                  <a:moveTo>
                    <a:pt x="12192" y="345948"/>
                  </a:moveTo>
                  <a:lnTo>
                    <a:pt x="6096" y="339852"/>
                  </a:lnTo>
                  <a:lnTo>
                    <a:pt x="12192" y="339852"/>
                  </a:lnTo>
                  <a:lnTo>
                    <a:pt x="12192" y="345948"/>
                  </a:lnTo>
                  <a:close/>
                </a:path>
                <a:path w="347979" h="352425">
                  <a:moveTo>
                    <a:pt x="333756" y="345948"/>
                  </a:moveTo>
                  <a:lnTo>
                    <a:pt x="12192" y="345948"/>
                  </a:lnTo>
                  <a:lnTo>
                    <a:pt x="12192" y="339852"/>
                  </a:lnTo>
                  <a:lnTo>
                    <a:pt x="333756" y="339852"/>
                  </a:lnTo>
                  <a:lnTo>
                    <a:pt x="333756" y="345948"/>
                  </a:lnTo>
                  <a:close/>
                </a:path>
                <a:path w="347979" h="352425">
                  <a:moveTo>
                    <a:pt x="347472" y="345948"/>
                  </a:moveTo>
                  <a:lnTo>
                    <a:pt x="333756" y="345948"/>
                  </a:lnTo>
                  <a:lnTo>
                    <a:pt x="341376" y="339852"/>
                  </a:lnTo>
                  <a:lnTo>
                    <a:pt x="347472" y="339852"/>
                  </a:lnTo>
                  <a:lnTo>
                    <a:pt x="347472" y="345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366003" y="4305300"/>
              <a:ext cx="334010" cy="317500"/>
            </a:xfrm>
            <a:custGeom>
              <a:avLst/>
              <a:gdLst/>
              <a:ahLst/>
              <a:cxnLst/>
              <a:rect l="l" t="t" r="r" b="b"/>
              <a:pathLst>
                <a:path w="334010" h="317500">
                  <a:moveTo>
                    <a:pt x="333756" y="316991"/>
                  </a:moveTo>
                  <a:lnTo>
                    <a:pt x="0" y="316991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316991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358383" y="4299204"/>
              <a:ext cx="347980" cy="329565"/>
            </a:xfrm>
            <a:custGeom>
              <a:avLst/>
              <a:gdLst/>
              <a:ahLst/>
              <a:cxnLst/>
              <a:rect l="l" t="t" r="r" b="b"/>
              <a:pathLst>
                <a:path w="347979" h="329564">
                  <a:moveTo>
                    <a:pt x="347472" y="329184"/>
                  </a:moveTo>
                  <a:lnTo>
                    <a:pt x="0" y="329184"/>
                  </a:lnTo>
                  <a:lnTo>
                    <a:pt x="0" y="0"/>
                  </a:lnTo>
                  <a:lnTo>
                    <a:pt x="347472" y="0"/>
                  </a:lnTo>
                  <a:lnTo>
                    <a:pt x="347472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315467"/>
                  </a:lnTo>
                  <a:lnTo>
                    <a:pt x="7620" y="315467"/>
                  </a:lnTo>
                  <a:lnTo>
                    <a:pt x="13716" y="323087"/>
                  </a:lnTo>
                  <a:lnTo>
                    <a:pt x="347472" y="323087"/>
                  </a:lnTo>
                  <a:lnTo>
                    <a:pt x="347472" y="329184"/>
                  </a:lnTo>
                  <a:close/>
                </a:path>
                <a:path w="347979" h="329564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347979" h="329564">
                  <a:moveTo>
                    <a:pt x="33528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335280" y="6096"/>
                  </a:lnTo>
                  <a:lnTo>
                    <a:pt x="335280" y="12192"/>
                  </a:lnTo>
                  <a:close/>
                </a:path>
                <a:path w="347979" h="329564">
                  <a:moveTo>
                    <a:pt x="335280" y="323087"/>
                  </a:moveTo>
                  <a:lnTo>
                    <a:pt x="335280" y="6096"/>
                  </a:lnTo>
                  <a:lnTo>
                    <a:pt x="341376" y="12192"/>
                  </a:lnTo>
                  <a:lnTo>
                    <a:pt x="347472" y="12192"/>
                  </a:lnTo>
                  <a:lnTo>
                    <a:pt x="347472" y="315467"/>
                  </a:lnTo>
                  <a:lnTo>
                    <a:pt x="341376" y="315467"/>
                  </a:lnTo>
                  <a:lnTo>
                    <a:pt x="335280" y="323087"/>
                  </a:lnTo>
                  <a:close/>
                </a:path>
                <a:path w="347979" h="329564">
                  <a:moveTo>
                    <a:pt x="347472" y="12192"/>
                  </a:moveTo>
                  <a:lnTo>
                    <a:pt x="341376" y="12192"/>
                  </a:lnTo>
                  <a:lnTo>
                    <a:pt x="335280" y="6096"/>
                  </a:lnTo>
                  <a:lnTo>
                    <a:pt x="347472" y="6096"/>
                  </a:lnTo>
                  <a:lnTo>
                    <a:pt x="347472" y="12192"/>
                  </a:lnTo>
                  <a:close/>
                </a:path>
                <a:path w="347979" h="329564">
                  <a:moveTo>
                    <a:pt x="13716" y="323087"/>
                  </a:moveTo>
                  <a:lnTo>
                    <a:pt x="7620" y="315467"/>
                  </a:lnTo>
                  <a:lnTo>
                    <a:pt x="13716" y="315467"/>
                  </a:lnTo>
                  <a:lnTo>
                    <a:pt x="13716" y="323087"/>
                  </a:lnTo>
                  <a:close/>
                </a:path>
                <a:path w="347979" h="329564">
                  <a:moveTo>
                    <a:pt x="335280" y="323087"/>
                  </a:moveTo>
                  <a:lnTo>
                    <a:pt x="13716" y="323087"/>
                  </a:lnTo>
                  <a:lnTo>
                    <a:pt x="13716" y="315467"/>
                  </a:lnTo>
                  <a:lnTo>
                    <a:pt x="335280" y="315467"/>
                  </a:lnTo>
                  <a:lnTo>
                    <a:pt x="335280" y="323087"/>
                  </a:lnTo>
                  <a:close/>
                </a:path>
                <a:path w="347979" h="329564">
                  <a:moveTo>
                    <a:pt x="347472" y="323087"/>
                  </a:moveTo>
                  <a:lnTo>
                    <a:pt x="335280" y="323087"/>
                  </a:lnTo>
                  <a:lnTo>
                    <a:pt x="341376" y="315467"/>
                  </a:lnTo>
                  <a:lnTo>
                    <a:pt x="347472" y="315467"/>
                  </a:lnTo>
                  <a:lnTo>
                    <a:pt x="347472" y="323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3218178" y="4103565"/>
            <a:ext cx="545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 b="1"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4062983" y="4027932"/>
            <a:ext cx="135890" cy="259079"/>
          </a:xfrm>
          <a:custGeom>
            <a:avLst/>
            <a:gdLst/>
            <a:ahLst/>
            <a:cxnLst/>
            <a:rect l="l" t="t" r="r" b="b"/>
            <a:pathLst>
              <a:path w="135889" h="259079">
                <a:moveTo>
                  <a:pt x="43107" y="184404"/>
                </a:moveTo>
                <a:lnTo>
                  <a:pt x="30480" y="184404"/>
                </a:lnTo>
                <a:lnTo>
                  <a:pt x="32004" y="173735"/>
                </a:lnTo>
                <a:lnTo>
                  <a:pt x="33528" y="164592"/>
                </a:lnTo>
                <a:lnTo>
                  <a:pt x="35052" y="153924"/>
                </a:lnTo>
                <a:lnTo>
                  <a:pt x="39624" y="131064"/>
                </a:lnTo>
                <a:lnTo>
                  <a:pt x="44196" y="109728"/>
                </a:lnTo>
                <a:lnTo>
                  <a:pt x="47244" y="99060"/>
                </a:lnTo>
                <a:lnTo>
                  <a:pt x="48768" y="88392"/>
                </a:lnTo>
                <a:lnTo>
                  <a:pt x="64008" y="47244"/>
                </a:lnTo>
                <a:lnTo>
                  <a:pt x="94488" y="16764"/>
                </a:lnTo>
                <a:lnTo>
                  <a:pt x="131064" y="0"/>
                </a:lnTo>
                <a:lnTo>
                  <a:pt x="135636" y="12192"/>
                </a:lnTo>
                <a:lnTo>
                  <a:pt x="117348" y="18288"/>
                </a:lnTo>
                <a:lnTo>
                  <a:pt x="108204" y="22860"/>
                </a:lnTo>
                <a:lnTo>
                  <a:pt x="109728" y="22860"/>
                </a:lnTo>
                <a:lnTo>
                  <a:pt x="100584" y="27432"/>
                </a:lnTo>
                <a:lnTo>
                  <a:pt x="92964" y="33528"/>
                </a:lnTo>
                <a:lnTo>
                  <a:pt x="86868" y="39624"/>
                </a:lnTo>
                <a:lnTo>
                  <a:pt x="85344" y="39624"/>
                </a:lnTo>
                <a:lnTo>
                  <a:pt x="79248" y="48768"/>
                </a:lnTo>
                <a:lnTo>
                  <a:pt x="76962" y="53340"/>
                </a:lnTo>
                <a:lnTo>
                  <a:pt x="76200" y="53340"/>
                </a:lnTo>
                <a:lnTo>
                  <a:pt x="71628" y="59436"/>
                </a:lnTo>
                <a:lnTo>
                  <a:pt x="73152" y="59436"/>
                </a:lnTo>
                <a:lnTo>
                  <a:pt x="70713" y="65532"/>
                </a:lnTo>
                <a:lnTo>
                  <a:pt x="70104" y="65532"/>
                </a:lnTo>
                <a:lnTo>
                  <a:pt x="67564" y="73152"/>
                </a:lnTo>
                <a:lnTo>
                  <a:pt x="67056" y="73152"/>
                </a:lnTo>
                <a:lnTo>
                  <a:pt x="60960" y="91440"/>
                </a:lnTo>
                <a:lnTo>
                  <a:pt x="59436" y="102108"/>
                </a:lnTo>
                <a:lnTo>
                  <a:pt x="56388" y="112776"/>
                </a:lnTo>
                <a:lnTo>
                  <a:pt x="51816" y="134112"/>
                </a:lnTo>
                <a:lnTo>
                  <a:pt x="48768" y="155448"/>
                </a:lnTo>
                <a:lnTo>
                  <a:pt x="45720" y="166116"/>
                </a:lnTo>
                <a:lnTo>
                  <a:pt x="43107" y="184404"/>
                </a:lnTo>
                <a:close/>
              </a:path>
              <a:path w="135889" h="259079">
                <a:moveTo>
                  <a:pt x="85344" y="41148"/>
                </a:moveTo>
                <a:lnTo>
                  <a:pt x="85344" y="39624"/>
                </a:lnTo>
                <a:lnTo>
                  <a:pt x="86868" y="39624"/>
                </a:lnTo>
                <a:lnTo>
                  <a:pt x="85344" y="41148"/>
                </a:lnTo>
                <a:close/>
              </a:path>
              <a:path w="135889" h="259079">
                <a:moveTo>
                  <a:pt x="76200" y="54864"/>
                </a:moveTo>
                <a:lnTo>
                  <a:pt x="76200" y="53340"/>
                </a:lnTo>
                <a:lnTo>
                  <a:pt x="76962" y="53340"/>
                </a:lnTo>
                <a:lnTo>
                  <a:pt x="76200" y="54864"/>
                </a:lnTo>
                <a:close/>
              </a:path>
              <a:path w="135889" h="259079">
                <a:moveTo>
                  <a:pt x="70104" y="67056"/>
                </a:moveTo>
                <a:lnTo>
                  <a:pt x="70104" y="65532"/>
                </a:lnTo>
                <a:lnTo>
                  <a:pt x="70713" y="65532"/>
                </a:lnTo>
                <a:lnTo>
                  <a:pt x="70104" y="67056"/>
                </a:lnTo>
                <a:close/>
              </a:path>
              <a:path w="135889" h="259079">
                <a:moveTo>
                  <a:pt x="67056" y="74676"/>
                </a:moveTo>
                <a:lnTo>
                  <a:pt x="67056" y="73152"/>
                </a:lnTo>
                <a:lnTo>
                  <a:pt x="67564" y="73152"/>
                </a:lnTo>
                <a:lnTo>
                  <a:pt x="67056" y="74676"/>
                </a:lnTo>
                <a:close/>
              </a:path>
              <a:path w="135889" h="259079">
                <a:moveTo>
                  <a:pt x="10668" y="259080"/>
                </a:moveTo>
                <a:lnTo>
                  <a:pt x="0" y="175260"/>
                </a:lnTo>
                <a:lnTo>
                  <a:pt x="29729" y="185380"/>
                </a:lnTo>
                <a:lnTo>
                  <a:pt x="25908" y="198120"/>
                </a:lnTo>
                <a:lnTo>
                  <a:pt x="38100" y="201168"/>
                </a:lnTo>
                <a:lnTo>
                  <a:pt x="70064" y="201168"/>
                </a:lnTo>
                <a:lnTo>
                  <a:pt x="10668" y="259080"/>
                </a:lnTo>
                <a:close/>
              </a:path>
              <a:path w="135889" h="259079">
                <a:moveTo>
                  <a:pt x="41973" y="189548"/>
                </a:moveTo>
                <a:lnTo>
                  <a:pt x="29729" y="185380"/>
                </a:lnTo>
                <a:lnTo>
                  <a:pt x="30480" y="182880"/>
                </a:lnTo>
                <a:lnTo>
                  <a:pt x="30480" y="184404"/>
                </a:lnTo>
                <a:lnTo>
                  <a:pt x="43107" y="184404"/>
                </a:lnTo>
                <a:lnTo>
                  <a:pt x="42672" y="187452"/>
                </a:lnTo>
                <a:lnTo>
                  <a:pt x="41973" y="189548"/>
                </a:lnTo>
                <a:close/>
              </a:path>
              <a:path w="135889" h="259079">
                <a:moveTo>
                  <a:pt x="38100" y="201168"/>
                </a:moveTo>
                <a:lnTo>
                  <a:pt x="25908" y="198120"/>
                </a:lnTo>
                <a:lnTo>
                  <a:pt x="29729" y="185380"/>
                </a:lnTo>
                <a:lnTo>
                  <a:pt x="41973" y="189548"/>
                </a:lnTo>
                <a:lnTo>
                  <a:pt x="38100" y="201168"/>
                </a:lnTo>
                <a:close/>
              </a:path>
              <a:path w="135889" h="259079">
                <a:moveTo>
                  <a:pt x="70064" y="201168"/>
                </a:moveTo>
                <a:lnTo>
                  <a:pt x="38100" y="201168"/>
                </a:lnTo>
                <a:lnTo>
                  <a:pt x="41973" y="189548"/>
                </a:lnTo>
                <a:lnTo>
                  <a:pt x="71628" y="199644"/>
                </a:lnTo>
                <a:lnTo>
                  <a:pt x="7006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3736286" y="3768352"/>
            <a:ext cx="952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0" b="1"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2484119" y="4291584"/>
            <a:ext cx="6202680" cy="2447925"/>
            <a:chOff x="2484119" y="4291584"/>
            <a:chExt cx="6202680" cy="2447925"/>
          </a:xfrm>
        </p:grpSpPr>
        <p:sp>
          <p:nvSpPr>
            <p:cNvPr id="65" name="object 65" descr=""/>
            <p:cNvSpPr/>
            <p:nvPr/>
          </p:nvSpPr>
          <p:spPr>
            <a:xfrm>
              <a:off x="4059935" y="4471416"/>
              <a:ext cx="129539" cy="131445"/>
            </a:xfrm>
            <a:custGeom>
              <a:avLst/>
              <a:gdLst/>
              <a:ahLst/>
              <a:cxnLst/>
              <a:rect l="l" t="t" r="r" b="b"/>
              <a:pathLst>
                <a:path w="129539" h="131445">
                  <a:moveTo>
                    <a:pt x="64008" y="131064"/>
                  </a:moveTo>
                  <a:lnTo>
                    <a:pt x="39219" y="125968"/>
                  </a:lnTo>
                  <a:lnTo>
                    <a:pt x="18859" y="112014"/>
                  </a:lnTo>
                  <a:lnTo>
                    <a:pt x="5072" y="91201"/>
                  </a:lnTo>
                  <a:lnTo>
                    <a:pt x="0" y="65532"/>
                  </a:lnTo>
                  <a:lnTo>
                    <a:pt x="5072" y="39862"/>
                  </a:lnTo>
                  <a:lnTo>
                    <a:pt x="18859" y="19050"/>
                  </a:lnTo>
                  <a:lnTo>
                    <a:pt x="39219" y="5095"/>
                  </a:lnTo>
                  <a:lnTo>
                    <a:pt x="64008" y="0"/>
                  </a:lnTo>
                  <a:lnTo>
                    <a:pt x="89677" y="5095"/>
                  </a:lnTo>
                  <a:lnTo>
                    <a:pt x="110490" y="19050"/>
                  </a:lnTo>
                  <a:lnTo>
                    <a:pt x="124444" y="39862"/>
                  </a:lnTo>
                  <a:lnTo>
                    <a:pt x="129540" y="65532"/>
                  </a:lnTo>
                  <a:lnTo>
                    <a:pt x="124444" y="91201"/>
                  </a:lnTo>
                  <a:lnTo>
                    <a:pt x="110490" y="112014"/>
                  </a:lnTo>
                  <a:lnTo>
                    <a:pt x="89677" y="125968"/>
                  </a:lnTo>
                  <a:lnTo>
                    <a:pt x="64008" y="131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053840" y="4465320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77724" y="143256"/>
                  </a:moveTo>
                  <a:lnTo>
                    <a:pt x="64008" y="143256"/>
                  </a:lnTo>
                  <a:lnTo>
                    <a:pt x="56388" y="141732"/>
                  </a:lnTo>
                  <a:lnTo>
                    <a:pt x="19812" y="121920"/>
                  </a:lnTo>
                  <a:lnTo>
                    <a:pt x="1524" y="85344"/>
                  </a:lnTo>
                  <a:lnTo>
                    <a:pt x="0" y="79248"/>
                  </a:lnTo>
                  <a:lnTo>
                    <a:pt x="0" y="64008"/>
                  </a:lnTo>
                  <a:lnTo>
                    <a:pt x="1524" y="56388"/>
                  </a:lnTo>
                  <a:lnTo>
                    <a:pt x="19812" y="19812"/>
                  </a:lnTo>
                  <a:lnTo>
                    <a:pt x="50292" y="3048"/>
                  </a:lnTo>
                  <a:lnTo>
                    <a:pt x="56388" y="1524"/>
                  </a:lnTo>
                  <a:lnTo>
                    <a:pt x="64008" y="0"/>
                  </a:lnTo>
                  <a:lnTo>
                    <a:pt x="77724" y="0"/>
                  </a:lnTo>
                  <a:lnTo>
                    <a:pt x="85344" y="1524"/>
                  </a:lnTo>
                  <a:lnTo>
                    <a:pt x="91440" y="3048"/>
                  </a:lnTo>
                  <a:lnTo>
                    <a:pt x="99060" y="4572"/>
                  </a:lnTo>
                  <a:lnTo>
                    <a:pt x="109728" y="12192"/>
                  </a:lnTo>
                  <a:lnTo>
                    <a:pt x="65532" y="12192"/>
                  </a:lnTo>
                  <a:lnTo>
                    <a:pt x="47244" y="16764"/>
                  </a:lnTo>
                  <a:lnTo>
                    <a:pt x="48768" y="16764"/>
                  </a:lnTo>
                  <a:lnTo>
                    <a:pt x="40767" y="21336"/>
                  </a:lnTo>
                  <a:lnTo>
                    <a:pt x="38100" y="21336"/>
                  </a:lnTo>
                  <a:lnTo>
                    <a:pt x="28956" y="30480"/>
                  </a:lnTo>
                  <a:lnTo>
                    <a:pt x="29210" y="30480"/>
                  </a:lnTo>
                  <a:lnTo>
                    <a:pt x="22860" y="38100"/>
                  </a:lnTo>
                  <a:lnTo>
                    <a:pt x="16764" y="48768"/>
                  </a:lnTo>
                  <a:lnTo>
                    <a:pt x="15240" y="53340"/>
                  </a:lnTo>
                  <a:lnTo>
                    <a:pt x="12192" y="65532"/>
                  </a:lnTo>
                  <a:lnTo>
                    <a:pt x="12192" y="77724"/>
                  </a:lnTo>
                  <a:lnTo>
                    <a:pt x="15240" y="89916"/>
                  </a:lnTo>
                  <a:lnTo>
                    <a:pt x="15621" y="89916"/>
                  </a:lnTo>
                  <a:lnTo>
                    <a:pt x="16764" y="94488"/>
                  </a:lnTo>
                  <a:lnTo>
                    <a:pt x="22860" y="105156"/>
                  </a:lnTo>
                  <a:lnTo>
                    <a:pt x="23948" y="105156"/>
                  </a:lnTo>
                  <a:lnTo>
                    <a:pt x="29391" y="112776"/>
                  </a:lnTo>
                  <a:lnTo>
                    <a:pt x="28956" y="112776"/>
                  </a:lnTo>
                  <a:lnTo>
                    <a:pt x="30480" y="114300"/>
                  </a:lnTo>
                  <a:lnTo>
                    <a:pt x="30784" y="114300"/>
                  </a:lnTo>
                  <a:lnTo>
                    <a:pt x="38100" y="120396"/>
                  </a:lnTo>
                  <a:lnTo>
                    <a:pt x="48768" y="126492"/>
                  </a:lnTo>
                  <a:lnTo>
                    <a:pt x="47244" y="126492"/>
                  </a:lnTo>
                  <a:lnTo>
                    <a:pt x="65532" y="131064"/>
                  </a:lnTo>
                  <a:lnTo>
                    <a:pt x="109728" y="131064"/>
                  </a:lnTo>
                  <a:lnTo>
                    <a:pt x="99060" y="137160"/>
                  </a:lnTo>
                  <a:lnTo>
                    <a:pt x="91440" y="140208"/>
                  </a:lnTo>
                  <a:lnTo>
                    <a:pt x="85344" y="141732"/>
                  </a:lnTo>
                  <a:lnTo>
                    <a:pt x="77724" y="143256"/>
                  </a:lnTo>
                  <a:close/>
                </a:path>
                <a:path w="142239" h="143510">
                  <a:moveTo>
                    <a:pt x="103632" y="22860"/>
                  </a:moveTo>
                  <a:lnTo>
                    <a:pt x="92964" y="16764"/>
                  </a:lnTo>
                  <a:lnTo>
                    <a:pt x="88392" y="15240"/>
                  </a:lnTo>
                  <a:lnTo>
                    <a:pt x="76200" y="12192"/>
                  </a:lnTo>
                  <a:lnTo>
                    <a:pt x="109728" y="12192"/>
                  </a:lnTo>
                  <a:lnTo>
                    <a:pt x="120396" y="19812"/>
                  </a:lnTo>
                  <a:lnTo>
                    <a:pt x="121702" y="21336"/>
                  </a:lnTo>
                  <a:lnTo>
                    <a:pt x="102108" y="21336"/>
                  </a:lnTo>
                  <a:lnTo>
                    <a:pt x="103632" y="22860"/>
                  </a:lnTo>
                  <a:close/>
                </a:path>
                <a:path w="142239" h="143510">
                  <a:moveTo>
                    <a:pt x="38100" y="22860"/>
                  </a:moveTo>
                  <a:lnTo>
                    <a:pt x="38100" y="21336"/>
                  </a:lnTo>
                  <a:lnTo>
                    <a:pt x="40767" y="21336"/>
                  </a:lnTo>
                  <a:lnTo>
                    <a:pt x="38100" y="22860"/>
                  </a:lnTo>
                  <a:close/>
                </a:path>
                <a:path w="142239" h="143510">
                  <a:moveTo>
                    <a:pt x="111887" y="29718"/>
                  </a:moveTo>
                  <a:lnTo>
                    <a:pt x="102108" y="21336"/>
                  </a:lnTo>
                  <a:lnTo>
                    <a:pt x="121702" y="21336"/>
                  </a:lnTo>
                  <a:lnTo>
                    <a:pt x="128233" y="28956"/>
                  </a:lnTo>
                  <a:lnTo>
                    <a:pt x="111252" y="28956"/>
                  </a:lnTo>
                  <a:lnTo>
                    <a:pt x="111887" y="29718"/>
                  </a:lnTo>
                  <a:close/>
                </a:path>
                <a:path w="142239" h="143510">
                  <a:moveTo>
                    <a:pt x="29210" y="30480"/>
                  </a:moveTo>
                  <a:lnTo>
                    <a:pt x="28956" y="30480"/>
                  </a:lnTo>
                  <a:lnTo>
                    <a:pt x="30480" y="28956"/>
                  </a:lnTo>
                  <a:lnTo>
                    <a:pt x="29210" y="30480"/>
                  </a:lnTo>
                  <a:close/>
                </a:path>
                <a:path w="142239" h="143510">
                  <a:moveTo>
                    <a:pt x="112776" y="30480"/>
                  </a:moveTo>
                  <a:lnTo>
                    <a:pt x="111887" y="29718"/>
                  </a:lnTo>
                  <a:lnTo>
                    <a:pt x="111252" y="28956"/>
                  </a:lnTo>
                  <a:lnTo>
                    <a:pt x="112776" y="30480"/>
                  </a:lnTo>
                  <a:close/>
                </a:path>
                <a:path w="142239" h="143510">
                  <a:moveTo>
                    <a:pt x="129540" y="30480"/>
                  </a:moveTo>
                  <a:lnTo>
                    <a:pt x="112776" y="30480"/>
                  </a:lnTo>
                  <a:lnTo>
                    <a:pt x="111252" y="28956"/>
                  </a:lnTo>
                  <a:lnTo>
                    <a:pt x="128233" y="28956"/>
                  </a:lnTo>
                  <a:lnTo>
                    <a:pt x="129540" y="30480"/>
                  </a:lnTo>
                  <a:close/>
                </a:path>
                <a:path w="142239" h="143510">
                  <a:moveTo>
                    <a:pt x="139293" y="89916"/>
                  </a:moveTo>
                  <a:lnTo>
                    <a:pt x="126492" y="89916"/>
                  </a:lnTo>
                  <a:lnTo>
                    <a:pt x="128016" y="83820"/>
                  </a:lnTo>
                  <a:lnTo>
                    <a:pt x="128016" y="59436"/>
                  </a:lnTo>
                  <a:lnTo>
                    <a:pt x="126492" y="53340"/>
                  </a:lnTo>
                  <a:lnTo>
                    <a:pt x="123444" y="48768"/>
                  </a:lnTo>
                  <a:lnTo>
                    <a:pt x="124968" y="48768"/>
                  </a:lnTo>
                  <a:lnTo>
                    <a:pt x="118872" y="38100"/>
                  </a:lnTo>
                  <a:lnTo>
                    <a:pt x="111887" y="29718"/>
                  </a:lnTo>
                  <a:lnTo>
                    <a:pt x="112776" y="30480"/>
                  </a:lnTo>
                  <a:lnTo>
                    <a:pt x="129540" y="30480"/>
                  </a:lnTo>
                  <a:lnTo>
                    <a:pt x="135636" y="42672"/>
                  </a:lnTo>
                  <a:lnTo>
                    <a:pt x="138684" y="50292"/>
                  </a:lnTo>
                  <a:lnTo>
                    <a:pt x="140208" y="56388"/>
                  </a:lnTo>
                  <a:lnTo>
                    <a:pt x="141732" y="64008"/>
                  </a:lnTo>
                  <a:lnTo>
                    <a:pt x="141732" y="79248"/>
                  </a:lnTo>
                  <a:lnTo>
                    <a:pt x="140208" y="85344"/>
                  </a:lnTo>
                  <a:lnTo>
                    <a:pt x="139293" y="89916"/>
                  </a:lnTo>
                  <a:close/>
                </a:path>
                <a:path w="142239" h="143510">
                  <a:moveTo>
                    <a:pt x="15621" y="89916"/>
                  </a:moveTo>
                  <a:lnTo>
                    <a:pt x="15240" y="89916"/>
                  </a:lnTo>
                  <a:lnTo>
                    <a:pt x="15240" y="88392"/>
                  </a:lnTo>
                  <a:lnTo>
                    <a:pt x="15621" y="89916"/>
                  </a:lnTo>
                  <a:close/>
                </a:path>
                <a:path w="142239" h="143510">
                  <a:moveTo>
                    <a:pt x="132588" y="105156"/>
                  </a:moveTo>
                  <a:lnTo>
                    <a:pt x="118872" y="105156"/>
                  </a:lnTo>
                  <a:lnTo>
                    <a:pt x="124968" y="94488"/>
                  </a:lnTo>
                  <a:lnTo>
                    <a:pt x="123444" y="94488"/>
                  </a:lnTo>
                  <a:lnTo>
                    <a:pt x="126492" y="88392"/>
                  </a:lnTo>
                  <a:lnTo>
                    <a:pt x="126492" y="89916"/>
                  </a:lnTo>
                  <a:lnTo>
                    <a:pt x="139293" y="89916"/>
                  </a:lnTo>
                  <a:lnTo>
                    <a:pt x="138684" y="92964"/>
                  </a:lnTo>
                  <a:lnTo>
                    <a:pt x="132588" y="105156"/>
                  </a:lnTo>
                  <a:close/>
                </a:path>
                <a:path w="142239" h="143510">
                  <a:moveTo>
                    <a:pt x="23948" y="105156"/>
                  </a:moveTo>
                  <a:lnTo>
                    <a:pt x="22860" y="105156"/>
                  </a:lnTo>
                  <a:lnTo>
                    <a:pt x="22860" y="103632"/>
                  </a:lnTo>
                  <a:lnTo>
                    <a:pt x="23948" y="105156"/>
                  </a:lnTo>
                  <a:close/>
                </a:path>
                <a:path w="142239" h="143510">
                  <a:moveTo>
                    <a:pt x="111887" y="113411"/>
                  </a:moveTo>
                  <a:lnTo>
                    <a:pt x="118872" y="103632"/>
                  </a:lnTo>
                  <a:lnTo>
                    <a:pt x="118872" y="105156"/>
                  </a:lnTo>
                  <a:lnTo>
                    <a:pt x="132588" y="105156"/>
                  </a:lnTo>
                  <a:lnTo>
                    <a:pt x="129540" y="111252"/>
                  </a:lnTo>
                  <a:lnTo>
                    <a:pt x="128233" y="112776"/>
                  </a:lnTo>
                  <a:lnTo>
                    <a:pt x="112776" y="112776"/>
                  </a:lnTo>
                  <a:lnTo>
                    <a:pt x="111887" y="113411"/>
                  </a:lnTo>
                  <a:close/>
                </a:path>
                <a:path w="142239" h="143510">
                  <a:moveTo>
                    <a:pt x="30480" y="114300"/>
                  </a:moveTo>
                  <a:lnTo>
                    <a:pt x="28956" y="112776"/>
                  </a:lnTo>
                  <a:lnTo>
                    <a:pt x="30031" y="113672"/>
                  </a:lnTo>
                  <a:lnTo>
                    <a:pt x="30480" y="114300"/>
                  </a:lnTo>
                  <a:close/>
                </a:path>
                <a:path w="142239" h="143510">
                  <a:moveTo>
                    <a:pt x="30031" y="113672"/>
                  </a:moveTo>
                  <a:lnTo>
                    <a:pt x="28956" y="112776"/>
                  </a:lnTo>
                  <a:lnTo>
                    <a:pt x="29391" y="112776"/>
                  </a:lnTo>
                  <a:lnTo>
                    <a:pt x="30031" y="113672"/>
                  </a:lnTo>
                  <a:close/>
                </a:path>
                <a:path w="142239" h="143510">
                  <a:moveTo>
                    <a:pt x="111252" y="114300"/>
                  </a:moveTo>
                  <a:lnTo>
                    <a:pt x="111887" y="113411"/>
                  </a:lnTo>
                  <a:lnTo>
                    <a:pt x="112776" y="112776"/>
                  </a:lnTo>
                  <a:lnTo>
                    <a:pt x="111252" y="114300"/>
                  </a:lnTo>
                  <a:close/>
                </a:path>
                <a:path w="142239" h="143510">
                  <a:moveTo>
                    <a:pt x="126927" y="114300"/>
                  </a:moveTo>
                  <a:lnTo>
                    <a:pt x="111252" y="114300"/>
                  </a:lnTo>
                  <a:lnTo>
                    <a:pt x="112776" y="112776"/>
                  </a:lnTo>
                  <a:lnTo>
                    <a:pt x="128233" y="112776"/>
                  </a:lnTo>
                  <a:lnTo>
                    <a:pt x="126927" y="114300"/>
                  </a:lnTo>
                  <a:close/>
                </a:path>
                <a:path w="142239" h="143510">
                  <a:moveTo>
                    <a:pt x="109728" y="131064"/>
                  </a:moveTo>
                  <a:lnTo>
                    <a:pt x="76200" y="131064"/>
                  </a:lnTo>
                  <a:lnTo>
                    <a:pt x="88392" y="128016"/>
                  </a:lnTo>
                  <a:lnTo>
                    <a:pt x="92964" y="126492"/>
                  </a:lnTo>
                  <a:lnTo>
                    <a:pt x="103632" y="120396"/>
                  </a:lnTo>
                  <a:lnTo>
                    <a:pt x="102108" y="120396"/>
                  </a:lnTo>
                  <a:lnTo>
                    <a:pt x="111887" y="113411"/>
                  </a:lnTo>
                  <a:lnTo>
                    <a:pt x="111252" y="114300"/>
                  </a:lnTo>
                  <a:lnTo>
                    <a:pt x="126927" y="114300"/>
                  </a:lnTo>
                  <a:lnTo>
                    <a:pt x="120396" y="121920"/>
                  </a:lnTo>
                  <a:lnTo>
                    <a:pt x="109728" y="131064"/>
                  </a:lnTo>
                  <a:close/>
                </a:path>
                <a:path w="142239" h="143510">
                  <a:moveTo>
                    <a:pt x="30784" y="114300"/>
                  </a:moveTo>
                  <a:lnTo>
                    <a:pt x="30480" y="114300"/>
                  </a:lnTo>
                  <a:lnTo>
                    <a:pt x="30031" y="113672"/>
                  </a:lnTo>
                  <a:lnTo>
                    <a:pt x="30784" y="114300"/>
                  </a:lnTo>
                  <a:close/>
                </a:path>
                <a:path w="142239" h="143510">
                  <a:moveTo>
                    <a:pt x="70104" y="131064"/>
                  </a:moveTo>
                  <a:lnTo>
                    <a:pt x="65532" y="131064"/>
                  </a:lnTo>
                  <a:lnTo>
                    <a:pt x="64008" y="129540"/>
                  </a:lnTo>
                  <a:lnTo>
                    <a:pt x="70781" y="130894"/>
                  </a:lnTo>
                  <a:lnTo>
                    <a:pt x="70104" y="131064"/>
                  </a:lnTo>
                  <a:close/>
                </a:path>
                <a:path w="142239" h="143510">
                  <a:moveTo>
                    <a:pt x="76200" y="131064"/>
                  </a:moveTo>
                  <a:lnTo>
                    <a:pt x="71628" y="131064"/>
                  </a:lnTo>
                  <a:lnTo>
                    <a:pt x="70781" y="130894"/>
                  </a:lnTo>
                  <a:lnTo>
                    <a:pt x="76200" y="129540"/>
                  </a:lnTo>
                  <a:lnTo>
                    <a:pt x="76200" y="131064"/>
                  </a:lnTo>
                  <a:close/>
                </a:path>
                <a:path w="142239" h="143510">
                  <a:moveTo>
                    <a:pt x="71628" y="131064"/>
                  </a:moveTo>
                  <a:lnTo>
                    <a:pt x="70104" y="131064"/>
                  </a:lnTo>
                  <a:lnTo>
                    <a:pt x="70781" y="130894"/>
                  </a:lnTo>
                  <a:lnTo>
                    <a:pt x="71628" y="13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809743" y="4459224"/>
              <a:ext cx="128270" cy="131445"/>
            </a:xfrm>
            <a:custGeom>
              <a:avLst/>
              <a:gdLst/>
              <a:ahLst/>
              <a:cxnLst/>
              <a:rect l="l" t="t" r="r" b="b"/>
              <a:pathLst>
                <a:path w="128270" h="131445">
                  <a:moveTo>
                    <a:pt x="64008" y="131064"/>
                  </a:moveTo>
                  <a:lnTo>
                    <a:pt x="39219" y="125968"/>
                  </a:lnTo>
                  <a:lnTo>
                    <a:pt x="18859" y="112014"/>
                  </a:lnTo>
                  <a:lnTo>
                    <a:pt x="5072" y="91201"/>
                  </a:lnTo>
                  <a:lnTo>
                    <a:pt x="0" y="65532"/>
                  </a:lnTo>
                  <a:lnTo>
                    <a:pt x="5072" y="39862"/>
                  </a:lnTo>
                  <a:lnTo>
                    <a:pt x="18859" y="19050"/>
                  </a:lnTo>
                  <a:lnTo>
                    <a:pt x="39219" y="5095"/>
                  </a:lnTo>
                  <a:lnTo>
                    <a:pt x="64008" y="0"/>
                  </a:lnTo>
                  <a:lnTo>
                    <a:pt x="88796" y="5095"/>
                  </a:lnTo>
                  <a:lnTo>
                    <a:pt x="109156" y="19050"/>
                  </a:lnTo>
                  <a:lnTo>
                    <a:pt x="122943" y="39862"/>
                  </a:lnTo>
                  <a:lnTo>
                    <a:pt x="128016" y="65532"/>
                  </a:lnTo>
                  <a:lnTo>
                    <a:pt x="122943" y="91201"/>
                  </a:lnTo>
                  <a:lnTo>
                    <a:pt x="109156" y="112014"/>
                  </a:lnTo>
                  <a:lnTo>
                    <a:pt x="88796" y="125968"/>
                  </a:lnTo>
                  <a:lnTo>
                    <a:pt x="64008" y="131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803648" y="4453128"/>
              <a:ext cx="142240" cy="144780"/>
            </a:xfrm>
            <a:custGeom>
              <a:avLst/>
              <a:gdLst/>
              <a:ahLst/>
              <a:cxnLst/>
              <a:rect l="l" t="t" r="r" b="b"/>
              <a:pathLst>
                <a:path w="142239" h="144779">
                  <a:moveTo>
                    <a:pt x="83820" y="143256"/>
                  </a:moveTo>
                  <a:lnTo>
                    <a:pt x="56388" y="143256"/>
                  </a:lnTo>
                  <a:lnTo>
                    <a:pt x="48768" y="140208"/>
                  </a:lnTo>
                  <a:lnTo>
                    <a:pt x="42672" y="138684"/>
                  </a:lnTo>
                  <a:lnTo>
                    <a:pt x="12192" y="112776"/>
                  </a:lnTo>
                  <a:lnTo>
                    <a:pt x="3048" y="92964"/>
                  </a:lnTo>
                  <a:lnTo>
                    <a:pt x="1524" y="86868"/>
                  </a:lnTo>
                  <a:lnTo>
                    <a:pt x="0" y="79248"/>
                  </a:lnTo>
                  <a:lnTo>
                    <a:pt x="0" y="64008"/>
                  </a:lnTo>
                  <a:lnTo>
                    <a:pt x="1524" y="57912"/>
                  </a:lnTo>
                  <a:lnTo>
                    <a:pt x="3048" y="50292"/>
                  </a:lnTo>
                  <a:lnTo>
                    <a:pt x="30480" y="12192"/>
                  </a:lnTo>
                  <a:lnTo>
                    <a:pt x="56388" y="1524"/>
                  </a:lnTo>
                  <a:lnTo>
                    <a:pt x="62484" y="0"/>
                  </a:lnTo>
                  <a:lnTo>
                    <a:pt x="77724" y="0"/>
                  </a:lnTo>
                  <a:lnTo>
                    <a:pt x="83820" y="1524"/>
                  </a:lnTo>
                  <a:lnTo>
                    <a:pt x="91440" y="3048"/>
                  </a:lnTo>
                  <a:lnTo>
                    <a:pt x="109728" y="12192"/>
                  </a:lnTo>
                  <a:lnTo>
                    <a:pt x="70104" y="12192"/>
                  </a:lnTo>
                  <a:lnTo>
                    <a:pt x="64008" y="13716"/>
                  </a:lnTo>
                  <a:lnTo>
                    <a:pt x="59436" y="13716"/>
                  </a:lnTo>
                  <a:lnTo>
                    <a:pt x="53340" y="15240"/>
                  </a:lnTo>
                  <a:lnTo>
                    <a:pt x="50292" y="16764"/>
                  </a:lnTo>
                  <a:lnTo>
                    <a:pt x="48768" y="16764"/>
                  </a:lnTo>
                  <a:lnTo>
                    <a:pt x="36576" y="22860"/>
                  </a:lnTo>
                  <a:lnTo>
                    <a:pt x="38100" y="22860"/>
                  </a:lnTo>
                  <a:lnTo>
                    <a:pt x="30784" y="28956"/>
                  </a:lnTo>
                  <a:lnTo>
                    <a:pt x="28956" y="28956"/>
                  </a:lnTo>
                  <a:lnTo>
                    <a:pt x="21336" y="39624"/>
                  </a:lnTo>
                  <a:lnTo>
                    <a:pt x="22098" y="39624"/>
                  </a:lnTo>
                  <a:lnTo>
                    <a:pt x="17526" y="48768"/>
                  </a:lnTo>
                  <a:lnTo>
                    <a:pt x="16764" y="48768"/>
                  </a:lnTo>
                  <a:lnTo>
                    <a:pt x="15621" y="53340"/>
                  </a:lnTo>
                  <a:lnTo>
                    <a:pt x="15240" y="53340"/>
                  </a:lnTo>
                  <a:lnTo>
                    <a:pt x="14020" y="59436"/>
                  </a:lnTo>
                  <a:lnTo>
                    <a:pt x="13716" y="59436"/>
                  </a:lnTo>
                  <a:lnTo>
                    <a:pt x="12496" y="65532"/>
                  </a:lnTo>
                  <a:lnTo>
                    <a:pt x="12192" y="65532"/>
                  </a:lnTo>
                  <a:lnTo>
                    <a:pt x="12192" y="77724"/>
                  </a:lnTo>
                  <a:lnTo>
                    <a:pt x="16764" y="96012"/>
                  </a:lnTo>
                  <a:lnTo>
                    <a:pt x="17634" y="96012"/>
                  </a:lnTo>
                  <a:lnTo>
                    <a:pt x="22860" y="105156"/>
                  </a:lnTo>
                  <a:lnTo>
                    <a:pt x="21336" y="105156"/>
                  </a:lnTo>
                  <a:lnTo>
                    <a:pt x="28956" y="114300"/>
                  </a:lnTo>
                  <a:lnTo>
                    <a:pt x="38100" y="121920"/>
                  </a:lnTo>
                  <a:lnTo>
                    <a:pt x="39624" y="121920"/>
                  </a:lnTo>
                  <a:lnTo>
                    <a:pt x="48768" y="126492"/>
                  </a:lnTo>
                  <a:lnTo>
                    <a:pt x="47244" y="126492"/>
                  </a:lnTo>
                  <a:lnTo>
                    <a:pt x="59436" y="129540"/>
                  </a:lnTo>
                  <a:lnTo>
                    <a:pt x="57912" y="129540"/>
                  </a:lnTo>
                  <a:lnTo>
                    <a:pt x="64008" y="131064"/>
                  </a:lnTo>
                  <a:lnTo>
                    <a:pt x="109728" y="131064"/>
                  </a:lnTo>
                  <a:lnTo>
                    <a:pt x="97536" y="138684"/>
                  </a:lnTo>
                  <a:lnTo>
                    <a:pt x="91440" y="140208"/>
                  </a:lnTo>
                  <a:lnTo>
                    <a:pt x="83820" y="143256"/>
                  </a:lnTo>
                  <a:close/>
                </a:path>
                <a:path w="142239" h="144779">
                  <a:moveTo>
                    <a:pt x="92964" y="18288"/>
                  </a:moveTo>
                  <a:lnTo>
                    <a:pt x="86868" y="15240"/>
                  </a:lnTo>
                  <a:lnTo>
                    <a:pt x="88392" y="15240"/>
                  </a:lnTo>
                  <a:lnTo>
                    <a:pt x="82296" y="13716"/>
                  </a:lnTo>
                  <a:lnTo>
                    <a:pt x="76200" y="13716"/>
                  </a:lnTo>
                  <a:lnTo>
                    <a:pt x="70104" y="12192"/>
                  </a:lnTo>
                  <a:lnTo>
                    <a:pt x="109728" y="12192"/>
                  </a:lnTo>
                  <a:lnTo>
                    <a:pt x="115062" y="16764"/>
                  </a:lnTo>
                  <a:lnTo>
                    <a:pt x="92964" y="16764"/>
                  </a:lnTo>
                  <a:lnTo>
                    <a:pt x="92964" y="18288"/>
                  </a:lnTo>
                  <a:close/>
                </a:path>
                <a:path w="142239" h="144779">
                  <a:moveTo>
                    <a:pt x="47244" y="18288"/>
                  </a:moveTo>
                  <a:lnTo>
                    <a:pt x="48768" y="16764"/>
                  </a:lnTo>
                  <a:lnTo>
                    <a:pt x="50292" y="16764"/>
                  </a:lnTo>
                  <a:lnTo>
                    <a:pt x="47244" y="18288"/>
                  </a:lnTo>
                  <a:close/>
                </a:path>
                <a:path w="142239" h="144779">
                  <a:moveTo>
                    <a:pt x="111252" y="30480"/>
                  </a:moveTo>
                  <a:lnTo>
                    <a:pt x="102108" y="22860"/>
                  </a:lnTo>
                  <a:lnTo>
                    <a:pt x="103632" y="22860"/>
                  </a:lnTo>
                  <a:lnTo>
                    <a:pt x="92964" y="16764"/>
                  </a:lnTo>
                  <a:lnTo>
                    <a:pt x="115062" y="16764"/>
                  </a:lnTo>
                  <a:lnTo>
                    <a:pt x="120396" y="21336"/>
                  </a:lnTo>
                  <a:lnTo>
                    <a:pt x="126927" y="28956"/>
                  </a:lnTo>
                  <a:lnTo>
                    <a:pt x="111252" y="28956"/>
                  </a:lnTo>
                  <a:lnTo>
                    <a:pt x="111252" y="30480"/>
                  </a:lnTo>
                  <a:close/>
                </a:path>
                <a:path w="142239" h="144779">
                  <a:moveTo>
                    <a:pt x="28956" y="30480"/>
                  </a:moveTo>
                  <a:lnTo>
                    <a:pt x="28956" y="28956"/>
                  </a:lnTo>
                  <a:lnTo>
                    <a:pt x="30784" y="28956"/>
                  </a:lnTo>
                  <a:lnTo>
                    <a:pt x="28956" y="30480"/>
                  </a:lnTo>
                  <a:close/>
                </a:path>
                <a:path w="142239" h="144779">
                  <a:moveTo>
                    <a:pt x="133350" y="39624"/>
                  </a:moveTo>
                  <a:lnTo>
                    <a:pt x="118872" y="39624"/>
                  </a:lnTo>
                  <a:lnTo>
                    <a:pt x="111252" y="28956"/>
                  </a:lnTo>
                  <a:lnTo>
                    <a:pt x="126927" y="28956"/>
                  </a:lnTo>
                  <a:lnTo>
                    <a:pt x="129540" y="32004"/>
                  </a:lnTo>
                  <a:lnTo>
                    <a:pt x="133350" y="39624"/>
                  </a:lnTo>
                  <a:close/>
                </a:path>
                <a:path w="142239" h="144779">
                  <a:moveTo>
                    <a:pt x="22098" y="39624"/>
                  </a:moveTo>
                  <a:lnTo>
                    <a:pt x="21336" y="39624"/>
                  </a:lnTo>
                  <a:lnTo>
                    <a:pt x="22860" y="38100"/>
                  </a:lnTo>
                  <a:lnTo>
                    <a:pt x="22098" y="39624"/>
                  </a:lnTo>
                  <a:close/>
                </a:path>
                <a:path w="142239" h="144779">
                  <a:moveTo>
                    <a:pt x="123444" y="50292"/>
                  </a:moveTo>
                  <a:lnTo>
                    <a:pt x="117348" y="38100"/>
                  </a:lnTo>
                  <a:lnTo>
                    <a:pt x="118872" y="39624"/>
                  </a:lnTo>
                  <a:lnTo>
                    <a:pt x="133350" y="39624"/>
                  </a:lnTo>
                  <a:lnTo>
                    <a:pt x="137922" y="48768"/>
                  </a:lnTo>
                  <a:lnTo>
                    <a:pt x="123444" y="48768"/>
                  </a:lnTo>
                  <a:lnTo>
                    <a:pt x="123444" y="50292"/>
                  </a:lnTo>
                  <a:close/>
                </a:path>
                <a:path w="142239" h="144779">
                  <a:moveTo>
                    <a:pt x="16764" y="50292"/>
                  </a:moveTo>
                  <a:lnTo>
                    <a:pt x="16764" y="48768"/>
                  </a:lnTo>
                  <a:lnTo>
                    <a:pt x="17526" y="48768"/>
                  </a:lnTo>
                  <a:lnTo>
                    <a:pt x="16764" y="50292"/>
                  </a:lnTo>
                  <a:close/>
                </a:path>
                <a:path w="142239" h="144779">
                  <a:moveTo>
                    <a:pt x="139598" y="54864"/>
                  </a:moveTo>
                  <a:lnTo>
                    <a:pt x="126492" y="54864"/>
                  </a:lnTo>
                  <a:lnTo>
                    <a:pt x="123444" y="48768"/>
                  </a:lnTo>
                  <a:lnTo>
                    <a:pt x="137922" y="48768"/>
                  </a:lnTo>
                  <a:lnTo>
                    <a:pt x="138684" y="50292"/>
                  </a:lnTo>
                  <a:lnTo>
                    <a:pt x="139598" y="54864"/>
                  </a:lnTo>
                  <a:close/>
                </a:path>
                <a:path w="142239" h="144779">
                  <a:moveTo>
                    <a:pt x="15240" y="54864"/>
                  </a:moveTo>
                  <a:lnTo>
                    <a:pt x="15240" y="53340"/>
                  </a:lnTo>
                  <a:lnTo>
                    <a:pt x="15621" y="53340"/>
                  </a:lnTo>
                  <a:lnTo>
                    <a:pt x="15240" y="54864"/>
                  </a:lnTo>
                  <a:close/>
                </a:path>
                <a:path w="142239" h="144779">
                  <a:moveTo>
                    <a:pt x="126492" y="60960"/>
                  </a:moveTo>
                  <a:lnTo>
                    <a:pt x="124968" y="53340"/>
                  </a:lnTo>
                  <a:lnTo>
                    <a:pt x="126492" y="54864"/>
                  </a:lnTo>
                  <a:lnTo>
                    <a:pt x="139598" y="54864"/>
                  </a:lnTo>
                  <a:lnTo>
                    <a:pt x="140208" y="57912"/>
                  </a:lnTo>
                  <a:lnTo>
                    <a:pt x="140208" y="59436"/>
                  </a:lnTo>
                  <a:lnTo>
                    <a:pt x="126492" y="59436"/>
                  </a:lnTo>
                  <a:lnTo>
                    <a:pt x="126492" y="60960"/>
                  </a:lnTo>
                  <a:close/>
                </a:path>
                <a:path w="142239" h="144779">
                  <a:moveTo>
                    <a:pt x="13716" y="60960"/>
                  </a:moveTo>
                  <a:lnTo>
                    <a:pt x="13716" y="59436"/>
                  </a:lnTo>
                  <a:lnTo>
                    <a:pt x="14020" y="59436"/>
                  </a:lnTo>
                  <a:lnTo>
                    <a:pt x="13716" y="60960"/>
                  </a:lnTo>
                  <a:close/>
                </a:path>
                <a:path w="142239" h="144779">
                  <a:moveTo>
                    <a:pt x="128016" y="67056"/>
                  </a:moveTo>
                  <a:lnTo>
                    <a:pt x="126492" y="59436"/>
                  </a:lnTo>
                  <a:lnTo>
                    <a:pt x="140208" y="59436"/>
                  </a:lnTo>
                  <a:lnTo>
                    <a:pt x="140208" y="64008"/>
                  </a:lnTo>
                  <a:lnTo>
                    <a:pt x="140512" y="65532"/>
                  </a:lnTo>
                  <a:lnTo>
                    <a:pt x="128016" y="65532"/>
                  </a:lnTo>
                  <a:lnTo>
                    <a:pt x="128016" y="67056"/>
                  </a:lnTo>
                  <a:close/>
                </a:path>
                <a:path w="142239" h="144779">
                  <a:moveTo>
                    <a:pt x="12192" y="67056"/>
                  </a:moveTo>
                  <a:lnTo>
                    <a:pt x="12192" y="65532"/>
                  </a:lnTo>
                  <a:lnTo>
                    <a:pt x="12496" y="65532"/>
                  </a:lnTo>
                  <a:lnTo>
                    <a:pt x="12192" y="67056"/>
                  </a:lnTo>
                  <a:close/>
                </a:path>
                <a:path w="142239" h="144779">
                  <a:moveTo>
                    <a:pt x="137464" y="96012"/>
                  </a:moveTo>
                  <a:lnTo>
                    <a:pt x="123444" y="96012"/>
                  </a:lnTo>
                  <a:lnTo>
                    <a:pt x="126492" y="89916"/>
                  </a:lnTo>
                  <a:lnTo>
                    <a:pt x="124968" y="89916"/>
                  </a:lnTo>
                  <a:lnTo>
                    <a:pt x="128016" y="77724"/>
                  </a:lnTo>
                  <a:lnTo>
                    <a:pt x="128016" y="65532"/>
                  </a:lnTo>
                  <a:lnTo>
                    <a:pt x="140512" y="65532"/>
                  </a:lnTo>
                  <a:lnTo>
                    <a:pt x="141732" y="71628"/>
                  </a:lnTo>
                  <a:lnTo>
                    <a:pt x="140208" y="79248"/>
                  </a:lnTo>
                  <a:lnTo>
                    <a:pt x="140208" y="86868"/>
                  </a:lnTo>
                  <a:lnTo>
                    <a:pt x="138684" y="92964"/>
                  </a:lnTo>
                  <a:lnTo>
                    <a:pt x="137464" y="96012"/>
                  </a:lnTo>
                  <a:close/>
                </a:path>
                <a:path w="142239" h="144779">
                  <a:moveTo>
                    <a:pt x="17634" y="96012"/>
                  </a:moveTo>
                  <a:lnTo>
                    <a:pt x="16764" y="96012"/>
                  </a:lnTo>
                  <a:lnTo>
                    <a:pt x="16764" y="94488"/>
                  </a:lnTo>
                  <a:lnTo>
                    <a:pt x="17634" y="96012"/>
                  </a:lnTo>
                  <a:close/>
                </a:path>
                <a:path w="142239" h="144779">
                  <a:moveTo>
                    <a:pt x="121702" y="121920"/>
                  </a:moveTo>
                  <a:lnTo>
                    <a:pt x="102108" y="121920"/>
                  </a:lnTo>
                  <a:lnTo>
                    <a:pt x="111252" y="114300"/>
                  </a:lnTo>
                  <a:lnTo>
                    <a:pt x="118872" y="105156"/>
                  </a:lnTo>
                  <a:lnTo>
                    <a:pt x="117348" y="105156"/>
                  </a:lnTo>
                  <a:lnTo>
                    <a:pt x="123444" y="94488"/>
                  </a:lnTo>
                  <a:lnTo>
                    <a:pt x="123444" y="96012"/>
                  </a:lnTo>
                  <a:lnTo>
                    <a:pt x="137464" y="96012"/>
                  </a:lnTo>
                  <a:lnTo>
                    <a:pt x="135636" y="100584"/>
                  </a:lnTo>
                  <a:lnTo>
                    <a:pt x="129540" y="112776"/>
                  </a:lnTo>
                  <a:lnTo>
                    <a:pt x="121702" y="121920"/>
                  </a:lnTo>
                  <a:close/>
                </a:path>
                <a:path w="142239" h="144779">
                  <a:moveTo>
                    <a:pt x="39624" y="121920"/>
                  </a:moveTo>
                  <a:lnTo>
                    <a:pt x="38100" y="121920"/>
                  </a:lnTo>
                  <a:lnTo>
                    <a:pt x="36576" y="120396"/>
                  </a:lnTo>
                  <a:lnTo>
                    <a:pt x="39624" y="121920"/>
                  </a:lnTo>
                  <a:close/>
                </a:path>
                <a:path w="142239" h="144779">
                  <a:moveTo>
                    <a:pt x="109728" y="131064"/>
                  </a:moveTo>
                  <a:lnTo>
                    <a:pt x="76200" y="131064"/>
                  </a:lnTo>
                  <a:lnTo>
                    <a:pt x="88392" y="128016"/>
                  </a:lnTo>
                  <a:lnTo>
                    <a:pt x="86868" y="128016"/>
                  </a:lnTo>
                  <a:lnTo>
                    <a:pt x="92964" y="126492"/>
                  </a:lnTo>
                  <a:lnTo>
                    <a:pt x="103632" y="120396"/>
                  </a:lnTo>
                  <a:lnTo>
                    <a:pt x="102108" y="121920"/>
                  </a:lnTo>
                  <a:lnTo>
                    <a:pt x="121702" y="121920"/>
                  </a:lnTo>
                  <a:lnTo>
                    <a:pt x="120396" y="123444"/>
                  </a:lnTo>
                  <a:lnTo>
                    <a:pt x="109728" y="131064"/>
                  </a:lnTo>
                  <a:close/>
                </a:path>
                <a:path w="142239" h="144779">
                  <a:moveTo>
                    <a:pt x="70104" y="144780"/>
                  </a:moveTo>
                  <a:lnTo>
                    <a:pt x="62484" y="143256"/>
                  </a:lnTo>
                  <a:lnTo>
                    <a:pt x="77724" y="143256"/>
                  </a:lnTo>
                  <a:lnTo>
                    <a:pt x="70104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767" y="4349496"/>
              <a:ext cx="286512" cy="23622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4893564" y="4332732"/>
              <a:ext cx="129539" cy="131445"/>
            </a:xfrm>
            <a:custGeom>
              <a:avLst/>
              <a:gdLst/>
              <a:ahLst/>
              <a:cxnLst/>
              <a:rect l="l" t="t" r="r" b="b"/>
              <a:pathLst>
                <a:path w="129539" h="131445">
                  <a:moveTo>
                    <a:pt x="65532" y="131064"/>
                  </a:moveTo>
                  <a:lnTo>
                    <a:pt x="39862" y="125753"/>
                  </a:lnTo>
                  <a:lnTo>
                    <a:pt x="19050" y="111442"/>
                  </a:lnTo>
                  <a:lnTo>
                    <a:pt x="5095" y="90558"/>
                  </a:lnTo>
                  <a:lnTo>
                    <a:pt x="0" y="65532"/>
                  </a:lnTo>
                  <a:lnTo>
                    <a:pt x="5095" y="39862"/>
                  </a:lnTo>
                  <a:lnTo>
                    <a:pt x="19050" y="19050"/>
                  </a:lnTo>
                  <a:lnTo>
                    <a:pt x="39862" y="5095"/>
                  </a:lnTo>
                  <a:lnTo>
                    <a:pt x="65532" y="0"/>
                  </a:lnTo>
                  <a:lnTo>
                    <a:pt x="90320" y="5095"/>
                  </a:lnTo>
                  <a:lnTo>
                    <a:pt x="110680" y="19050"/>
                  </a:lnTo>
                  <a:lnTo>
                    <a:pt x="124467" y="39862"/>
                  </a:lnTo>
                  <a:lnTo>
                    <a:pt x="129540" y="65532"/>
                  </a:lnTo>
                  <a:lnTo>
                    <a:pt x="124467" y="90558"/>
                  </a:lnTo>
                  <a:lnTo>
                    <a:pt x="110680" y="111442"/>
                  </a:lnTo>
                  <a:lnTo>
                    <a:pt x="90320" y="125753"/>
                  </a:lnTo>
                  <a:lnTo>
                    <a:pt x="65532" y="131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887467" y="4325112"/>
              <a:ext cx="142240" cy="144780"/>
            </a:xfrm>
            <a:custGeom>
              <a:avLst/>
              <a:gdLst/>
              <a:ahLst/>
              <a:cxnLst/>
              <a:rect l="l" t="t" r="r" b="b"/>
              <a:pathLst>
                <a:path w="142239" h="144779">
                  <a:moveTo>
                    <a:pt x="77724" y="1524"/>
                  </a:moveTo>
                  <a:lnTo>
                    <a:pt x="64008" y="1524"/>
                  </a:lnTo>
                  <a:lnTo>
                    <a:pt x="71628" y="0"/>
                  </a:lnTo>
                  <a:lnTo>
                    <a:pt x="77724" y="1524"/>
                  </a:lnTo>
                  <a:close/>
                </a:path>
                <a:path w="142239" h="144779">
                  <a:moveTo>
                    <a:pt x="77724" y="144780"/>
                  </a:moveTo>
                  <a:lnTo>
                    <a:pt x="64008" y="144780"/>
                  </a:lnTo>
                  <a:lnTo>
                    <a:pt x="56388" y="143256"/>
                  </a:lnTo>
                  <a:lnTo>
                    <a:pt x="21336" y="123444"/>
                  </a:lnTo>
                  <a:lnTo>
                    <a:pt x="1524" y="86868"/>
                  </a:lnTo>
                  <a:lnTo>
                    <a:pt x="0" y="80772"/>
                  </a:lnTo>
                  <a:lnTo>
                    <a:pt x="0" y="65532"/>
                  </a:lnTo>
                  <a:lnTo>
                    <a:pt x="1524" y="57912"/>
                  </a:lnTo>
                  <a:lnTo>
                    <a:pt x="21336" y="21336"/>
                  </a:lnTo>
                  <a:lnTo>
                    <a:pt x="50292" y="4572"/>
                  </a:lnTo>
                  <a:lnTo>
                    <a:pt x="56388" y="1524"/>
                  </a:lnTo>
                  <a:lnTo>
                    <a:pt x="85344" y="1524"/>
                  </a:lnTo>
                  <a:lnTo>
                    <a:pt x="91440" y="4572"/>
                  </a:lnTo>
                  <a:lnTo>
                    <a:pt x="99060" y="6096"/>
                  </a:lnTo>
                  <a:lnTo>
                    <a:pt x="111252" y="13716"/>
                  </a:lnTo>
                  <a:lnTo>
                    <a:pt x="65532" y="13716"/>
                  </a:lnTo>
                  <a:lnTo>
                    <a:pt x="53340" y="16764"/>
                  </a:lnTo>
                  <a:lnTo>
                    <a:pt x="48768" y="18288"/>
                  </a:lnTo>
                  <a:lnTo>
                    <a:pt x="40767" y="22860"/>
                  </a:lnTo>
                  <a:lnTo>
                    <a:pt x="39624" y="22860"/>
                  </a:lnTo>
                  <a:lnTo>
                    <a:pt x="28956" y="30480"/>
                  </a:lnTo>
                  <a:lnTo>
                    <a:pt x="30480" y="30480"/>
                  </a:lnTo>
                  <a:lnTo>
                    <a:pt x="22860" y="39624"/>
                  </a:lnTo>
                  <a:lnTo>
                    <a:pt x="16764" y="50292"/>
                  </a:lnTo>
                  <a:lnTo>
                    <a:pt x="17526" y="50292"/>
                  </a:lnTo>
                  <a:lnTo>
                    <a:pt x="15240" y="54864"/>
                  </a:lnTo>
                  <a:lnTo>
                    <a:pt x="13716" y="60960"/>
                  </a:lnTo>
                  <a:lnTo>
                    <a:pt x="13716" y="65532"/>
                  </a:lnTo>
                  <a:lnTo>
                    <a:pt x="12192" y="73152"/>
                  </a:lnTo>
                  <a:lnTo>
                    <a:pt x="13716" y="79248"/>
                  </a:lnTo>
                  <a:lnTo>
                    <a:pt x="13716" y="85344"/>
                  </a:lnTo>
                  <a:lnTo>
                    <a:pt x="14020" y="85344"/>
                  </a:lnTo>
                  <a:lnTo>
                    <a:pt x="15240" y="91440"/>
                  </a:lnTo>
                  <a:lnTo>
                    <a:pt x="16002" y="91440"/>
                  </a:lnTo>
                  <a:lnTo>
                    <a:pt x="17526" y="94488"/>
                  </a:lnTo>
                  <a:lnTo>
                    <a:pt x="16764" y="94488"/>
                  </a:lnTo>
                  <a:lnTo>
                    <a:pt x="22860" y="106680"/>
                  </a:lnTo>
                  <a:lnTo>
                    <a:pt x="23948" y="106680"/>
                  </a:lnTo>
                  <a:lnTo>
                    <a:pt x="29391" y="114300"/>
                  </a:lnTo>
                  <a:lnTo>
                    <a:pt x="28956" y="114300"/>
                  </a:lnTo>
                  <a:lnTo>
                    <a:pt x="30480" y="115824"/>
                  </a:lnTo>
                  <a:lnTo>
                    <a:pt x="31089" y="115824"/>
                  </a:lnTo>
                  <a:lnTo>
                    <a:pt x="39624" y="121920"/>
                  </a:lnTo>
                  <a:lnTo>
                    <a:pt x="38100" y="121920"/>
                  </a:lnTo>
                  <a:lnTo>
                    <a:pt x="48768" y="128016"/>
                  </a:lnTo>
                  <a:lnTo>
                    <a:pt x="51054" y="128016"/>
                  </a:lnTo>
                  <a:lnTo>
                    <a:pt x="53340" y="129540"/>
                  </a:lnTo>
                  <a:lnTo>
                    <a:pt x="59436" y="131064"/>
                  </a:lnTo>
                  <a:lnTo>
                    <a:pt x="65532" y="131064"/>
                  </a:lnTo>
                  <a:lnTo>
                    <a:pt x="70950" y="132418"/>
                  </a:lnTo>
                  <a:lnTo>
                    <a:pt x="70104" y="132588"/>
                  </a:lnTo>
                  <a:lnTo>
                    <a:pt x="111252" y="132588"/>
                  </a:lnTo>
                  <a:lnTo>
                    <a:pt x="99060" y="138684"/>
                  </a:lnTo>
                  <a:lnTo>
                    <a:pt x="91440" y="141732"/>
                  </a:lnTo>
                  <a:lnTo>
                    <a:pt x="85344" y="143256"/>
                  </a:lnTo>
                  <a:lnTo>
                    <a:pt x="77724" y="144780"/>
                  </a:lnTo>
                  <a:close/>
                </a:path>
                <a:path w="142239" h="144779">
                  <a:moveTo>
                    <a:pt x="103632" y="24384"/>
                  </a:moveTo>
                  <a:lnTo>
                    <a:pt x="92964" y="18288"/>
                  </a:lnTo>
                  <a:lnTo>
                    <a:pt x="94488" y="18288"/>
                  </a:lnTo>
                  <a:lnTo>
                    <a:pt x="76200" y="13716"/>
                  </a:lnTo>
                  <a:lnTo>
                    <a:pt x="111252" y="13716"/>
                  </a:lnTo>
                  <a:lnTo>
                    <a:pt x="121920" y="21336"/>
                  </a:lnTo>
                  <a:lnTo>
                    <a:pt x="123008" y="22860"/>
                  </a:lnTo>
                  <a:lnTo>
                    <a:pt x="103632" y="22860"/>
                  </a:lnTo>
                  <a:lnTo>
                    <a:pt x="103632" y="24384"/>
                  </a:lnTo>
                  <a:close/>
                </a:path>
                <a:path w="142239" h="144779">
                  <a:moveTo>
                    <a:pt x="38100" y="24384"/>
                  </a:moveTo>
                  <a:lnTo>
                    <a:pt x="39624" y="22860"/>
                  </a:lnTo>
                  <a:lnTo>
                    <a:pt x="40767" y="22860"/>
                  </a:lnTo>
                  <a:lnTo>
                    <a:pt x="38100" y="24384"/>
                  </a:lnTo>
                  <a:close/>
                </a:path>
                <a:path w="142239" h="144779">
                  <a:moveTo>
                    <a:pt x="124968" y="50292"/>
                  </a:moveTo>
                  <a:lnTo>
                    <a:pt x="118872" y="39624"/>
                  </a:lnTo>
                  <a:lnTo>
                    <a:pt x="111252" y="30480"/>
                  </a:lnTo>
                  <a:lnTo>
                    <a:pt x="112776" y="30480"/>
                  </a:lnTo>
                  <a:lnTo>
                    <a:pt x="103632" y="22860"/>
                  </a:lnTo>
                  <a:lnTo>
                    <a:pt x="123008" y="22860"/>
                  </a:lnTo>
                  <a:lnTo>
                    <a:pt x="129540" y="32004"/>
                  </a:lnTo>
                  <a:lnTo>
                    <a:pt x="135636" y="44196"/>
                  </a:lnTo>
                  <a:lnTo>
                    <a:pt x="137464" y="48768"/>
                  </a:lnTo>
                  <a:lnTo>
                    <a:pt x="124968" y="48768"/>
                  </a:lnTo>
                  <a:lnTo>
                    <a:pt x="124968" y="50292"/>
                  </a:lnTo>
                  <a:close/>
                </a:path>
                <a:path w="142239" h="144779">
                  <a:moveTo>
                    <a:pt x="17526" y="50292"/>
                  </a:moveTo>
                  <a:lnTo>
                    <a:pt x="16764" y="50292"/>
                  </a:lnTo>
                  <a:lnTo>
                    <a:pt x="18288" y="48768"/>
                  </a:lnTo>
                  <a:lnTo>
                    <a:pt x="17526" y="50292"/>
                  </a:lnTo>
                  <a:close/>
                </a:path>
                <a:path w="142239" h="144779">
                  <a:moveTo>
                    <a:pt x="129540" y="67056"/>
                  </a:moveTo>
                  <a:lnTo>
                    <a:pt x="124968" y="48768"/>
                  </a:lnTo>
                  <a:lnTo>
                    <a:pt x="137464" y="48768"/>
                  </a:lnTo>
                  <a:lnTo>
                    <a:pt x="138684" y="51816"/>
                  </a:lnTo>
                  <a:lnTo>
                    <a:pt x="140208" y="57912"/>
                  </a:lnTo>
                  <a:lnTo>
                    <a:pt x="141732" y="65532"/>
                  </a:lnTo>
                  <a:lnTo>
                    <a:pt x="129540" y="65532"/>
                  </a:lnTo>
                  <a:lnTo>
                    <a:pt x="129540" y="67056"/>
                  </a:lnTo>
                  <a:close/>
                </a:path>
                <a:path w="142239" h="144779">
                  <a:moveTo>
                    <a:pt x="141732" y="79248"/>
                  </a:moveTo>
                  <a:lnTo>
                    <a:pt x="129540" y="79248"/>
                  </a:lnTo>
                  <a:lnTo>
                    <a:pt x="129540" y="65532"/>
                  </a:lnTo>
                  <a:lnTo>
                    <a:pt x="141732" y="65532"/>
                  </a:lnTo>
                  <a:lnTo>
                    <a:pt x="141732" y="79248"/>
                  </a:lnTo>
                  <a:close/>
                </a:path>
                <a:path w="142239" h="144779">
                  <a:moveTo>
                    <a:pt x="140589" y="85344"/>
                  </a:moveTo>
                  <a:lnTo>
                    <a:pt x="128016" y="85344"/>
                  </a:lnTo>
                  <a:lnTo>
                    <a:pt x="129540" y="77724"/>
                  </a:lnTo>
                  <a:lnTo>
                    <a:pt x="129540" y="79248"/>
                  </a:lnTo>
                  <a:lnTo>
                    <a:pt x="141732" y="79248"/>
                  </a:lnTo>
                  <a:lnTo>
                    <a:pt x="141732" y="80772"/>
                  </a:lnTo>
                  <a:lnTo>
                    <a:pt x="140589" y="85344"/>
                  </a:lnTo>
                  <a:close/>
                </a:path>
                <a:path w="142239" h="144779">
                  <a:moveTo>
                    <a:pt x="14020" y="85344"/>
                  </a:moveTo>
                  <a:lnTo>
                    <a:pt x="13716" y="85344"/>
                  </a:lnTo>
                  <a:lnTo>
                    <a:pt x="13716" y="83820"/>
                  </a:lnTo>
                  <a:lnTo>
                    <a:pt x="14020" y="85344"/>
                  </a:lnTo>
                  <a:close/>
                </a:path>
                <a:path w="142239" h="144779">
                  <a:moveTo>
                    <a:pt x="139293" y="91440"/>
                  </a:moveTo>
                  <a:lnTo>
                    <a:pt x="126492" y="91440"/>
                  </a:lnTo>
                  <a:lnTo>
                    <a:pt x="128016" y="83820"/>
                  </a:lnTo>
                  <a:lnTo>
                    <a:pt x="128016" y="85344"/>
                  </a:lnTo>
                  <a:lnTo>
                    <a:pt x="140589" y="85344"/>
                  </a:lnTo>
                  <a:lnTo>
                    <a:pt x="140208" y="86868"/>
                  </a:lnTo>
                  <a:lnTo>
                    <a:pt x="139293" y="91440"/>
                  </a:lnTo>
                  <a:close/>
                </a:path>
                <a:path w="142239" h="144779">
                  <a:moveTo>
                    <a:pt x="16002" y="91440"/>
                  </a:moveTo>
                  <a:lnTo>
                    <a:pt x="15240" y="91440"/>
                  </a:lnTo>
                  <a:lnTo>
                    <a:pt x="15240" y="89916"/>
                  </a:lnTo>
                  <a:lnTo>
                    <a:pt x="16002" y="91440"/>
                  </a:lnTo>
                  <a:close/>
                </a:path>
                <a:path w="142239" h="144779">
                  <a:moveTo>
                    <a:pt x="137922" y="96012"/>
                  </a:moveTo>
                  <a:lnTo>
                    <a:pt x="124968" y="96012"/>
                  </a:lnTo>
                  <a:lnTo>
                    <a:pt x="126492" y="89916"/>
                  </a:lnTo>
                  <a:lnTo>
                    <a:pt x="126492" y="91440"/>
                  </a:lnTo>
                  <a:lnTo>
                    <a:pt x="139293" y="91440"/>
                  </a:lnTo>
                  <a:lnTo>
                    <a:pt x="138684" y="94488"/>
                  </a:lnTo>
                  <a:lnTo>
                    <a:pt x="137922" y="96012"/>
                  </a:lnTo>
                  <a:close/>
                </a:path>
                <a:path w="142239" h="144779">
                  <a:moveTo>
                    <a:pt x="18288" y="96012"/>
                  </a:moveTo>
                  <a:lnTo>
                    <a:pt x="16764" y="94488"/>
                  </a:lnTo>
                  <a:lnTo>
                    <a:pt x="17526" y="94488"/>
                  </a:lnTo>
                  <a:lnTo>
                    <a:pt x="18288" y="96012"/>
                  </a:lnTo>
                  <a:close/>
                </a:path>
                <a:path w="142239" h="144779">
                  <a:moveTo>
                    <a:pt x="132588" y="106680"/>
                  </a:moveTo>
                  <a:lnTo>
                    <a:pt x="118872" y="106680"/>
                  </a:lnTo>
                  <a:lnTo>
                    <a:pt x="124968" y="94488"/>
                  </a:lnTo>
                  <a:lnTo>
                    <a:pt x="124968" y="96012"/>
                  </a:lnTo>
                  <a:lnTo>
                    <a:pt x="137922" y="96012"/>
                  </a:lnTo>
                  <a:lnTo>
                    <a:pt x="132588" y="106680"/>
                  </a:lnTo>
                  <a:close/>
                </a:path>
                <a:path w="142239" h="144779">
                  <a:moveTo>
                    <a:pt x="23948" y="106680"/>
                  </a:moveTo>
                  <a:lnTo>
                    <a:pt x="22860" y="106680"/>
                  </a:lnTo>
                  <a:lnTo>
                    <a:pt x="22860" y="105156"/>
                  </a:lnTo>
                  <a:lnTo>
                    <a:pt x="23948" y="106680"/>
                  </a:lnTo>
                  <a:close/>
                </a:path>
                <a:path w="142239" h="144779">
                  <a:moveTo>
                    <a:pt x="111700" y="115196"/>
                  </a:moveTo>
                  <a:lnTo>
                    <a:pt x="118872" y="105156"/>
                  </a:lnTo>
                  <a:lnTo>
                    <a:pt x="118872" y="106680"/>
                  </a:lnTo>
                  <a:lnTo>
                    <a:pt x="132588" y="106680"/>
                  </a:lnTo>
                  <a:lnTo>
                    <a:pt x="129540" y="112776"/>
                  </a:lnTo>
                  <a:lnTo>
                    <a:pt x="128451" y="114300"/>
                  </a:lnTo>
                  <a:lnTo>
                    <a:pt x="112776" y="114300"/>
                  </a:lnTo>
                  <a:lnTo>
                    <a:pt x="111700" y="115196"/>
                  </a:lnTo>
                  <a:close/>
                </a:path>
                <a:path w="142239" h="144779">
                  <a:moveTo>
                    <a:pt x="30480" y="115824"/>
                  </a:moveTo>
                  <a:lnTo>
                    <a:pt x="28956" y="114300"/>
                  </a:lnTo>
                  <a:lnTo>
                    <a:pt x="29845" y="114935"/>
                  </a:lnTo>
                  <a:lnTo>
                    <a:pt x="30480" y="115824"/>
                  </a:lnTo>
                  <a:close/>
                </a:path>
                <a:path w="142239" h="144779">
                  <a:moveTo>
                    <a:pt x="29845" y="114935"/>
                  </a:moveTo>
                  <a:lnTo>
                    <a:pt x="28956" y="114300"/>
                  </a:lnTo>
                  <a:lnTo>
                    <a:pt x="29391" y="114300"/>
                  </a:lnTo>
                  <a:lnTo>
                    <a:pt x="29845" y="114935"/>
                  </a:lnTo>
                  <a:close/>
                </a:path>
                <a:path w="142239" h="144779">
                  <a:moveTo>
                    <a:pt x="111252" y="115824"/>
                  </a:moveTo>
                  <a:lnTo>
                    <a:pt x="111700" y="115196"/>
                  </a:lnTo>
                  <a:lnTo>
                    <a:pt x="112776" y="114300"/>
                  </a:lnTo>
                  <a:lnTo>
                    <a:pt x="111252" y="115824"/>
                  </a:lnTo>
                  <a:close/>
                </a:path>
                <a:path w="142239" h="144779">
                  <a:moveTo>
                    <a:pt x="127362" y="115824"/>
                  </a:moveTo>
                  <a:lnTo>
                    <a:pt x="111252" y="115824"/>
                  </a:lnTo>
                  <a:lnTo>
                    <a:pt x="112776" y="114300"/>
                  </a:lnTo>
                  <a:lnTo>
                    <a:pt x="128451" y="114300"/>
                  </a:lnTo>
                  <a:lnTo>
                    <a:pt x="127362" y="115824"/>
                  </a:lnTo>
                  <a:close/>
                </a:path>
                <a:path w="142239" h="144779">
                  <a:moveTo>
                    <a:pt x="31089" y="115824"/>
                  </a:moveTo>
                  <a:lnTo>
                    <a:pt x="30480" y="115824"/>
                  </a:lnTo>
                  <a:lnTo>
                    <a:pt x="29845" y="114935"/>
                  </a:lnTo>
                  <a:lnTo>
                    <a:pt x="31089" y="115824"/>
                  </a:lnTo>
                  <a:close/>
                </a:path>
                <a:path w="142239" h="144779">
                  <a:moveTo>
                    <a:pt x="116586" y="128016"/>
                  </a:moveTo>
                  <a:lnTo>
                    <a:pt x="92964" y="128016"/>
                  </a:lnTo>
                  <a:lnTo>
                    <a:pt x="103632" y="121920"/>
                  </a:lnTo>
                  <a:lnTo>
                    <a:pt x="111700" y="115196"/>
                  </a:lnTo>
                  <a:lnTo>
                    <a:pt x="111252" y="115824"/>
                  </a:lnTo>
                  <a:lnTo>
                    <a:pt x="127362" y="115824"/>
                  </a:lnTo>
                  <a:lnTo>
                    <a:pt x="121920" y="123444"/>
                  </a:lnTo>
                  <a:lnTo>
                    <a:pt x="116586" y="128016"/>
                  </a:lnTo>
                  <a:close/>
                </a:path>
                <a:path w="142239" h="144779">
                  <a:moveTo>
                    <a:pt x="51054" y="128016"/>
                  </a:moveTo>
                  <a:lnTo>
                    <a:pt x="48768" y="128016"/>
                  </a:lnTo>
                  <a:lnTo>
                    <a:pt x="48768" y="126492"/>
                  </a:lnTo>
                  <a:lnTo>
                    <a:pt x="51054" y="128016"/>
                  </a:lnTo>
                  <a:close/>
                </a:path>
                <a:path w="142239" h="144779">
                  <a:moveTo>
                    <a:pt x="111252" y="132588"/>
                  </a:moveTo>
                  <a:lnTo>
                    <a:pt x="71628" y="132588"/>
                  </a:lnTo>
                  <a:lnTo>
                    <a:pt x="70950" y="132418"/>
                  </a:lnTo>
                  <a:lnTo>
                    <a:pt x="77724" y="131064"/>
                  </a:lnTo>
                  <a:lnTo>
                    <a:pt x="82296" y="131064"/>
                  </a:lnTo>
                  <a:lnTo>
                    <a:pt x="88392" y="129540"/>
                  </a:lnTo>
                  <a:lnTo>
                    <a:pt x="94488" y="126492"/>
                  </a:lnTo>
                  <a:lnTo>
                    <a:pt x="92964" y="128016"/>
                  </a:lnTo>
                  <a:lnTo>
                    <a:pt x="116586" y="128016"/>
                  </a:lnTo>
                  <a:lnTo>
                    <a:pt x="111252" y="132588"/>
                  </a:lnTo>
                  <a:close/>
                </a:path>
                <a:path w="142239" h="144779">
                  <a:moveTo>
                    <a:pt x="71628" y="132588"/>
                  </a:moveTo>
                  <a:lnTo>
                    <a:pt x="70104" y="132588"/>
                  </a:lnTo>
                  <a:lnTo>
                    <a:pt x="70950" y="132418"/>
                  </a:lnTo>
                  <a:lnTo>
                    <a:pt x="71628" y="132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192524" y="4308348"/>
              <a:ext cx="129539" cy="132715"/>
            </a:xfrm>
            <a:custGeom>
              <a:avLst/>
              <a:gdLst/>
              <a:ahLst/>
              <a:cxnLst/>
              <a:rect l="l" t="t" r="r" b="b"/>
              <a:pathLst>
                <a:path w="129539" h="132714">
                  <a:moveTo>
                    <a:pt x="65532" y="132588"/>
                  </a:moveTo>
                  <a:lnTo>
                    <a:pt x="39862" y="127254"/>
                  </a:lnTo>
                  <a:lnTo>
                    <a:pt x="19050" y="112776"/>
                  </a:lnTo>
                  <a:lnTo>
                    <a:pt x="5095" y="91440"/>
                  </a:lnTo>
                  <a:lnTo>
                    <a:pt x="0" y="65532"/>
                  </a:lnTo>
                  <a:lnTo>
                    <a:pt x="5095" y="40505"/>
                  </a:lnTo>
                  <a:lnTo>
                    <a:pt x="19050" y="19621"/>
                  </a:lnTo>
                  <a:lnTo>
                    <a:pt x="39862" y="5310"/>
                  </a:lnTo>
                  <a:lnTo>
                    <a:pt x="65532" y="0"/>
                  </a:lnTo>
                  <a:lnTo>
                    <a:pt x="90320" y="5310"/>
                  </a:lnTo>
                  <a:lnTo>
                    <a:pt x="110680" y="19621"/>
                  </a:lnTo>
                  <a:lnTo>
                    <a:pt x="124467" y="40505"/>
                  </a:lnTo>
                  <a:lnTo>
                    <a:pt x="129540" y="65532"/>
                  </a:lnTo>
                  <a:lnTo>
                    <a:pt x="124467" y="91440"/>
                  </a:lnTo>
                  <a:lnTo>
                    <a:pt x="110680" y="112776"/>
                  </a:lnTo>
                  <a:lnTo>
                    <a:pt x="90320" y="127254"/>
                  </a:lnTo>
                  <a:lnTo>
                    <a:pt x="65532" y="1325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768839" y="4291584"/>
              <a:ext cx="559435" cy="248920"/>
            </a:xfrm>
            <a:custGeom>
              <a:avLst/>
              <a:gdLst/>
              <a:ahLst/>
              <a:cxnLst/>
              <a:rect l="l" t="t" r="r" b="b"/>
              <a:pathLst>
                <a:path w="559435" h="248920">
                  <a:moveTo>
                    <a:pt x="361188" y="248412"/>
                  </a:moveTo>
                  <a:lnTo>
                    <a:pt x="344703" y="213360"/>
                  </a:lnTo>
                  <a:lnTo>
                    <a:pt x="324612" y="170688"/>
                  </a:lnTo>
                  <a:lnTo>
                    <a:pt x="305727" y="194462"/>
                  </a:lnTo>
                  <a:lnTo>
                    <a:pt x="303288" y="192024"/>
                  </a:lnTo>
                  <a:lnTo>
                    <a:pt x="301764" y="190500"/>
                  </a:lnTo>
                  <a:lnTo>
                    <a:pt x="301764" y="192024"/>
                  </a:lnTo>
                  <a:lnTo>
                    <a:pt x="298094" y="185928"/>
                  </a:lnTo>
                  <a:lnTo>
                    <a:pt x="297180" y="184404"/>
                  </a:lnTo>
                  <a:lnTo>
                    <a:pt x="297180" y="185928"/>
                  </a:lnTo>
                  <a:lnTo>
                    <a:pt x="288048" y="170688"/>
                  </a:lnTo>
                  <a:lnTo>
                    <a:pt x="268236" y="134112"/>
                  </a:lnTo>
                  <a:lnTo>
                    <a:pt x="242328" y="97536"/>
                  </a:lnTo>
                  <a:lnTo>
                    <a:pt x="228612" y="82296"/>
                  </a:lnTo>
                  <a:lnTo>
                    <a:pt x="227088" y="80772"/>
                  </a:lnTo>
                  <a:lnTo>
                    <a:pt x="221602" y="76200"/>
                  </a:lnTo>
                  <a:lnTo>
                    <a:pt x="208800" y="65532"/>
                  </a:lnTo>
                  <a:lnTo>
                    <a:pt x="198132" y="59436"/>
                  </a:lnTo>
                  <a:lnTo>
                    <a:pt x="187464" y="54864"/>
                  </a:lnTo>
                  <a:lnTo>
                    <a:pt x="164592" y="44196"/>
                  </a:lnTo>
                  <a:lnTo>
                    <a:pt x="140220" y="35052"/>
                  </a:lnTo>
                  <a:lnTo>
                    <a:pt x="114312" y="27432"/>
                  </a:lnTo>
                  <a:lnTo>
                    <a:pt x="86880" y="19812"/>
                  </a:lnTo>
                  <a:lnTo>
                    <a:pt x="59448" y="13716"/>
                  </a:lnTo>
                  <a:lnTo>
                    <a:pt x="32016" y="6096"/>
                  </a:lnTo>
                  <a:lnTo>
                    <a:pt x="3060" y="0"/>
                  </a:lnTo>
                  <a:lnTo>
                    <a:pt x="0" y="13716"/>
                  </a:lnTo>
                  <a:lnTo>
                    <a:pt x="28968" y="19812"/>
                  </a:lnTo>
                  <a:lnTo>
                    <a:pt x="83832" y="32004"/>
                  </a:lnTo>
                  <a:lnTo>
                    <a:pt x="111264" y="39624"/>
                  </a:lnTo>
                  <a:lnTo>
                    <a:pt x="137172" y="47244"/>
                  </a:lnTo>
                  <a:lnTo>
                    <a:pt x="135648" y="47244"/>
                  </a:lnTo>
                  <a:lnTo>
                    <a:pt x="160032" y="56388"/>
                  </a:lnTo>
                  <a:lnTo>
                    <a:pt x="181356" y="65532"/>
                  </a:lnTo>
                  <a:lnTo>
                    <a:pt x="192036" y="71628"/>
                  </a:lnTo>
                  <a:lnTo>
                    <a:pt x="201168" y="77724"/>
                  </a:lnTo>
                  <a:lnTo>
                    <a:pt x="201168" y="76200"/>
                  </a:lnTo>
                  <a:lnTo>
                    <a:pt x="210324" y="83820"/>
                  </a:lnTo>
                  <a:lnTo>
                    <a:pt x="208800" y="82296"/>
                  </a:lnTo>
                  <a:lnTo>
                    <a:pt x="217932" y="89916"/>
                  </a:lnTo>
                  <a:lnTo>
                    <a:pt x="233184" y="105156"/>
                  </a:lnTo>
                  <a:lnTo>
                    <a:pt x="231660" y="105156"/>
                  </a:lnTo>
                  <a:lnTo>
                    <a:pt x="245376" y="123444"/>
                  </a:lnTo>
                  <a:lnTo>
                    <a:pt x="245376" y="121920"/>
                  </a:lnTo>
                  <a:lnTo>
                    <a:pt x="257556" y="141732"/>
                  </a:lnTo>
                  <a:lnTo>
                    <a:pt x="257556" y="140208"/>
                  </a:lnTo>
                  <a:lnTo>
                    <a:pt x="268236" y="158496"/>
                  </a:lnTo>
                  <a:lnTo>
                    <a:pt x="277368" y="176784"/>
                  </a:lnTo>
                  <a:lnTo>
                    <a:pt x="286524" y="192024"/>
                  </a:lnTo>
                  <a:lnTo>
                    <a:pt x="292620" y="199644"/>
                  </a:lnTo>
                  <a:lnTo>
                    <a:pt x="297853" y="204368"/>
                  </a:lnTo>
                  <a:lnTo>
                    <a:pt x="277368" y="230124"/>
                  </a:lnTo>
                  <a:lnTo>
                    <a:pt x="361188" y="248412"/>
                  </a:lnTo>
                  <a:close/>
                </a:path>
                <a:path w="559435" h="248920">
                  <a:moveTo>
                    <a:pt x="559308" y="76212"/>
                  </a:moveTo>
                  <a:lnTo>
                    <a:pt x="558088" y="70116"/>
                  </a:lnTo>
                  <a:lnTo>
                    <a:pt x="556260" y="60972"/>
                  </a:lnTo>
                  <a:lnTo>
                    <a:pt x="555498" y="59448"/>
                  </a:lnTo>
                  <a:lnTo>
                    <a:pt x="550164" y="48780"/>
                  </a:lnTo>
                  <a:lnTo>
                    <a:pt x="547116" y="42684"/>
                  </a:lnTo>
                  <a:lnTo>
                    <a:pt x="547116" y="77736"/>
                  </a:lnTo>
                  <a:lnTo>
                    <a:pt x="547116" y="88404"/>
                  </a:lnTo>
                  <a:lnTo>
                    <a:pt x="542544" y="106692"/>
                  </a:lnTo>
                  <a:lnTo>
                    <a:pt x="542544" y="105168"/>
                  </a:lnTo>
                  <a:lnTo>
                    <a:pt x="536448" y="117360"/>
                  </a:lnTo>
                  <a:lnTo>
                    <a:pt x="536448" y="115836"/>
                  </a:lnTo>
                  <a:lnTo>
                    <a:pt x="528828" y="124980"/>
                  </a:lnTo>
                  <a:lnTo>
                    <a:pt x="530352" y="124980"/>
                  </a:lnTo>
                  <a:lnTo>
                    <a:pt x="521208" y="132600"/>
                  </a:lnTo>
                  <a:lnTo>
                    <a:pt x="510540" y="138696"/>
                  </a:lnTo>
                  <a:lnTo>
                    <a:pt x="512064" y="137172"/>
                  </a:lnTo>
                  <a:lnTo>
                    <a:pt x="505968" y="140220"/>
                  </a:lnTo>
                  <a:lnTo>
                    <a:pt x="499872" y="141744"/>
                  </a:lnTo>
                  <a:lnTo>
                    <a:pt x="477012" y="141744"/>
                  </a:lnTo>
                  <a:lnTo>
                    <a:pt x="470916" y="140220"/>
                  </a:lnTo>
                  <a:lnTo>
                    <a:pt x="468630" y="138696"/>
                  </a:lnTo>
                  <a:lnTo>
                    <a:pt x="466344" y="137172"/>
                  </a:lnTo>
                  <a:lnTo>
                    <a:pt x="466344" y="138696"/>
                  </a:lnTo>
                  <a:lnTo>
                    <a:pt x="455676" y="132600"/>
                  </a:lnTo>
                  <a:lnTo>
                    <a:pt x="457200" y="132600"/>
                  </a:lnTo>
                  <a:lnTo>
                    <a:pt x="446532" y="124980"/>
                  </a:lnTo>
                  <a:lnTo>
                    <a:pt x="448056" y="124980"/>
                  </a:lnTo>
                  <a:lnTo>
                    <a:pt x="441706" y="117360"/>
                  </a:lnTo>
                  <a:lnTo>
                    <a:pt x="440436" y="115836"/>
                  </a:lnTo>
                  <a:lnTo>
                    <a:pt x="440436" y="117360"/>
                  </a:lnTo>
                  <a:lnTo>
                    <a:pt x="434340" y="105168"/>
                  </a:lnTo>
                  <a:lnTo>
                    <a:pt x="435864" y="106692"/>
                  </a:lnTo>
                  <a:lnTo>
                    <a:pt x="435102" y="105168"/>
                  </a:lnTo>
                  <a:lnTo>
                    <a:pt x="432816" y="100596"/>
                  </a:lnTo>
                  <a:lnTo>
                    <a:pt x="431292" y="94500"/>
                  </a:lnTo>
                  <a:lnTo>
                    <a:pt x="431292" y="71640"/>
                  </a:lnTo>
                  <a:lnTo>
                    <a:pt x="431673" y="70116"/>
                  </a:lnTo>
                  <a:lnTo>
                    <a:pt x="432816" y="65544"/>
                  </a:lnTo>
                  <a:lnTo>
                    <a:pt x="435102" y="60972"/>
                  </a:lnTo>
                  <a:lnTo>
                    <a:pt x="435864" y="59448"/>
                  </a:lnTo>
                  <a:lnTo>
                    <a:pt x="434340" y="60972"/>
                  </a:lnTo>
                  <a:lnTo>
                    <a:pt x="440436" y="48780"/>
                  </a:lnTo>
                  <a:lnTo>
                    <a:pt x="440436" y="50304"/>
                  </a:lnTo>
                  <a:lnTo>
                    <a:pt x="441706" y="48780"/>
                  </a:lnTo>
                  <a:lnTo>
                    <a:pt x="448056" y="41160"/>
                  </a:lnTo>
                  <a:lnTo>
                    <a:pt x="446532" y="41160"/>
                  </a:lnTo>
                  <a:lnTo>
                    <a:pt x="457200" y="33540"/>
                  </a:lnTo>
                  <a:lnTo>
                    <a:pt x="455676" y="33540"/>
                  </a:lnTo>
                  <a:lnTo>
                    <a:pt x="466344" y="27444"/>
                  </a:lnTo>
                  <a:lnTo>
                    <a:pt x="466344" y="28968"/>
                  </a:lnTo>
                  <a:lnTo>
                    <a:pt x="468630" y="27444"/>
                  </a:lnTo>
                  <a:lnTo>
                    <a:pt x="470916" y="25920"/>
                  </a:lnTo>
                  <a:lnTo>
                    <a:pt x="477012" y="24396"/>
                  </a:lnTo>
                  <a:lnTo>
                    <a:pt x="499872" y="24396"/>
                  </a:lnTo>
                  <a:lnTo>
                    <a:pt x="505968" y="25920"/>
                  </a:lnTo>
                  <a:lnTo>
                    <a:pt x="512064" y="28968"/>
                  </a:lnTo>
                  <a:lnTo>
                    <a:pt x="510540" y="27444"/>
                  </a:lnTo>
                  <a:lnTo>
                    <a:pt x="521208" y="33540"/>
                  </a:lnTo>
                  <a:lnTo>
                    <a:pt x="530352" y="41160"/>
                  </a:lnTo>
                  <a:lnTo>
                    <a:pt x="528828" y="41160"/>
                  </a:lnTo>
                  <a:lnTo>
                    <a:pt x="536448" y="50304"/>
                  </a:lnTo>
                  <a:lnTo>
                    <a:pt x="536448" y="48780"/>
                  </a:lnTo>
                  <a:lnTo>
                    <a:pt x="542544" y="60972"/>
                  </a:lnTo>
                  <a:lnTo>
                    <a:pt x="542544" y="59448"/>
                  </a:lnTo>
                  <a:lnTo>
                    <a:pt x="545592" y="71640"/>
                  </a:lnTo>
                  <a:lnTo>
                    <a:pt x="545592" y="70116"/>
                  </a:lnTo>
                  <a:lnTo>
                    <a:pt x="547116" y="77736"/>
                  </a:lnTo>
                  <a:lnTo>
                    <a:pt x="547116" y="42684"/>
                  </a:lnTo>
                  <a:lnTo>
                    <a:pt x="539496" y="32016"/>
                  </a:lnTo>
                  <a:lnTo>
                    <a:pt x="534162" y="27444"/>
                  </a:lnTo>
                  <a:lnTo>
                    <a:pt x="530606" y="24396"/>
                  </a:lnTo>
                  <a:lnTo>
                    <a:pt x="528828" y="22872"/>
                  </a:lnTo>
                  <a:lnTo>
                    <a:pt x="516636" y="16776"/>
                  </a:lnTo>
                  <a:lnTo>
                    <a:pt x="509016" y="13728"/>
                  </a:lnTo>
                  <a:lnTo>
                    <a:pt x="502920" y="12204"/>
                  </a:lnTo>
                  <a:lnTo>
                    <a:pt x="495300" y="12204"/>
                  </a:lnTo>
                  <a:lnTo>
                    <a:pt x="489204" y="10680"/>
                  </a:lnTo>
                  <a:lnTo>
                    <a:pt x="481584" y="12204"/>
                  </a:lnTo>
                  <a:lnTo>
                    <a:pt x="473964" y="12204"/>
                  </a:lnTo>
                  <a:lnTo>
                    <a:pt x="467868" y="13728"/>
                  </a:lnTo>
                  <a:lnTo>
                    <a:pt x="429768" y="42684"/>
                  </a:lnTo>
                  <a:lnTo>
                    <a:pt x="417576" y="76212"/>
                  </a:lnTo>
                  <a:lnTo>
                    <a:pt x="417576" y="89928"/>
                  </a:lnTo>
                  <a:lnTo>
                    <a:pt x="438912" y="134124"/>
                  </a:lnTo>
                  <a:lnTo>
                    <a:pt x="473964" y="153936"/>
                  </a:lnTo>
                  <a:lnTo>
                    <a:pt x="481584" y="153936"/>
                  </a:lnTo>
                  <a:lnTo>
                    <a:pt x="489204" y="155460"/>
                  </a:lnTo>
                  <a:lnTo>
                    <a:pt x="495300" y="153936"/>
                  </a:lnTo>
                  <a:lnTo>
                    <a:pt x="502920" y="153936"/>
                  </a:lnTo>
                  <a:lnTo>
                    <a:pt x="509016" y="152412"/>
                  </a:lnTo>
                  <a:lnTo>
                    <a:pt x="516636" y="149364"/>
                  </a:lnTo>
                  <a:lnTo>
                    <a:pt x="528828" y="143268"/>
                  </a:lnTo>
                  <a:lnTo>
                    <a:pt x="530606" y="141744"/>
                  </a:lnTo>
                  <a:lnTo>
                    <a:pt x="534162" y="138696"/>
                  </a:lnTo>
                  <a:lnTo>
                    <a:pt x="539496" y="134124"/>
                  </a:lnTo>
                  <a:lnTo>
                    <a:pt x="547116" y="123456"/>
                  </a:lnTo>
                  <a:lnTo>
                    <a:pt x="550164" y="117360"/>
                  </a:lnTo>
                  <a:lnTo>
                    <a:pt x="553212" y="111264"/>
                  </a:lnTo>
                  <a:lnTo>
                    <a:pt x="555040" y="106692"/>
                  </a:lnTo>
                  <a:lnTo>
                    <a:pt x="556260" y="103644"/>
                  </a:lnTo>
                  <a:lnTo>
                    <a:pt x="557784" y="97548"/>
                  </a:lnTo>
                  <a:lnTo>
                    <a:pt x="559308" y="89928"/>
                  </a:lnTo>
                  <a:lnTo>
                    <a:pt x="559308" y="7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496311" y="6167628"/>
              <a:ext cx="6178550" cy="559435"/>
            </a:xfrm>
            <a:custGeom>
              <a:avLst/>
              <a:gdLst/>
              <a:ahLst/>
              <a:cxnLst/>
              <a:rect l="l" t="t" r="r" b="b"/>
              <a:pathLst>
                <a:path w="6178550" h="559434">
                  <a:moveTo>
                    <a:pt x="6178295" y="559307"/>
                  </a:moveTo>
                  <a:lnTo>
                    <a:pt x="0" y="559307"/>
                  </a:lnTo>
                  <a:lnTo>
                    <a:pt x="0" y="0"/>
                  </a:lnTo>
                  <a:lnTo>
                    <a:pt x="6178295" y="0"/>
                  </a:lnTo>
                  <a:lnTo>
                    <a:pt x="6178295" y="559307"/>
                  </a:lnTo>
                  <a:close/>
                </a:path>
              </a:pathLst>
            </a:custGeom>
            <a:solidFill>
              <a:srgbClr val="BF9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484119" y="6155436"/>
              <a:ext cx="6202680" cy="584200"/>
            </a:xfrm>
            <a:custGeom>
              <a:avLst/>
              <a:gdLst/>
              <a:ahLst/>
              <a:cxnLst/>
              <a:rect l="l" t="t" r="r" b="b"/>
              <a:pathLst>
                <a:path w="6202680" h="584200">
                  <a:moveTo>
                    <a:pt x="6198107" y="583692"/>
                  </a:moveTo>
                  <a:lnTo>
                    <a:pt x="4572" y="583692"/>
                  </a:lnTo>
                  <a:lnTo>
                    <a:pt x="0" y="579120"/>
                  </a:lnTo>
                  <a:lnTo>
                    <a:pt x="0" y="6096"/>
                  </a:lnTo>
                  <a:lnTo>
                    <a:pt x="4572" y="0"/>
                  </a:lnTo>
                  <a:lnTo>
                    <a:pt x="6198107" y="0"/>
                  </a:lnTo>
                  <a:lnTo>
                    <a:pt x="6202680" y="6096"/>
                  </a:lnTo>
                  <a:lnTo>
                    <a:pt x="6202680" y="12192"/>
                  </a:ln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lnTo>
                    <a:pt x="24384" y="559308"/>
                  </a:lnTo>
                  <a:lnTo>
                    <a:pt x="12192" y="559308"/>
                  </a:lnTo>
                  <a:lnTo>
                    <a:pt x="24384" y="571500"/>
                  </a:lnTo>
                  <a:lnTo>
                    <a:pt x="6202680" y="571500"/>
                  </a:lnTo>
                  <a:lnTo>
                    <a:pt x="6202680" y="579120"/>
                  </a:lnTo>
                  <a:lnTo>
                    <a:pt x="6198107" y="583692"/>
                  </a:lnTo>
                  <a:close/>
                </a:path>
                <a:path w="6202680" h="584200">
                  <a:moveTo>
                    <a:pt x="24384" y="25908"/>
                  </a:move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close/>
                </a:path>
                <a:path w="6202680" h="584200">
                  <a:moveTo>
                    <a:pt x="6178296" y="25908"/>
                  </a:moveTo>
                  <a:lnTo>
                    <a:pt x="24384" y="25908"/>
                  </a:lnTo>
                  <a:lnTo>
                    <a:pt x="24384" y="12192"/>
                  </a:lnTo>
                  <a:lnTo>
                    <a:pt x="6178296" y="12192"/>
                  </a:lnTo>
                  <a:lnTo>
                    <a:pt x="6178296" y="25908"/>
                  </a:lnTo>
                  <a:close/>
                </a:path>
                <a:path w="6202680" h="584200">
                  <a:moveTo>
                    <a:pt x="6178296" y="571500"/>
                  </a:moveTo>
                  <a:lnTo>
                    <a:pt x="6178296" y="12192"/>
                  </a:lnTo>
                  <a:lnTo>
                    <a:pt x="6190488" y="25908"/>
                  </a:lnTo>
                  <a:lnTo>
                    <a:pt x="6202680" y="25908"/>
                  </a:lnTo>
                  <a:lnTo>
                    <a:pt x="6202680" y="559308"/>
                  </a:lnTo>
                  <a:lnTo>
                    <a:pt x="6190488" y="559308"/>
                  </a:lnTo>
                  <a:lnTo>
                    <a:pt x="6178296" y="571500"/>
                  </a:lnTo>
                  <a:close/>
                </a:path>
                <a:path w="6202680" h="584200">
                  <a:moveTo>
                    <a:pt x="6202680" y="25908"/>
                  </a:moveTo>
                  <a:lnTo>
                    <a:pt x="6190488" y="25908"/>
                  </a:lnTo>
                  <a:lnTo>
                    <a:pt x="6178296" y="12192"/>
                  </a:lnTo>
                  <a:lnTo>
                    <a:pt x="6202680" y="12192"/>
                  </a:lnTo>
                  <a:lnTo>
                    <a:pt x="6202680" y="25908"/>
                  </a:lnTo>
                  <a:close/>
                </a:path>
                <a:path w="6202680" h="584200">
                  <a:moveTo>
                    <a:pt x="24384" y="571500"/>
                  </a:moveTo>
                  <a:lnTo>
                    <a:pt x="12192" y="559308"/>
                  </a:lnTo>
                  <a:lnTo>
                    <a:pt x="24384" y="559308"/>
                  </a:lnTo>
                  <a:lnTo>
                    <a:pt x="24384" y="571500"/>
                  </a:lnTo>
                  <a:close/>
                </a:path>
                <a:path w="6202680" h="584200">
                  <a:moveTo>
                    <a:pt x="6178296" y="571500"/>
                  </a:moveTo>
                  <a:lnTo>
                    <a:pt x="24384" y="571500"/>
                  </a:lnTo>
                  <a:lnTo>
                    <a:pt x="24384" y="559308"/>
                  </a:lnTo>
                  <a:lnTo>
                    <a:pt x="6178296" y="559308"/>
                  </a:lnTo>
                  <a:lnTo>
                    <a:pt x="6178296" y="571500"/>
                  </a:lnTo>
                  <a:close/>
                </a:path>
                <a:path w="6202680" h="584200">
                  <a:moveTo>
                    <a:pt x="6202680" y="571500"/>
                  </a:moveTo>
                  <a:lnTo>
                    <a:pt x="6178296" y="571500"/>
                  </a:lnTo>
                  <a:lnTo>
                    <a:pt x="6190488" y="559308"/>
                  </a:lnTo>
                  <a:lnTo>
                    <a:pt x="6202680" y="559308"/>
                  </a:lnTo>
                  <a:lnTo>
                    <a:pt x="6202680" y="571500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2496311" y="6167628"/>
            <a:ext cx="6178550" cy="5594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71795" y="4269744"/>
            <a:ext cx="1610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 b="1">
                <a:latin typeface="Cambria"/>
                <a:cs typeface="Cambria"/>
              </a:rPr>
              <a:t>Middleware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971795" y="4543996"/>
            <a:ext cx="1637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10" b="1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971795" y="5092724"/>
            <a:ext cx="21659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15" b="1">
                <a:latin typeface="Cambria"/>
                <a:cs typeface="Cambria"/>
              </a:rPr>
              <a:t>Network/Server </a:t>
            </a:r>
            <a:r>
              <a:rPr dirty="0" sz="1800" spc="210" b="1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2229611" y="3886200"/>
            <a:ext cx="6443980" cy="2247900"/>
            <a:chOff x="2229611" y="3886200"/>
            <a:chExt cx="6443980" cy="2247900"/>
          </a:xfrm>
        </p:grpSpPr>
        <p:sp>
          <p:nvSpPr>
            <p:cNvPr id="81" name="object 81" descr=""/>
            <p:cNvSpPr/>
            <p:nvPr/>
          </p:nvSpPr>
          <p:spPr>
            <a:xfrm>
              <a:off x="2229611" y="4975860"/>
              <a:ext cx="582295" cy="341630"/>
            </a:xfrm>
            <a:custGeom>
              <a:avLst/>
              <a:gdLst/>
              <a:ahLst/>
              <a:cxnLst/>
              <a:rect l="l" t="t" r="r" b="b"/>
              <a:pathLst>
                <a:path w="582294" h="341629">
                  <a:moveTo>
                    <a:pt x="557784" y="339852"/>
                  </a:moveTo>
                  <a:lnTo>
                    <a:pt x="0" y="19812"/>
                  </a:lnTo>
                  <a:lnTo>
                    <a:pt x="12192" y="0"/>
                  </a:lnTo>
                  <a:lnTo>
                    <a:pt x="533376" y="299859"/>
                  </a:lnTo>
                  <a:lnTo>
                    <a:pt x="553212" y="335280"/>
                  </a:lnTo>
                  <a:lnTo>
                    <a:pt x="560245" y="335280"/>
                  </a:lnTo>
                  <a:lnTo>
                    <a:pt x="557784" y="339852"/>
                  </a:lnTo>
                  <a:close/>
                </a:path>
                <a:path w="582294" h="341629">
                  <a:moveTo>
                    <a:pt x="581293" y="339852"/>
                  </a:moveTo>
                  <a:lnTo>
                    <a:pt x="557784" y="339852"/>
                  </a:lnTo>
                  <a:lnTo>
                    <a:pt x="568452" y="320039"/>
                  </a:lnTo>
                  <a:lnTo>
                    <a:pt x="533376" y="299859"/>
                  </a:lnTo>
                  <a:lnTo>
                    <a:pt x="510540" y="259080"/>
                  </a:lnTo>
                  <a:lnTo>
                    <a:pt x="507492" y="254507"/>
                  </a:lnTo>
                  <a:lnTo>
                    <a:pt x="509016" y="246888"/>
                  </a:lnTo>
                  <a:lnTo>
                    <a:pt x="513588" y="243840"/>
                  </a:lnTo>
                  <a:lnTo>
                    <a:pt x="519684" y="240792"/>
                  </a:lnTo>
                  <a:lnTo>
                    <a:pt x="525779" y="242316"/>
                  </a:lnTo>
                  <a:lnTo>
                    <a:pt x="528828" y="248412"/>
                  </a:lnTo>
                  <a:lnTo>
                    <a:pt x="581293" y="339852"/>
                  </a:lnTo>
                  <a:close/>
                </a:path>
                <a:path w="582294" h="341629">
                  <a:moveTo>
                    <a:pt x="553212" y="335280"/>
                  </a:moveTo>
                  <a:lnTo>
                    <a:pt x="533376" y="299859"/>
                  </a:lnTo>
                  <a:lnTo>
                    <a:pt x="568452" y="320039"/>
                  </a:lnTo>
                  <a:lnTo>
                    <a:pt x="563879" y="320039"/>
                  </a:lnTo>
                  <a:lnTo>
                    <a:pt x="553212" y="335280"/>
                  </a:lnTo>
                  <a:close/>
                </a:path>
                <a:path w="582294" h="341629">
                  <a:moveTo>
                    <a:pt x="582168" y="341376"/>
                  </a:moveTo>
                  <a:lnTo>
                    <a:pt x="469392" y="341376"/>
                  </a:lnTo>
                  <a:lnTo>
                    <a:pt x="464820" y="336804"/>
                  </a:lnTo>
                  <a:lnTo>
                    <a:pt x="464820" y="324612"/>
                  </a:lnTo>
                  <a:lnTo>
                    <a:pt x="469392" y="320039"/>
                  </a:lnTo>
                  <a:lnTo>
                    <a:pt x="523254" y="320039"/>
                  </a:lnTo>
                  <a:lnTo>
                    <a:pt x="557784" y="339852"/>
                  </a:lnTo>
                  <a:lnTo>
                    <a:pt x="581293" y="339852"/>
                  </a:lnTo>
                  <a:lnTo>
                    <a:pt x="582168" y="341376"/>
                  </a:lnTo>
                  <a:close/>
                </a:path>
                <a:path w="582294" h="341629">
                  <a:moveTo>
                    <a:pt x="560245" y="335280"/>
                  </a:moveTo>
                  <a:lnTo>
                    <a:pt x="553212" y="335280"/>
                  </a:lnTo>
                  <a:lnTo>
                    <a:pt x="563879" y="320039"/>
                  </a:lnTo>
                  <a:lnTo>
                    <a:pt x="568452" y="320039"/>
                  </a:lnTo>
                  <a:lnTo>
                    <a:pt x="560245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894320" y="3886200"/>
              <a:ext cx="767080" cy="2240280"/>
            </a:xfrm>
            <a:custGeom>
              <a:avLst/>
              <a:gdLst/>
              <a:ahLst/>
              <a:cxnLst/>
              <a:rect l="l" t="t" r="r" b="b"/>
              <a:pathLst>
                <a:path w="767079" h="2240279">
                  <a:moveTo>
                    <a:pt x="766572" y="2240280"/>
                  </a:moveTo>
                  <a:lnTo>
                    <a:pt x="156972" y="2240280"/>
                  </a:lnTo>
                  <a:lnTo>
                    <a:pt x="131849" y="2214396"/>
                  </a:lnTo>
                  <a:lnTo>
                    <a:pt x="105727" y="2188654"/>
                  </a:lnTo>
                  <a:lnTo>
                    <a:pt x="57911" y="2133600"/>
                  </a:lnTo>
                  <a:lnTo>
                    <a:pt x="51482" y="2090094"/>
                  </a:lnTo>
                  <a:lnTo>
                    <a:pt x="50292" y="2075688"/>
                  </a:lnTo>
                  <a:lnTo>
                    <a:pt x="48672" y="2064520"/>
                  </a:lnTo>
                  <a:lnTo>
                    <a:pt x="44291" y="2043326"/>
                  </a:lnTo>
                  <a:lnTo>
                    <a:pt x="42672" y="2033016"/>
                  </a:lnTo>
                  <a:lnTo>
                    <a:pt x="36266" y="1996964"/>
                  </a:lnTo>
                  <a:lnTo>
                    <a:pt x="33718" y="1983486"/>
                  </a:lnTo>
                  <a:lnTo>
                    <a:pt x="16764" y="1933956"/>
                  </a:lnTo>
                  <a:lnTo>
                    <a:pt x="9144" y="1909572"/>
                  </a:lnTo>
                  <a:lnTo>
                    <a:pt x="2286" y="1862066"/>
                  </a:lnTo>
                  <a:lnTo>
                    <a:pt x="0" y="1832419"/>
                  </a:lnTo>
                  <a:lnTo>
                    <a:pt x="2286" y="1797915"/>
                  </a:lnTo>
                  <a:lnTo>
                    <a:pt x="9144" y="1735836"/>
                  </a:lnTo>
                  <a:lnTo>
                    <a:pt x="29146" y="1700974"/>
                  </a:lnTo>
                  <a:lnTo>
                    <a:pt x="35837" y="1697283"/>
                  </a:lnTo>
                  <a:lnTo>
                    <a:pt x="42672" y="1693164"/>
                  </a:lnTo>
                  <a:lnTo>
                    <a:pt x="73533" y="1653159"/>
                  </a:lnTo>
                  <a:lnTo>
                    <a:pt x="99059" y="1644396"/>
                  </a:lnTo>
                  <a:lnTo>
                    <a:pt x="112561" y="1623393"/>
                  </a:lnTo>
                  <a:lnTo>
                    <a:pt x="115633" y="1619250"/>
                  </a:lnTo>
                  <a:lnTo>
                    <a:pt x="120705" y="1617392"/>
                  </a:lnTo>
                  <a:lnTo>
                    <a:pt x="140207" y="1603248"/>
                  </a:lnTo>
                  <a:lnTo>
                    <a:pt x="164165" y="1582278"/>
                  </a:lnTo>
                  <a:lnTo>
                    <a:pt x="168005" y="1577035"/>
                  </a:lnTo>
                  <a:lnTo>
                    <a:pt x="164896" y="1578010"/>
                  </a:lnTo>
                  <a:lnTo>
                    <a:pt x="168005" y="1575694"/>
                  </a:lnTo>
                  <a:lnTo>
                    <a:pt x="190500" y="1560576"/>
                  </a:lnTo>
                  <a:lnTo>
                    <a:pt x="194405" y="1554837"/>
                  </a:lnTo>
                  <a:lnTo>
                    <a:pt x="203358" y="1542788"/>
                  </a:lnTo>
                  <a:lnTo>
                    <a:pt x="207264" y="1536192"/>
                  </a:lnTo>
                  <a:lnTo>
                    <a:pt x="209097" y="1530239"/>
                  </a:lnTo>
                  <a:lnTo>
                    <a:pt x="210502" y="1524000"/>
                  </a:lnTo>
                  <a:lnTo>
                    <a:pt x="212193" y="1517761"/>
                  </a:lnTo>
                  <a:lnTo>
                    <a:pt x="214884" y="1511808"/>
                  </a:lnTo>
                  <a:lnTo>
                    <a:pt x="223980" y="1496234"/>
                  </a:lnTo>
                  <a:lnTo>
                    <a:pt x="235077" y="1479804"/>
                  </a:lnTo>
                  <a:lnTo>
                    <a:pt x="248411" y="1461516"/>
                  </a:lnTo>
                  <a:lnTo>
                    <a:pt x="249816" y="1453491"/>
                  </a:lnTo>
                  <a:lnTo>
                    <a:pt x="251650" y="1445323"/>
                  </a:lnTo>
                  <a:lnTo>
                    <a:pt x="256032" y="1427988"/>
                  </a:lnTo>
                  <a:lnTo>
                    <a:pt x="262509" y="1407366"/>
                  </a:lnTo>
                  <a:lnTo>
                    <a:pt x="264414" y="1403604"/>
                  </a:lnTo>
                  <a:lnTo>
                    <a:pt x="266319" y="1397555"/>
                  </a:lnTo>
                  <a:lnTo>
                    <a:pt x="272796" y="1370076"/>
                  </a:lnTo>
                  <a:lnTo>
                    <a:pt x="274843" y="1359789"/>
                  </a:lnTo>
                  <a:lnTo>
                    <a:pt x="278368" y="1339215"/>
                  </a:lnTo>
                  <a:lnTo>
                    <a:pt x="280416" y="1328928"/>
                  </a:lnTo>
                  <a:lnTo>
                    <a:pt x="284535" y="1316593"/>
                  </a:lnTo>
                  <a:lnTo>
                    <a:pt x="289369" y="1304544"/>
                  </a:lnTo>
                  <a:lnTo>
                    <a:pt x="293917" y="1292495"/>
                  </a:lnTo>
                  <a:lnTo>
                    <a:pt x="297180" y="1280160"/>
                  </a:lnTo>
                  <a:lnTo>
                    <a:pt x="299227" y="1269635"/>
                  </a:lnTo>
                  <a:lnTo>
                    <a:pt x="302752" y="1248013"/>
                  </a:lnTo>
                  <a:lnTo>
                    <a:pt x="304800" y="1237488"/>
                  </a:lnTo>
                  <a:lnTo>
                    <a:pt x="311491" y="1216533"/>
                  </a:lnTo>
                  <a:lnTo>
                    <a:pt x="314896" y="1211580"/>
                  </a:lnTo>
                  <a:lnTo>
                    <a:pt x="317444" y="1203198"/>
                  </a:lnTo>
                  <a:lnTo>
                    <a:pt x="321564" y="1171956"/>
                  </a:lnTo>
                  <a:lnTo>
                    <a:pt x="324492" y="1151382"/>
                  </a:lnTo>
                  <a:lnTo>
                    <a:pt x="326707" y="1130808"/>
                  </a:lnTo>
                  <a:lnTo>
                    <a:pt x="330708" y="1089660"/>
                  </a:lnTo>
                  <a:lnTo>
                    <a:pt x="329501" y="1037964"/>
                  </a:lnTo>
                  <a:lnTo>
                    <a:pt x="327850" y="935164"/>
                  </a:lnTo>
                  <a:lnTo>
                    <a:pt x="326644" y="883976"/>
                  </a:lnTo>
                  <a:lnTo>
                    <a:pt x="324675" y="832873"/>
                  </a:lnTo>
                  <a:lnTo>
                    <a:pt x="321564" y="781812"/>
                  </a:lnTo>
                  <a:lnTo>
                    <a:pt x="309133" y="732949"/>
                  </a:lnTo>
                  <a:lnTo>
                    <a:pt x="304800" y="716280"/>
                  </a:lnTo>
                  <a:lnTo>
                    <a:pt x="303395" y="705993"/>
                  </a:lnTo>
                  <a:lnTo>
                    <a:pt x="301561" y="695706"/>
                  </a:lnTo>
                  <a:lnTo>
                    <a:pt x="297180" y="675132"/>
                  </a:lnTo>
                  <a:lnTo>
                    <a:pt x="288847" y="627845"/>
                  </a:lnTo>
                  <a:lnTo>
                    <a:pt x="287916" y="621411"/>
                  </a:lnTo>
                  <a:lnTo>
                    <a:pt x="288431" y="622469"/>
                  </a:lnTo>
                  <a:lnTo>
                    <a:pt x="291655" y="635127"/>
                  </a:lnTo>
                  <a:lnTo>
                    <a:pt x="293296" y="640757"/>
                  </a:lnTo>
                  <a:lnTo>
                    <a:pt x="294244" y="641942"/>
                  </a:lnTo>
                  <a:lnTo>
                    <a:pt x="293965" y="635698"/>
                  </a:lnTo>
                  <a:lnTo>
                    <a:pt x="291923" y="619040"/>
                  </a:lnTo>
                  <a:lnTo>
                    <a:pt x="287585" y="588983"/>
                  </a:lnTo>
                  <a:lnTo>
                    <a:pt x="280416" y="542544"/>
                  </a:lnTo>
                  <a:lnTo>
                    <a:pt x="278796" y="535924"/>
                  </a:lnTo>
                  <a:lnTo>
                    <a:pt x="274415" y="523256"/>
                  </a:lnTo>
                  <a:lnTo>
                    <a:pt x="263652" y="475488"/>
                  </a:lnTo>
                  <a:lnTo>
                    <a:pt x="260413" y="429768"/>
                  </a:lnTo>
                  <a:lnTo>
                    <a:pt x="256032" y="384048"/>
                  </a:lnTo>
                  <a:lnTo>
                    <a:pt x="248221" y="322326"/>
                  </a:lnTo>
                  <a:lnTo>
                    <a:pt x="239268" y="260604"/>
                  </a:lnTo>
                  <a:lnTo>
                    <a:pt x="240580" y="206509"/>
                  </a:lnTo>
                  <a:lnTo>
                    <a:pt x="242697" y="98488"/>
                  </a:lnTo>
                  <a:lnTo>
                    <a:pt x="244009" y="44647"/>
                  </a:lnTo>
                  <a:lnTo>
                    <a:pt x="245523" y="0"/>
                  </a:lnTo>
                  <a:lnTo>
                    <a:pt x="766572" y="0"/>
                  </a:lnTo>
                  <a:lnTo>
                    <a:pt x="766572" y="2240280"/>
                  </a:lnTo>
                  <a:close/>
                </a:path>
              </a:pathLst>
            </a:custGeom>
            <a:solidFill>
              <a:srgbClr val="B6F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882128" y="3886200"/>
              <a:ext cx="791210" cy="2247900"/>
            </a:xfrm>
            <a:custGeom>
              <a:avLst/>
              <a:gdLst/>
              <a:ahLst/>
              <a:cxnLst/>
              <a:rect l="l" t="t" r="r" b="b"/>
              <a:pathLst>
                <a:path w="791209" h="2247900">
                  <a:moveTo>
                    <a:pt x="303275" y="533400"/>
                  </a:moveTo>
                  <a:lnTo>
                    <a:pt x="277367" y="533400"/>
                  </a:lnTo>
                  <a:lnTo>
                    <a:pt x="274319" y="520700"/>
                  </a:lnTo>
                  <a:lnTo>
                    <a:pt x="272795" y="520700"/>
                  </a:lnTo>
                  <a:lnTo>
                    <a:pt x="263651" y="469900"/>
                  </a:lnTo>
                  <a:lnTo>
                    <a:pt x="260603" y="419100"/>
                  </a:lnTo>
                  <a:lnTo>
                    <a:pt x="248411" y="317500"/>
                  </a:lnTo>
                  <a:lnTo>
                    <a:pt x="243839" y="292100"/>
                  </a:lnTo>
                  <a:lnTo>
                    <a:pt x="239267" y="254000"/>
                  </a:lnTo>
                  <a:lnTo>
                    <a:pt x="243839" y="12700"/>
                  </a:lnTo>
                  <a:lnTo>
                    <a:pt x="244516" y="0"/>
                  </a:lnTo>
                  <a:lnTo>
                    <a:pt x="270437" y="0"/>
                  </a:lnTo>
                  <a:lnTo>
                    <a:pt x="269747" y="12700"/>
                  </a:lnTo>
                  <a:lnTo>
                    <a:pt x="265175" y="254000"/>
                  </a:lnTo>
                  <a:lnTo>
                    <a:pt x="272795" y="317500"/>
                  </a:lnTo>
                  <a:lnTo>
                    <a:pt x="277367" y="342900"/>
                  </a:lnTo>
                  <a:lnTo>
                    <a:pt x="280415" y="381000"/>
                  </a:lnTo>
                  <a:lnTo>
                    <a:pt x="284987" y="419100"/>
                  </a:lnTo>
                  <a:lnTo>
                    <a:pt x="289559" y="469900"/>
                  </a:lnTo>
                  <a:lnTo>
                    <a:pt x="292607" y="482600"/>
                  </a:lnTo>
                  <a:lnTo>
                    <a:pt x="297179" y="508000"/>
                  </a:lnTo>
                  <a:lnTo>
                    <a:pt x="298703" y="508000"/>
                  </a:lnTo>
                  <a:lnTo>
                    <a:pt x="301751" y="520700"/>
                  </a:lnTo>
                  <a:lnTo>
                    <a:pt x="303275" y="533400"/>
                  </a:lnTo>
                  <a:close/>
                </a:path>
                <a:path w="791209" h="2247900">
                  <a:moveTo>
                    <a:pt x="765047" y="2235200"/>
                  </a:moveTo>
                  <a:lnTo>
                    <a:pt x="765047" y="0"/>
                  </a:lnTo>
                  <a:lnTo>
                    <a:pt x="790955" y="0"/>
                  </a:lnTo>
                  <a:lnTo>
                    <a:pt x="790955" y="2222500"/>
                  </a:lnTo>
                  <a:lnTo>
                    <a:pt x="778763" y="2222500"/>
                  </a:lnTo>
                  <a:lnTo>
                    <a:pt x="765047" y="2235200"/>
                  </a:lnTo>
                  <a:close/>
                </a:path>
                <a:path w="791209" h="2247900">
                  <a:moveTo>
                    <a:pt x="292338" y="620058"/>
                  </a:moveTo>
                  <a:lnTo>
                    <a:pt x="288035" y="584200"/>
                  </a:lnTo>
                  <a:lnTo>
                    <a:pt x="286511" y="584200"/>
                  </a:lnTo>
                  <a:lnTo>
                    <a:pt x="286511" y="571500"/>
                  </a:lnTo>
                  <a:lnTo>
                    <a:pt x="280415" y="533400"/>
                  </a:lnTo>
                  <a:lnTo>
                    <a:pt x="304799" y="533400"/>
                  </a:lnTo>
                  <a:lnTo>
                    <a:pt x="306323" y="546100"/>
                  </a:lnTo>
                  <a:lnTo>
                    <a:pt x="312419" y="571500"/>
                  </a:lnTo>
                  <a:lnTo>
                    <a:pt x="312419" y="584200"/>
                  </a:lnTo>
                  <a:lnTo>
                    <a:pt x="315467" y="596900"/>
                  </a:lnTo>
                  <a:lnTo>
                    <a:pt x="298703" y="596900"/>
                  </a:lnTo>
                  <a:lnTo>
                    <a:pt x="292607" y="609600"/>
                  </a:lnTo>
                  <a:lnTo>
                    <a:pt x="312419" y="609600"/>
                  </a:lnTo>
                  <a:lnTo>
                    <a:pt x="292338" y="620058"/>
                  </a:lnTo>
                  <a:close/>
                </a:path>
                <a:path w="791209" h="2247900">
                  <a:moveTo>
                    <a:pt x="310895" y="609600"/>
                  </a:moveTo>
                  <a:lnTo>
                    <a:pt x="292607" y="609600"/>
                  </a:lnTo>
                  <a:lnTo>
                    <a:pt x="298703" y="596900"/>
                  </a:lnTo>
                  <a:lnTo>
                    <a:pt x="304799" y="596900"/>
                  </a:lnTo>
                  <a:lnTo>
                    <a:pt x="310895" y="609600"/>
                  </a:lnTo>
                  <a:close/>
                </a:path>
                <a:path w="791209" h="2247900">
                  <a:moveTo>
                    <a:pt x="318515" y="635000"/>
                  </a:moveTo>
                  <a:lnTo>
                    <a:pt x="316991" y="635000"/>
                  </a:lnTo>
                  <a:lnTo>
                    <a:pt x="313943" y="609600"/>
                  </a:lnTo>
                  <a:lnTo>
                    <a:pt x="310895" y="609600"/>
                  </a:lnTo>
                  <a:lnTo>
                    <a:pt x="304799" y="596900"/>
                  </a:lnTo>
                  <a:lnTo>
                    <a:pt x="315467" y="596900"/>
                  </a:lnTo>
                  <a:lnTo>
                    <a:pt x="318515" y="622300"/>
                  </a:lnTo>
                  <a:lnTo>
                    <a:pt x="318515" y="635000"/>
                  </a:lnTo>
                  <a:close/>
                </a:path>
                <a:path w="791209" h="2247900">
                  <a:moveTo>
                    <a:pt x="288035" y="622300"/>
                  </a:moveTo>
                  <a:lnTo>
                    <a:pt x="288035" y="609600"/>
                  </a:lnTo>
                  <a:lnTo>
                    <a:pt x="291083" y="609600"/>
                  </a:lnTo>
                  <a:lnTo>
                    <a:pt x="292338" y="620058"/>
                  </a:lnTo>
                  <a:lnTo>
                    <a:pt x="288035" y="622300"/>
                  </a:lnTo>
                  <a:close/>
                </a:path>
                <a:path w="791209" h="2247900">
                  <a:moveTo>
                    <a:pt x="294131" y="635000"/>
                  </a:moveTo>
                  <a:lnTo>
                    <a:pt x="292607" y="635000"/>
                  </a:lnTo>
                  <a:lnTo>
                    <a:pt x="292607" y="622300"/>
                  </a:lnTo>
                  <a:lnTo>
                    <a:pt x="292338" y="620058"/>
                  </a:lnTo>
                  <a:lnTo>
                    <a:pt x="312419" y="609600"/>
                  </a:lnTo>
                  <a:lnTo>
                    <a:pt x="313943" y="622300"/>
                  </a:lnTo>
                  <a:lnTo>
                    <a:pt x="306321" y="622302"/>
                  </a:lnTo>
                  <a:lnTo>
                    <a:pt x="294131" y="635000"/>
                  </a:lnTo>
                  <a:close/>
                </a:path>
                <a:path w="791209" h="2247900">
                  <a:moveTo>
                    <a:pt x="315467" y="633186"/>
                  </a:moveTo>
                  <a:lnTo>
                    <a:pt x="306323" y="622300"/>
                  </a:lnTo>
                  <a:lnTo>
                    <a:pt x="313943" y="622300"/>
                  </a:lnTo>
                  <a:lnTo>
                    <a:pt x="312419" y="609600"/>
                  </a:lnTo>
                  <a:lnTo>
                    <a:pt x="313943" y="609600"/>
                  </a:lnTo>
                  <a:lnTo>
                    <a:pt x="315467" y="622300"/>
                  </a:lnTo>
                  <a:lnTo>
                    <a:pt x="315467" y="633186"/>
                  </a:lnTo>
                  <a:close/>
                </a:path>
                <a:path w="791209" h="2247900">
                  <a:moveTo>
                    <a:pt x="292607" y="635000"/>
                  </a:moveTo>
                  <a:lnTo>
                    <a:pt x="291083" y="635000"/>
                  </a:lnTo>
                  <a:lnTo>
                    <a:pt x="289559" y="622300"/>
                  </a:lnTo>
                  <a:lnTo>
                    <a:pt x="288035" y="622300"/>
                  </a:lnTo>
                  <a:lnTo>
                    <a:pt x="292338" y="620058"/>
                  </a:lnTo>
                  <a:lnTo>
                    <a:pt x="292607" y="622300"/>
                  </a:lnTo>
                  <a:lnTo>
                    <a:pt x="292607" y="635000"/>
                  </a:lnTo>
                  <a:close/>
                </a:path>
                <a:path w="791209" h="2247900">
                  <a:moveTo>
                    <a:pt x="345947" y="1181100"/>
                  </a:moveTo>
                  <a:lnTo>
                    <a:pt x="320039" y="1181100"/>
                  </a:lnTo>
                  <a:lnTo>
                    <a:pt x="324611" y="1143000"/>
                  </a:lnTo>
                  <a:lnTo>
                    <a:pt x="326135" y="1117600"/>
                  </a:lnTo>
                  <a:lnTo>
                    <a:pt x="329183" y="1079500"/>
                  </a:lnTo>
                  <a:lnTo>
                    <a:pt x="327659" y="1003300"/>
                  </a:lnTo>
                  <a:lnTo>
                    <a:pt x="327659" y="927100"/>
                  </a:lnTo>
                  <a:lnTo>
                    <a:pt x="321563" y="774700"/>
                  </a:lnTo>
                  <a:lnTo>
                    <a:pt x="309371" y="723900"/>
                  </a:lnTo>
                  <a:lnTo>
                    <a:pt x="304799" y="711200"/>
                  </a:lnTo>
                  <a:lnTo>
                    <a:pt x="301751" y="685800"/>
                  </a:lnTo>
                  <a:lnTo>
                    <a:pt x="297179" y="673100"/>
                  </a:lnTo>
                  <a:lnTo>
                    <a:pt x="294131" y="660400"/>
                  </a:lnTo>
                  <a:lnTo>
                    <a:pt x="292607" y="647700"/>
                  </a:lnTo>
                  <a:lnTo>
                    <a:pt x="289559" y="635000"/>
                  </a:lnTo>
                  <a:lnTo>
                    <a:pt x="289559" y="622300"/>
                  </a:lnTo>
                  <a:lnTo>
                    <a:pt x="291083" y="635000"/>
                  </a:lnTo>
                  <a:lnTo>
                    <a:pt x="294131" y="635000"/>
                  </a:lnTo>
                  <a:lnTo>
                    <a:pt x="295655" y="647700"/>
                  </a:lnTo>
                  <a:lnTo>
                    <a:pt x="320039" y="647700"/>
                  </a:lnTo>
                  <a:lnTo>
                    <a:pt x="320039" y="660400"/>
                  </a:lnTo>
                  <a:lnTo>
                    <a:pt x="321563" y="660400"/>
                  </a:lnTo>
                  <a:lnTo>
                    <a:pt x="330707" y="711200"/>
                  </a:lnTo>
                  <a:lnTo>
                    <a:pt x="333755" y="723900"/>
                  </a:lnTo>
                  <a:lnTo>
                    <a:pt x="339851" y="736600"/>
                  </a:lnTo>
                  <a:lnTo>
                    <a:pt x="344423" y="762000"/>
                  </a:lnTo>
                  <a:lnTo>
                    <a:pt x="347471" y="774700"/>
                  </a:lnTo>
                  <a:lnTo>
                    <a:pt x="350519" y="850900"/>
                  </a:lnTo>
                  <a:lnTo>
                    <a:pt x="355091" y="1079500"/>
                  </a:lnTo>
                  <a:lnTo>
                    <a:pt x="350519" y="1130300"/>
                  </a:lnTo>
                  <a:lnTo>
                    <a:pt x="348995" y="1143000"/>
                  </a:lnTo>
                  <a:lnTo>
                    <a:pt x="347471" y="1168400"/>
                  </a:lnTo>
                  <a:lnTo>
                    <a:pt x="345947" y="1168400"/>
                  </a:lnTo>
                  <a:lnTo>
                    <a:pt x="345947" y="1181100"/>
                  </a:lnTo>
                  <a:close/>
                </a:path>
                <a:path w="791209" h="2247900">
                  <a:moveTo>
                    <a:pt x="316991" y="647700"/>
                  </a:moveTo>
                  <a:lnTo>
                    <a:pt x="295655" y="647700"/>
                  </a:lnTo>
                  <a:lnTo>
                    <a:pt x="294131" y="635000"/>
                  </a:lnTo>
                  <a:lnTo>
                    <a:pt x="306323" y="622300"/>
                  </a:lnTo>
                  <a:lnTo>
                    <a:pt x="315467" y="633186"/>
                  </a:lnTo>
                  <a:lnTo>
                    <a:pt x="315467" y="635000"/>
                  </a:lnTo>
                  <a:lnTo>
                    <a:pt x="316991" y="647700"/>
                  </a:lnTo>
                  <a:close/>
                </a:path>
                <a:path w="791209" h="2247900">
                  <a:moveTo>
                    <a:pt x="315467" y="622302"/>
                  </a:moveTo>
                  <a:close/>
                </a:path>
                <a:path w="791209" h="2247900">
                  <a:moveTo>
                    <a:pt x="316991" y="635000"/>
                  </a:moveTo>
                  <a:lnTo>
                    <a:pt x="315467" y="633186"/>
                  </a:lnTo>
                  <a:lnTo>
                    <a:pt x="315467" y="622302"/>
                  </a:lnTo>
                  <a:lnTo>
                    <a:pt x="316991" y="635000"/>
                  </a:lnTo>
                  <a:close/>
                </a:path>
                <a:path w="791209" h="2247900">
                  <a:moveTo>
                    <a:pt x="316991" y="647700"/>
                  </a:moveTo>
                  <a:lnTo>
                    <a:pt x="315467" y="635000"/>
                  </a:lnTo>
                  <a:lnTo>
                    <a:pt x="315467" y="633186"/>
                  </a:lnTo>
                  <a:lnTo>
                    <a:pt x="316991" y="635000"/>
                  </a:lnTo>
                  <a:lnTo>
                    <a:pt x="318515" y="635000"/>
                  </a:lnTo>
                  <a:lnTo>
                    <a:pt x="316991" y="647700"/>
                  </a:lnTo>
                  <a:close/>
                </a:path>
                <a:path w="791209" h="2247900">
                  <a:moveTo>
                    <a:pt x="342899" y="1193800"/>
                  </a:moveTo>
                  <a:lnTo>
                    <a:pt x="318515" y="1193800"/>
                  </a:lnTo>
                  <a:lnTo>
                    <a:pt x="318515" y="1181100"/>
                  </a:lnTo>
                  <a:lnTo>
                    <a:pt x="344423" y="1181100"/>
                  </a:lnTo>
                  <a:lnTo>
                    <a:pt x="342899" y="1193800"/>
                  </a:lnTo>
                  <a:close/>
                </a:path>
                <a:path w="791209" h="2247900">
                  <a:moveTo>
                    <a:pt x="341375" y="1206500"/>
                  </a:moveTo>
                  <a:lnTo>
                    <a:pt x="313943" y="1206500"/>
                  </a:lnTo>
                  <a:lnTo>
                    <a:pt x="316991" y="1193800"/>
                  </a:lnTo>
                  <a:lnTo>
                    <a:pt x="341375" y="1193800"/>
                  </a:lnTo>
                  <a:lnTo>
                    <a:pt x="341375" y="1206500"/>
                  </a:lnTo>
                  <a:close/>
                </a:path>
                <a:path w="791209" h="2247900">
                  <a:moveTo>
                    <a:pt x="338327" y="1219200"/>
                  </a:moveTo>
                  <a:lnTo>
                    <a:pt x="309371" y="1219200"/>
                  </a:lnTo>
                  <a:lnTo>
                    <a:pt x="312419" y="1206500"/>
                  </a:lnTo>
                  <a:lnTo>
                    <a:pt x="338327" y="1206500"/>
                  </a:lnTo>
                  <a:lnTo>
                    <a:pt x="338327" y="1219200"/>
                  </a:lnTo>
                  <a:close/>
                </a:path>
                <a:path w="791209" h="2247900">
                  <a:moveTo>
                    <a:pt x="291083" y="1397000"/>
                  </a:moveTo>
                  <a:lnTo>
                    <a:pt x="265175" y="1397000"/>
                  </a:lnTo>
                  <a:lnTo>
                    <a:pt x="266699" y="1384300"/>
                  </a:lnTo>
                  <a:lnTo>
                    <a:pt x="268223" y="1384300"/>
                  </a:lnTo>
                  <a:lnTo>
                    <a:pt x="269747" y="1371600"/>
                  </a:lnTo>
                  <a:lnTo>
                    <a:pt x="272795" y="1358900"/>
                  </a:lnTo>
                  <a:lnTo>
                    <a:pt x="277367" y="1333500"/>
                  </a:lnTo>
                  <a:lnTo>
                    <a:pt x="280415" y="1320800"/>
                  </a:lnTo>
                  <a:lnTo>
                    <a:pt x="294131" y="1282700"/>
                  </a:lnTo>
                  <a:lnTo>
                    <a:pt x="297179" y="1270000"/>
                  </a:lnTo>
                  <a:lnTo>
                    <a:pt x="300227" y="1244600"/>
                  </a:lnTo>
                  <a:lnTo>
                    <a:pt x="304799" y="1231900"/>
                  </a:lnTo>
                  <a:lnTo>
                    <a:pt x="307847" y="1219200"/>
                  </a:lnTo>
                  <a:lnTo>
                    <a:pt x="335279" y="1219200"/>
                  </a:lnTo>
                  <a:lnTo>
                    <a:pt x="332231" y="1231900"/>
                  </a:lnTo>
                  <a:lnTo>
                    <a:pt x="330707" y="1231900"/>
                  </a:lnTo>
                  <a:lnTo>
                    <a:pt x="321563" y="1282700"/>
                  </a:lnTo>
                  <a:lnTo>
                    <a:pt x="318515" y="1295400"/>
                  </a:lnTo>
                  <a:lnTo>
                    <a:pt x="309371" y="1320800"/>
                  </a:lnTo>
                  <a:lnTo>
                    <a:pt x="304799" y="1320800"/>
                  </a:lnTo>
                  <a:lnTo>
                    <a:pt x="301751" y="1346200"/>
                  </a:lnTo>
                  <a:lnTo>
                    <a:pt x="297179" y="1371600"/>
                  </a:lnTo>
                  <a:lnTo>
                    <a:pt x="295655" y="1371600"/>
                  </a:lnTo>
                  <a:lnTo>
                    <a:pt x="294131" y="1384300"/>
                  </a:lnTo>
                  <a:lnTo>
                    <a:pt x="291083" y="1397000"/>
                  </a:lnTo>
                  <a:close/>
                </a:path>
                <a:path w="791209" h="2247900">
                  <a:moveTo>
                    <a:pt x="265175" y="1397000"/>
                  </a:moveTo>
                  <a:lnTo>
                    <a:pt x="265175" y="1384300"/>
                  </a:lnTo>
                  <a:lnTo>
                    <a:pt x="266699" y="1384300"/>
                  </a:lnTo>
                  <a:lnTo>
                    <a:pt x="265175" y="1397000"/>
                  </a:lnTo>
                  <a:close/>
                </a:path>
                <a:path w="791209" h="2247900">
                  <a:moveTo>
                    <a:pt x="288035" y="1409700"/>
                  </a:moveTo>
                  <a:lnTo>
                    <a:pt x="260603" y="1409700"/>
                  </a:lnTo>
                  <a:lnTo>
                    <a:pt x="262127" y="1397000"/>
                  </a:lnTo>
                  <a:lnTo>
                    <a:pt x="288035" y="1397000"/>
                  </a:lnTo>
                  <a:lnTo>
                    <a:pt x="288035" y="1409700"/>
                  </a:lnTo>
                  <a:close/>
                </a:path>
                <a:path w="791209" h="2247900">
                  <a:moveTo>
                    <a:pt x="266699" y="1473200"/>
                  </a:moveTo>
                  <a:lnTo>
                    <a:pt x="236219" y="1473200"/>
                  </a:lnTo>
                  <a:lnTo>
                    <a:pt x="242315" y="1460500"/>
                  </a:lnTo>
                  <a:lnTo>
                    <a:pt x="246887" y="1447800"/>
                  </a:lnTo>
                  <a:lnTo>
                    <a:pt x="248411" y="1447800"/>
                  </a:lnTo>
                  <a:lnTo>
                    <a:pt x="251459" y="1435100"/>
                  </a:lnTo>
                  <a:lnTo>
                    <a:pt x="256031" y="1422400"/>
                  </a:lnTo>
                  <a:lnTo>
                    <a:pt x="259079" y="1409700"/>
                  </a:lnTo>
                  <a:lnTo>
                    <a:pt x="284987" y="1409700"/>
                  </a:lnTo>
                  <a:lnTo>
                    <a:pt x="283463" y="1422400"/>
                  </a:lnTo>
                  <a:lnTo>
                    <a:pt x="280415" y="1422400"/>
                  </a:lnTo>
                  <a:lnTo>
                    <a:pt x="275843" y="1447800"/>
                  </a:lnTo>
                  <a:lnTo>
                    <a:pt x="272795" y="1460500"/>
                  </a:lnTo>
                  <a:lnTo>
                    <a:pt x="268223" y="1460500"/>
                  </a:lnTo>
                  <a:lnTo>
                    <a:pt x="266699" y="1473200"/>
                  </a:lnTo>
                  <a:close/>
                </a:path>
                <a:path w="791209" h="2247900">
                  <a:moveTo>
                    <a:pt x="239267" y="1511300"/>
                  </a:moveTo>
                  <a:lnTo>
                    <a:pt x="211835" y="1511300"/>
                  </a:lnTo>
                  <a:lnTo>
                    <a:pt x="214883" y="1498600"/>
                  </a:lnTo>
                  <a:lnTo>
                    <a:pt x="220979" y="1485900"/>
                  </a:lnTo>
                  <a:lnTo>
                    <a:pt x="225551" y="1485900"/>
                  </a:lnTo>
                  <a:lnTo>
                    <a:pt x="231647" y="1473200"/>
                  </a:lnTo>
                  <a:lnTo>
                    <a:pt x="262127" y="1473200"/>
                  </a:lnTo>
                  <a:lnTo>
                    <a:pt x="252983" y="1485900"/>
                  </a:lnTo>
                  <a:lnTo>
                    <a:pt x="246887" y="1498600"/>
                  </a:lnTo>
                  <a:lnTo>
                    <a:pt x="242315" y="1498600"/>
                  </a:lnTo>
                  <a:lnTo>
                    <a:pt x="239267" y="1511300"/>
                  </a:lnTo>
                  <a:close/>
                </a:path>
                <a:path w="791209" h="2247900">
                  <a:moveTo>
                    <a:pt x="234695" y="1524000"/>
                  </a:moveTo>
                  <a:lnTo>
                    <a:pt x="208787" y="1524000"/>
                  </a:lnTo>
                  <a:lnTo>
                    <a:pt x="210311" y="1511300"/>
                  </a:lnTo>
                  <a:lnTo>
                    <a:pt x="237743" y="1511300"/>
                  </a:lnTo>
                  <a:lnTo>
                    <a:pt x="234695" y="1524000"/>
                  </a:lnTo>
                  <a:close/>
                </a:path>
                <a:path w="791209" h="2247900">
                  <a:moveTo>
                    <a:pt x="225551" y="1549400"/>
                  </a:moveTo>
                  <a:lnTo>
                    <a:pt x="192023" y="1549400"/>
                  </a:lnTo>
                  <a:lnTo>
                    <a:pt x="201167" y="1536700"/>
                  </a:lnTo>
                  <a:lnTo>
                    <a:pt x="207263" y="1524000"/>
                  </a:lnTo>
                  <a:lnTo>
                    <a:pt x="233171" y="1524000"/>
                  </a:lnTo>
                  <a:lnTo>
                    <a:pt x="231647" y="1536700"/>
                  </a:lnTo>
                  <a:lnTo>
                    <a:pt x="230123" y="1536700"/>
                  </a:lnTo>
                  <a:lnTo>
                    <a:pt x="225551" y="1549400"/>
                  </a:lnTo>
                  <a:close/>
                </a:path>
                <a:path w="791209" h="2247900">
                  <a:moveTo>
                    <a:pt x="213359" y="1562100"/>
                  </a:moveTo>
                  <a:lnTo>
                    <a:pt x="175259" y="1562100"/>
                  </a:lnTo>
                  <a:lnTo>
                    <a:pt x="181355" y="1549400"/>
                  </a:lnTo>
                  <a:lnTo>
                    <a:pt x="220979" y="1549400"/>
                  </a:lnTo>
                  <a:lnTo>
                    <a:pt x="213359" y="1562100"/>
                  </a:lnTo>
                  <a:close/>
                </a:path>
                <a:path w="791209" h="2247900">
                  <a:moveTo>
                    <a:pt x="163067" y="1568450"/>
                  </a:moveTo>
                  <a:lnTo>
                    <a:pt x="164591" y="1562100"/>
                  </a:lnTo>
                  <a:lnTo>
                    <a:pt x="170687" y="1562100"/>
                  </a:lnTo>
                  <a:lnTo>
                    <a:pt x="163067" y="1568450"/>
                  </a:lnTo>
                  <a:close/>
                </a:path>
                <a:path w="791209" h="2247900">
                  <a:moveTo>
                    <a:pt x="175259" y="1600200"/>
                  </a:moveTo>
                  <a:lnTo>
                    <a:pt x="129539" y="1600200"/>
                  </a:lnTo>
                  <a:lnTo>
                    <a:pt x="138683" y="1587500"/>
                  </a:lnTo>
                  <a:lnTo>
                    <a:pt x="169163" y="1587500"/>
                  </a:lnTo>
                  <a:lnTo>
                    <a:pt x="166115" y="1574800"/>
                  </a:lnTo>
                  <a:lnTo>
                    <a:pt x="161543" y="1574800"/>
                  </a:lnTo>
                  <a:lnTo>
                    <a:pt x="163067" y="1568450"/>
                  </a:lnTo>
                  <a:lnTo>
                    <a:pt x="170687" y="1562100"/>
                  </a:lnTo>
                  <a:lnTo>
                    <a:pt x="167639" y="1574800"/>
                  </a:lnTo>
                  <a:lnTo>
                    <a:pt x="179831" y="1587500"/>
                  </a:lnTo>
                  <a:lnTo>
                    <a:pt x="175259" y="1600200"/>
                  </a:lnTo>
                  <a:close/>
                </a:path>
                <a:path w="791209" h="2247900">
                  <a:moveTo>
                    <a:pt x="182879" y="1587500"/>
                  </a:moveTo>
                  <a:lnTo>
                    <a:pt x="179831" y="1587500"/>
                  </a:lnTo>
                  <a:lnTo>
                    <a:pt x="167639" y="1574800"/>
                  </a:lnTo>
                  <a:lnTo>
                    <a:pt x="170687" y="1562100"/>
                  </a:lnTo>
                  <a:lnTo>
                    <a:pt x="172211" y="1562100"/>
                  </a:lnTo>
                  <a:lnTo>
                    <a:pt x="182879" y="1587500"/>
                  </a:lnTo>
                  <a:close/>
                </a:path>
                <a:path w="791209" h="2247900">
                  <a:moveTo>
                    <a:pt x="184403" y="1587500"/>
                  </a:moveTo>
                  <a:lnTo>
                    <a:pt x="182879" y="1587500"/>
                  </a:lnTo>
                  <a:lnTo>
                    <a:pt x="172211" y="1562100"/>
                  </a:lnTo>
                  <a:lnTo>
                    <a:pt x="192023" y="1562100"/>
                  </a:lnTo>
                  <a:lnTo>
                    <a:pt x="193547" y="1574800"/>
                  </a:lnTo>
                  <a:lnTo>
                    <a:pt x="190499" y="1574800"/>
                  </a:lnTo>
                  <a:lnTo>
                    <a:pt x="184403" y="1587500"/>
                  </a:lnTo>
                  <a:close/>
                </a:path>
                <a:path w="791209" h="2247900">
                  <a:moveTo>
                    <a:pt x="204215" y="1574800"/>
                  </a:moveTo>
                  <a:lnTo>
                    <a:pt x="193547" y="1574800"/>
                  </a:lnTo>
                  <a:lnTo>
                    <a:pt x="192023" y="1562100"/>
                  </a:lnTo>
                  <a:lnTo>
                    <a:pt x="210311" y="1562100"/>
                  </a:lnTo>
                  <a:lnTo>
                    <a:pt x="204215" y="1574800"/>
                  </a:lnTo>
                  <a:close/>
                </a:path>
                <a:path w="791209" h="2247900">
                  <a:moveTo>
                    <a:pt x="169163" y="1587500"/>
                  </a:moveTo>
                  <a:lnTo>
                    <a:pt x="150875" y="1587500"/>
                  </a:lnTo>
                  <a:lnTo>
                    <a:pt x="155447" y="1574800"/>
                  </a:lnTo>
                  <a:lnTo>
                    <a:pt x="163067" y="1568450"/>
                  </a:lnTo>
                  <a:lnTo>
                    <a:pt x="161543" y="1574800"/>
                  </a:lnTo>
                  <a:lnTo>
                    <a:pt x="166115" y="1574800"/>
                  </a:lnTo>
                  <a:lnTo>
                    <a:pt x="169163" y="1587500"/>
                  </a:lnTo>
                  <a:close/>
                </a:path>
                <a:path w="791209" h="2247900">
                  <a:moveTo>
                    <a:pt x="188975" y="1587500"/>
                  </a:moveTo>
                  <a:lnTo>
                    <a:pt x="184403" y="1587500"/>
                  </a:lnTo>
                  <a:lnTo>
                    <a:pt x="190499" y="1574800"/>
                  </a:lnTo>
                  <a:lnTo>
                    <a:pt x="188975" y="1587500"/>
                  </a:lnTo>
                  <a:close/>
                </a:path>
                <a:path w="791209" h="2247900">
                  <a:moveTo>
                    <a:pt x="153923" y="1612900"/>
                  </a:moveTo>
                  <a:lnTo>
                    <a:pt x="115823" y="1612900"/>
                  </a:lnTo>
                  <a:lnTo>
                    <a:pt x="121919" y="1600200"/>
                  </a:lnTo>
                  <a:lnTo>
                    <a:pt x="161543" y="1600200"/>
                  </a:lnTo>
                  <a:lnTo>
                    <a:pt x="153923" y="1612900"/>
                  </a:lnTo>
                  <a:close/>
                </a:path>
                <a:path w="791209" h="2247900">
                  <a:moveTo>
                    <a:pt x="143255" y="1625600"/>
                  </a:moveTo>
                  <a:lnTo>
                    <a:pt x="106679" y="1625600"/>
                  </a:lnTo>
                  <a:lnTo>
                    <a:pt x="109727" y="1612900"/>
                  </a:lnTo>
                  <a:lnTo>
                    <a:pt x="147827" y="1612900"/>
                  </a:lnTo>
                  <a:lnTo>
                    <a:pt x="143255" y="1625600"/>
                  </a:lnTo>
                  <a:close/>
                </a:path>
                <a:path w="791209" h="2247900">
                  <a:moveTo>
                    <a:pt x="131063" y="1638300"/>
                  </a:moveTo>
                  <a:lnTo>
                    <a:pt x="80771" y="1638300"/>
                  </a:lnTo>
                  <a:lnTo>
                    <a:pt x="108203" y="1625600"/>
                  </a:lnTo>
                  <a:lnTo>
                    <a:pt x="134111" y="1625600"/>
                  </a:lnTo>
                  <a:lnTo>
                    <a:pt x="131063" y="1638300"/>
                  </a:lnTo>
                  <a:close/>
                </a:path>
                <a:path w="791209" h="2247900">
                  <a:moveTo>
                    <a:pt x="118871" y="1651000"/>
                  </a:moveTo>
                  <a:lnTo>
                    <a:pt x="59435" y="1651000"/>
                  </a:lnTo>
                  <a:lnTo>
                    <a:pt x="65531" y="1638300"/>
                  </a:lnTo>
                  <a:lnTo>
                    <a:pt x="123443" y="1638300"/>
                  </a:lnTo>
                  <a:lnTo>
                    <a:pt x="118871" y="1651000"/>
                  </a:lnTo>
                  <a:close/>
                </a:path>
                <a:path w="791209" h="2247900">
                  <a:moveTo>
                    <a:pt x="91439" y="1663700"/>
                  </a:moveTo>
                  <a:lnTo>
                    <a:pt x="48767" y="1663700"/>
                  </a:lnTo>
                  <a:lnTo>
                    <a:pt x="51815" y="1651000"/>
                  </a:lnTo>
                  <a:lnTo>
                    <a:pt x="103631" y="1651000"/>
                  </a:lnTo>
                  <a:lnTo>
                    <a:pt x="91439" y="1663700"/>
                  </a:lnTo>
                  <a:close/>
                </a:path>
                <a:path w="791209" h="2247900">
                  <a:moveTo>
                    <a:pt x="42671" y="1689100"/>
                  </a:moveTo>
                  <a:lnTo>
                    <a:pt x="45719" y="1676400"/>
                  </a:lnTo>
                  <a:lnTo>
                    <a:pt x="47243" y="1663700"/>
                  </a:lnTo>
                  <a:lnTo>
                    <a:pt x="73151" y="1663700"/>
                  </a:lnTo>
                  <a:lnTo>
                    <a:pt x="70103" y="1676400"/>
                  </a:lnTo>
                  <a:lnTo>
                    <a:pt x="47243" y="1676400"/>
                  </a:lnTo>
                  <a:lnTo>
                    <a:pt x="42671" y="1689100"/>
                  </a:lnTo>
                  <a:close/>
                </a:path>
                <a:path w="791209" h="2247900">
                  <a:moveTo>
                    <a:pt x="71627" y="1676400"/>
                  </a:moveTo>
                  <a:lnTo>
                    <a:pt x="73151" y="1663700"/>
                  </a:lnTo>
                  <a:lnTo>
                    <a:pt x="76199" y="1663700"/>
                  </a:lnTo>
                  <a:lnTo>
                    <a:pt x="71627" y="1676400"/>
                  </a:lnTo>
                  <a:close/>
                </a:path>
                <a:path w="791209" h="2247900">
                  <a:moveTo>
                    <a:pt x="42671" y="1689100"/>
                  </a:moveTo>
                  <a:lnTo>
                    <a:pt x="35051" y="1689100"/>
                  </a:lnTo>
                  <a:lnTo>
                    <a:pt x="41147" y="1676400"/>
                  </a:lnTo>
                  <a:lnTo>
                    <a:pt x="45719" y="1676400"/>
                  </a:lnTo>
                  <a:lnTo>
                    <a:pt x="42671" y="1689100"/>
                  </a:lnTo>
                  <a:close/>
                </a:path>
                <a:path w="791209" h="2247900">
                  <a:moveTo>
                    <a:pt x="68579" y="1689100"/>
                  </a:moveTo>
                  <a:lnTo>
                    <a:pt x="42671" y="1689100"/>
                  </a:lnTo>
                  <a:lnTo>
                    <a:pt x="47243" y="1676400"/>
                  </a:lnTo>
                  <a:lnTo>
                    <a:pt x="71627" y="1676400"/>
                  </a:lnTo>
                  <a:lnTo>
                    <a:pt x="68579" y="1689100"/>
                  </a:lnTo>
                  <a:close/>
                </a:path>
                <a:path w="791209" h="2247900">
                  <a:moveTo>
                    <a:pt x="64007" y="1701800"/>
                  </a:moveTo>
                  <a:lnTo>
                    <a:pt x="18287" y="1701800"/>
                  </a:lnTo>
                  <a:lnTo>
                    <a:pt x="25907" y="1689100"/>
                  </a:lnTo>
                  <a:lnTo>
                    <a:pt x="67055" y="1689100"/>
                  </a:lnTo>
                  <a:lnTo>
                    <a:pt x="64007" y="1701800"/>
                  </a:lnTo>
                  <a:close/>
                </a:path>
                <a:path w="791209" h="2247900">
                  <a:moveTo>
                    <a:pt x="51815" y="1955800"/>
                  </a:moveTo>
                  <a:lnTo>
                    <a:pt x="24383" y="1955800"/>
                  </a:lnTo>
                  <a:lnTo>
                    <a:pt x="18287" y="1930400"/>
                  </a:lnTo>
                  <a:lnTo>
                    <a:pt x="9143" y="1905000"/>
                  </a:lnTo>
                  <a:lnTo>
                    <a:pt x="6095" y="1892300"/>
                  </a:lnTo>
                  <a:lnTo>
                    <a:pt x="0" y="1841500"/>
                  </a:lnTo>
                  <a:lnTo>
                    <a:pt x="0" y="1803400"/>
                  </a:lnTo>
                  <a:lnTo>
                    <a:pt x="3047" y="1778000"/>
                  </a:lnTo>
                  <a:lnTo>
                    <a:pt x="3047" y="1765300"/>
                  </a:lnTo>
                  <a:lnTo>
                    <a:pt x="6095" y="1752600"/>
                  </a:lnTo>
                  <a:lnTo>
                    <a:pt x="9143" y="1727200"/>
                  </a:lnTo>
                  <a:lnTo>
                    <a:pt x="9143" y="1714500"/>
                  </a:lnTo>
                  <a:lnTo>
                    <a:pt x="15239" y="1701800"/>
                  </a:lnTo>
                  <a:lnTo>
                    <a:pt x="48767" y="1701800"/>
                  </a:lnTo>
                  <a:lnTo>
                    <a:pt x="42671" y="1714500"/>
                  </a:lnTo>
                  <a:lnTo>
                    <a:pt x="36575" y="1714500"/>
                  </a:lnTo>
                  <a:lnTo>
                    <a:pt x="33527" y="1727200"/>
                  </a:lnTo>
                  <a:lnTo>
                    <a:pt x="33527" y="1739900"/>
                  </a:lnTo>
                  <a:lnTo>
                    <a:pt x="30479" y="1752600"/>
                  </a:lnTo>
                  <a:lnTo>
                    <a:pt x="30479" y="1765300"/>
                  </a:lnTo>
                  <a:lnTo>
                    <a:pt x="25907" y="1803400"/>
                  </a:lnTo>
                  <a:lnTo>
                    <a:pt x="25907" y="1816100"/>
                  </a:lnTo>
                  <a:lnTo>
                    <a:pt x="24383" y="1816100"/>
                  </a:lnTo>
                  <a:lnTo>
                    <a:pt x="24383" y="1828800"/>
                  </a:lnTo>
                  <a:lnTo>
                    <a:pt x="32003" y="1892300"/>
                  </a:lnTo>
                  <a:lnTo>
                    <a:pt x="33527" y="1892300"/>
                  </a:lnTo>
                  <a:lnTo>
                    <a:pt x="33527" y="1905000"/>
                  </a:lnTo>
                  <a:lnTo>
                    <a:pt x="41147" y="1917700"/>
                  </a:lnTo>
                  <a:lnTo>
                    <a:pt x="44195" y="1930400"/>
                  </a:lnTo>
                  <a:lnTo>
                    <a:pt x="45719" y="1943100"/>
                  </a:lnTo>
                  <a:lnTo>
                    <a:pt x="48767" y="1943100"/>
                  </a:lnTo>
                  <a:lnTo>
                    <a:pt x="51815" y="1955800"/>
                  </a:lnTo>
                  <a:close/>
                </a:path>
                <a:path w="791209" h="2247900">
                  <a:moveTo>
                    <a:pt x="56387" y="1968500"/>
                  </a:moveTo>
                  <a:lnTo>
                    <a:pt x="30479" y="1968500"/>
                  </a:lnTo>
                  <a:lnTo>
                    <a:pt x="27431" y="1955800"/>
                  </a:lnTo>
                  <a:lnTo>
                    <a:pt x="53339" y="1955800"/>
                  </a:lnTo>
                  <a:lnTo>
                    <a:pt x="56387" y="1968500"/>
                  </a:lnTo>
                  <a:close/>
                </a:path>
                <a:path w="791209" h="2247900">
                  <a:moveTo>
                    <a:pt x="57911" y="1981200"/>
                  </a:moveTo>
                  <a:lnTo>
                    <a:pt x="32003" y="1981200"/>
                  </a:lnTo>
                  <a:lnTo>
                    <a:pt x="32003" y="1968500"/>
                  </a:lnTo>
                  <a:lnTo>
                    <a:pt x="57911" y="1968500"/>
                  </a:lnTo>
                  <a:lnTo>
                    <a:pt x="57911" y="1981200"/>
                  </a:lnTo>
                  <a:close/>
                </a:path>
                <a:path w="791209" h="2247900">
                  <a:moveTo>
                    <a:pt x="60959" y="1993900"/>
                  </a:moveTo>
                  <a:lnTo>
                    <a:pt x="35051" y="1993900"/>
                  </a:lnTo>
                  <a:lnTo>
                    <a:pt x="35051" y="1981200"/>
                  </a:lnTo>
                  <a:lnTo>
                    <a:pt x="60959" y="1981200"/>
                  </a:lnTo>
                  <a:lnTo>
                    <a:pt x="60959" y="1993900"/>
                  </a:lnTo>
                  <a:close/>
                </a:path>
                <a:path w="791209" h="2247900">
                  <a:moveTo>
                    <a:pt x="64007" y="2019300"/>
                  </a:moveTo>
                  <a:lnTo>
                    <a:pt x="39623" y="2019300"/>
                  </a:lnTo>
                  <a:lnTo>
                    <a:pt x="36575" y="1993900"/>
                  </a:lnTo>
                  <a:lnTo>
                    <a:pt x="62483" y="1993900"/>
                  </a:lnTo>
                  <a:lnTo>
                    <a:pt x="62483" y="2006600"/>
                  </a:lnTo>
                  <a:lnTo>
                    <a:pt x="64007" y="2006600"/>
                  </a:lnTo>
                  <a:lnTo>
                    <a:pt x="64007" y="2019300"/>
                  </a:lnTo>
                  <a:close/>
                </a:path>
                <a:path w="791209" h="2247900">
                  <a:moveTo>
                    <a:pt x="79247" y="2120900"/>
                  </a:moveTo>
                  <a:lnTo>
                    <a:pt x="53339" y="2120900"/>
                  </a:lnTo>
                  <a:lnTo>
                    <a:pt x="51815" y="2108200"/>
                  </a:lnTo>
                  <a:lnTo>
                    <a:pt x="51815" y="2082800"/>
                  </a:lnTo>
                  <a:lnTo>
                    <a:pt x="50291" y="2082800"/>
                  </a:lnTo>
                  <a:lnTo>
                    <a:pt x="50291" y="2070100"/>
                  </a:lnTo>
                  <a:lnTo>
                    <a:pt x="45719" y="2057400"/>
                  </a:lnTo>
                  <a:lnTo>
                    <a:pt x="41147" y="2019300"/>
                  </a:lnTo>
                  <a:lnTo>
                    <a:pt x="67055" y="2019300"/>
                  </a:lnTo>
                  <a:lnTo>
                    <a:pt x="71627" y="2044700"/>
                  </a:lnTo>
                  <a:lnTo>
                    <a:pt x="74675" y="2070100"/>
                  </a:lnTo>
                  <a:lnTo>
                    <a:pt x="76199" y="2070100"/>
                  </a:lnTo>
                  <a:lnTo>
                    <a:pt x="76199" y="2095500"/>
                  </a:lnTo>
                  <a:lnTo>
                    <a:pt x="79247" y="2120900"/>
                  </a:lnTo>
                  <a:close/>
                </a:path>
                <a:path w="791209" h="2247900">
                  <a:moveTo>
                    <a:pt x="790955" y="2247900"/>
                  </a:moveTo>
                  <a:lnTo>
                    <a:pt x="160019" y="2247900"/>
                  </a:lnTo>
                  <a:lnTo>
                    <a:pt x="135635" y="2222500"/>
                  </a:lnTo>
                  <a:lnTo>
                    <a:pt x="108203" y="2197100"/>
                  </a:lnTo>
                  <a:lnTo>
                    <a:pt x="71627" y="2146300"/>
                  </a:lnTo>
                  <a:lnTo>
                    <a:pt x="60959" y="2133600"/>
                  </a:lnTo>
                  <a:lnTo>
                    <a:pt x="59435" y="2133600"/>
                  </a:lnTo>
                  <a:lnTo>
                    <a:pt x="56387" y="2120900"/>
                  </a:lnTo>
                  <a:lnTo>
                    <a:pt x="80771" y="2120900"/>
                  </a:lnTo>
                  <a:lnTo>
                    <a:pt x="102107" y="2146300"/>
                  </a:lnTo>
                  <a:lnTo>
                    <a:pt x="114299" y="2159000"/>
                  </a:lnTo>
                  <a:lnTo>
                    <a:pt x="166115" y="2209800"/>
                  </a:lnTo>
                  <a:lnTo>
                    <a:pt x="178307" y="2222500"/>
                  </a:lnTo>
                  <a:lnTo>
                    <a:pt x="765047" y="2222500"/>
                  </a:lnTo>
                  <a:lnTo>
                    <a:pt x="765047" y="2235200"/>
                  </a:lnTo>
                  <a:lnTo>
                    <a:pt x="790955" y="2235200"/>
                  </a:lnTo>
                  <a:lnTo>
                    <a:pt x="790955" y="2247900"/>
                  </a:lnTo>
                  <a:close/>
                </a:path>
                <a:path w="791209" h="2247900">
                  <a:moveTo>
                    <a:pt x="790955" y="2235200"/>
                  </a:moveTo>
                  <a:lnTo>
                    <a:pt x="765047" y="2235200"/>
                  </a:lnTo>
                  <a:lnTo>
                    <a:pt x="778763" y="2222500"/>
                  </a:lnTo>
                  <a:lnTo>
                    <a:pt x="790955" y="2222500"/>
                  </a:lnTo>
                  <a:lnTo>
                    <a:pt x="790955" y="2235200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340608" y="4602480"/>
              <a:ext cx="593090" cy="581025"/>
            </a:xfrm>
            <a:custGeom>
              <a:avLst/>
              <a:gdLst/>
              <a:ahLst/>
              <a:cxnLst/>
              <a:rect l="l" t="t" r="r" b="b"/>
              <a:pathLst>
                <a:path w="593089" h="581025">
                  <a:moveTo>
                    <a:pt x="92964" y="580644"/>
                  </a:moveTo>
                  <a:lnTo>
                    <a:pt x="89916" y="579120"/>
                  </a:lnTo>
                  <a:lnTo>
                    <a:pt x="0" y="530352"/>
                  </a:lnTo>
                  <a:lnTo>
                    <a:pt x="86868" y="477012"/>
                  </a:lnTo>
                  <a:lnTo>
                    <a:pt x="89916" y="473964"/>
                  </a:lnTo>
                  <a:lnTo>
                    <a:pt x="94488" y="475488"/>
                  </a:lnTo>
                  <a:lnTo>
                    <a:pt x="97536" y="478536"/>
                  </a:lnTo>
                  <a:lnTo>
                    <a:pt x="99060" y="483108"/>
                  </a:lnTo>
                  <a:lnTo>
                    <a:pt x="99060" y="487680"/>
                  </a:lnTo>
                  <a:lnTo>
                    <a:pt x="94488" y="490728"/>
                  </a:lnTo>
                  <a:lnTo>
                    <a:pt x="48533" y="518863"/>
                  </a:lnTo>
                  <a:lnTo>
                    <a:pt x="27432" y="521208"/>
                  </a:lnTo>
                  <a:lnTo>
                    <a:pt x="15240" y="522732"/>
                  </a:lnTo>
                  <a:lnTo>
                    <a:pt x="16764" y="537972"/>
                  </a:lnTo>
                  <a:lnTo>
                    <a:pt x="47570" y="537972"/>
                  </a:lnTo>
                  <a:lnTo>
                    <a:pt x="97536" y="565404"/>
                  </a:lnTo>
                  <a:lnTo>
                    <a:pt x="100584" y="566928"/>
                  </a:lnTo>
                  <a:lnTo>
                    <a:pt x="102108" y="571500"/>
                  </a:lnTo>
                  <a:lnTo>
                    <a:pt x="100584" y="576072"/>
                  </a:lnTo>
                  <a:lnTo>
                    <a:pt x="99060" y="579120"/>
                  </a:lnTo>
                  <a:lnTo>
                    <a:pt x="92964" y="580644"/>
                  </a:lnTo>
                  <a:close/>
                </a:path>
                <a:path w="593089" h="581025">
                  <a:moveTo>
                    <a:pt x="42207" y="535027"/>
                  </a:moveTo>
                  <a:lnTo>
                    <a:pt x="31623" y="529216"/>
                  </a:lnTo>
                  <a:lnTo>
                    <a:pt x="48533" y="518863"/>
                  </a:lnTo>
                  <a:lnTo>
                    <a:pt x="54864" y="518160"/>
                  </a:lnTo>
                  <a:lnTo>
                    <a:pt x="67056" y="515112"/>
                  </a:lnTo>
                  <a:lnTo>
                    <a:pt x="76200" y="512064"/>
                  </a:lnTo>
                  <a:lnTo>
                    <a:pt x="80772" y="527304"/>
                  </a:lnTo>
                  <a:lnTo>
                    <a:pt x="70104" y="530352"/>
                  </a:lnTo>
                  <a:lnTo>
                    <a:pt x="56388" y="533400"/>
                  </a:lnTo>
                  <a:lnTo>
                    <a:pt x="42672" y="534924"/>
                  </a:lnTo>
                  <a:lnTo>
                    <a:pt x="42207" y="535027"/>
                  </a:lnTo>
                  <a:close/>
                </a:path>
                <a:path w="593089" h="581025">
                  <a:moveTo>
                    <a:pt x="28956" y="537972"/>
                  </a:moveTo>
                  <a:lnTo>
                    <a:pt x="16764" y="537972"/>
                  </a:lnTo>
                  <a:lnTo>
                    <a:pt x="15240" y="522732"/>
                  </a:lnTo>
                  <a:lnTo>
                    <a:pt x="27432" y="521208"/>
                  </a:lnTo>
                  <a:lnTo>
                    <a:pt x="48533" y="518863"/>
                  </a:lnTo>
                  <a:lnTo>
                    <a:pt x="42214" y="522732"/>
                  </a:lnTo>
                  <a:lnTo>
                    <a:pt x="19812" y="522732"/>
                  </a:lnTo>
                  <a:lnTo>
                    <a:pt x="19812" y="536448"/>
                  </a:lnTo>
                  <a:lnTo>
                    <a:pt x="35814" y="536448"/>
                  </a:lnTo>
                  <a:lnTo>
                    <a:pt x="28956" y="537972"/>
                  </a:lnTo>
                  <a:close/>
                </a:path>
                <a:path w="593089" h="581025">
                  <a:moveTo>
                    <a:pt x="19812" y="536448"/>
                  </a:moveTo>
                  <a:lnTo>
                    <a:pt x="19812" y="522732"/>
                  </a:lnTo>
                  <a:lnTo>
                    <a:pt x="31623" y="529216"/>
                  </a:lnTo>
                  <a:lnTo>
                    <a:pt x="19812" y="536448"/>
                  </a:lnTo>
                  <a:close/>
                </a:path>
                <a:path w="593089" h="581025">
                  <a:moveTo>
                    <a:pt x="31623" y="529216"/>
                  </a:moveTo>
                  <a:lnTo>
                    <a:pt x="19812" y="522732"/>
                  </a:lnTo>
                  <a:lnTo>
                    <a:pt x="42214" y="522732"/>
                  </a:lnTo>
                  <a:lnTo>
                    <a:pt x="31623" y="529216"/>
                  </a:lnTo>
                  <a:close/>
                </a:path>
                <a:path w="593089" h="581025">
                  <a:moveTo>
                    <a:pt x="35814" y="536448"/>
                  </a:moveTo>
                  <a:lnTo>
                    <a:pt x="19812" y="536448"/>
                  </a:lnTo>
                  <a:lnTo>
                    <a:pt x="31623" y="529216"/>
                  </a:lnTo>
                  <a:lnTo>
                    <a:pt x="42207" y="535027"/>
                  </a:lnTo>
                  <a:lnTo>
                    <a:pt x="35814" y="536448"/>
                  </a:lnTo>
                  <a:close/>
                </a:path>
                <a:path w="593089" h="581025">
                  <a:moveTo>
                    <a:pt x="47570" y="537972"/>
                  </a:moveTo>
                  <a:lnTo>
                    <a:pt x="28956" y="537972"/>
                  </a:lnTo>
                  <a:lnTo>
                    <a:pt x="42207" y="535027"/>
                  </a:lnTo>
                  <a:lnTo>
                    <a:pt x="47570" y="537972"/>
                  </a:lnTo>
                  <a:close/>
                </a:path>
                <a:path w="593089" h="581025">
                  <a:moveTo>
                    <a:pt x="126492" y="510540"/>
                  </a:moveTo>
                  <a:lnTo>
                    <a:pt x="120396" y="496824"/>
                  </a:lnTo>
                  <a:lnTo>
                    <a:pt x="131064" y="492252"/>
                  </a:lnTo>
                  <a:lnTo>
                    <a:pt x="155448" y="480060"/>
                  </a:lnTo>
                  <a:lnTo>
                    <a:pt x="175259" y="466344"/>
                  </a:lnTo>
                  <a:lnTo>
                    <a:pt x="182880" y="480060"/>
                  </a:lnTo>
                  <a:lnTo>
                    <a:pt x="163068" y="493776"/>
                  </a:lnTo>
                  <a:lnTo>
                    <a:pt x="137160" y="505968"/>
                  </a:lnTo>
                  <a:lnTo>
                    <a:pt x="126492" y="510540"/>
                  </a:lnTo>
                  <a:close/>
                </a:path>
                <a:path w="593089" h="581025">
                  <a:moveTo>
                    <a:pt x="222504" y="451104"/>
                  </a:moveTo>
                  <a:lnTo>
                    <a:pt x="211835" y="438912"/>
                  </a:lnTo>
                  <a:lnTo>
                    <a:pt x="236220" y="414528"/>
                  </a:lnTo>
                  <a:lnTo>
                    <a:pt x="243840" y="403860"/>
                  </a:lnTo>
                  <a:lnTo>
                    <a:pt x="251459" y="394716"/>
                  </a:lnTo>
                  <a:lnTo>
                    <a:pt x="252983" y="393192"/>
                  </a:lnTo>
                  <a:lnTo>
                    <a:pt x="265176" y="402336"/>
                  </a:lnTo>
                  <a:lnTo>
                    <a:pt x="263652" y="403860"/>
                  </a:lnTo>
                  <a:lnTo>
                    <a:pt x="256032" y="414528"/>
                  </a:lnTo>
                  <a:lnTo>
                    <a:pt x="246888" y="425196"/>
                  </a:lnTo>
                  <a:lnTo>
                    <a:pt x="228600" y="443484"/>
                  </a:lnTo>
                  <a:lnTo>
                    <a:pt x="222504" y="451104"/>
                  </a:lnTo>
                  <a:close/>
                </a:path>
                <a:path w="593089" h="581025">
                  <a:moveTo>
                    <a:pt x="289559" y="359664"/>
                  </a:moveTo>
                  <a:lnTo>
                    <a:pt x="274320" y="353568"/>
                  </a:lnTo>
                  <a:lnTo>
                    <a:pt x="278892" y="344424"/>
                  </a:lnTo>
                  <a:lnTo>
                    <a:pt x="284988" y="323088"/>
                  </a:lnTo>
                  <a:lnTo>
                    <a:pt x="288035" y="301752"/>
                  </a:lnTo>
                  <a:lnTo>
                    <a:pt x="288035" y="294132"/>
                  </a:lnTo>
                  <a:lnTo>
                    <a:pt x="304800" y="294132"/>
                  </a:lnTo>
                  <a:lnTo>
                    <a:pt x="303276" y="303276"/>
                  </a:lnTo>
                  <a:lnTo>
                    <a:pt x="301752" y="315468"/>
                  </a:lnTo>
                  <a:lnTo>
                    <a:pt x="300228" y="326136"/>
                  </a:lnTo>
                  <a:lnTo>
                    <a:pt x="297180" y="338328"/>
                  </a:lnTo>
                  <a:lnTo>
                    <a:pt x="292608" y="348996"/>
                  </a:lnTo>
                  <a:lnTo>
                    <a:pt x="289559" y="359664"/>
                  </a:lnTo>
                  <a:close/>
                </a:path>
                <a:path w="593089" h="581025">
                  <a:moveTo>
                    <a:pt x="310896" y="249936"/>
                  </a:moveTo>
                  <a:lnTo>
                    <a:pt x="295656" y="245364"/>
                  </a:lnTo>
                  <a:lnTo>
                    <a:pt x="295656" y="243840"/>
                  </a:lnTo>
                  <a:lnTo>
                    <a:pt x="298704" y="233172"/>
                  </a:lnTo>
                  <a:lnTo>
                    <a:pt x="303276" y="220980"/>
                  </a:lnTo>
                  <a:lnTo>
                    <a:pt x="321564" y="188976"/>
                  </a:lnTo>
                  <a:lnTo>
                    <a:pt x="323088" y="185928"/>
                  </a:lnTo>
                  <a:lnTo>
                    <a:pt x="336803" y="195071"/>
                  </a:lnTo>
                  <a:lnTo>
                    <a:pt x="335279" y="196595"/>
                  </a:lnTo>
                  <a:lnTo>
                    <a:pt x="329184" y="207264"/>
                  </a:lnTo>
                  <a:lnTo>
                    <a:pt x="323088" y="216408"/>
                  </a:lnTo>
                  <a:lnTo>
                    <a:pt x="313944" y="237744"/>
                  </a:lnTo>
                  <a:lnTo>
                    <a:pt x="310896" y="248412"/>
                  </a:lnTo>
                  <a:lnTo>
                    <a:pt x="310896" y="249936"/>
                  </a:lnTo>
                  <a:close/>
                </a:path>
                <a:path w="593089" h="581025">
                  <a:moveTo>
                    <a:pt x="365760" y="158495"/>
                  </a:moveTo>
                  <a:lnTo>
                    <a:pt x="353568" y="147828"/>
                  </a:lnTo>
                  <a:lnTo>
                    <a:pt x="362712" y="138684"/>
                  </a:lnTo>
                  <a:lnTo>
                    <a:pt x="384048" y="120395"/>
                  </a:lnTo>
                  <a:lnTo>
                    <a:pt x="402336" y="105156"/>
                  </a:lnTo>
                  <a:lnTo>
                    <a:pt x="413003" y="118871"/>
                  </a:lnTo>
                  <a:lnTo>
                    <a:pt x="394716" y="132588"/>
                  </a:lnTo>
                  <a:lnTo>
                    <a:pt x="374903" y="149352"/>
                  </a:lnTo>
                  <a:lnTo>
                    <a:pt x="365760" y="158495"/>
                  </a:lnTo>
                  <a:close/>
                </a:path>
                <a:path w="593089" h="581025">
                  <a:moveTo>
                    <a:pt x="553483" y="48707"/>
                  </a:moveTo>
                  <a:lnTo>
                    <a:pt x="495300" y="16764"/>
                  </a:lnTo>
                  <a:lnTo>
                    <a:pt x="490727" y="15240"/>
                  </a:lnTo>
                  <a:lnTo>
                    <a:pt x="490727" y="9144"/>
                  </a:lnTo>
                  <a:lnTo>
                    <a:pt x="492252" y="6095"/>
                  </a:lnTo>
                  <a:lnTo>
                    <a:pt x="493776" y="1524"/>
                  </a:lnTo>
                  <a:lnTo>
                    <a:pt x="498348" y="0"/>
                  </a:lnTo>
                  <a:lnTo>
                    <a:pt x="502920" y="3048"/>
                  </a:lnTo>
                  <a:lnTo>
                    <a:pt x="578786" y="44195"/>
                  </a:lnTo>
                  <a:lnTo>
                    <a:pt x="563879" y="44195"/>
                  </a:lnTo>
                  <a:lnTo>
                    <a:pt x="553212" y="45719"/>
                  </a:lnTo>
                  <a:lnTo>
                    <a:pt x="553483" y="48707"/>
                  </a:lnTo>
                  <a:close/>
                </a:path>
                <a:path w="593089" h="581025">
                  <a:moveTo>
                    <a:pt x="561212" y="52951"/>
                  </a:moveTo>
                  <a:lnTo>
                    <a:pt x="553483" y="48707"/>
                  </a:lnTo>
                  <a:lnTo>
                    <a:pt x="553212" y="45719"/>
                  </a:lnTo>
                  <a:lnTo>
                    <a:pt x="563879" y="44195"/>
                  </a:lnTo>
                  <a:lnTo>
                    <a:pt x="576072" y="44195"/>
                  </a:lnTo>
                  <a:lnTo>
                    <a:pt x="576224" y="45719"/>
                  </a:lnTo>
                  <a:lnTo>
                    <a:pt x="573024" y="45719"/>
                  </a:lnTo>
                  <a:lnTo>
                    <a:pt x="561212" y="52951"/>
                  </a:lnTo>
                  <a:close/>
                </a:path>
                <a:path w="593089" h="581025">
                  <a:moveTo>
                    <a:pt x="575462" y="62484"/>
                  </a:moveTo>
                  <a:lnTo>
                    <a:pt x="554736" y="62484"/>
                  </a:lnTo>
                  <a:lnTo>
                    <a:pt x="565403" y="60960"/>
                  </a:lnTo>
                  <a:lnTo>
                    <a:pt x="577596" y="59436"/>
                  </a:lnTo>
                  <a:lnTo>
                    <a:pt x="576072" y="44195"/>
                  </a:lnTo>
                  <a:lnTo>
                    <a:pt x="578786" y="44195"/>
                  </a:lnTo>
                  <a:lnTo>
                    <a:pt x="592836" y="51816"/>
                  </a:lnTo>
                  <a:lnTo>
                    <a:pt x="575462" y="62484"/>
                  </a:lnTo>
                  <a:close/>
                </a:path>
                <a:path w="593089" h="581025">
                  <a:moveTo>
                    <a:pt x="573024" y="59436"/>
                  </a:moveTo>
                  <a:lnTo>
                    <a:pt x="561212" y="52951"/>
                  </a:lnTo>
                  <a:lnTo>
                    <a:pt x="573024" y="45719"/>
                  </a:lnTo>
                  <a:lnTo>
                    <a:pt x="573024" y="59436"/>
                  </a:lnTo>
                  <a:close/>
                </a:path>
                <a:path w="593089" h="581025">
                  <a:moveTo>
                    <a:pt x="577596" y="59436"/>
                  </a:moveTo>
                  <a:lnTo>
                    <a:pt x="573024" y="59436"/>
                  </a:lnTo>
                  <a:lnTo>
                    <a:pt x="573024" y="45719"/>
                  </a:lnTo>
                  <a:lnTo>
                    <a:pt x="576224" y="45719"/>
                  </a:lnTo>
                  <a:lnTo>
                    <a:pt x="577596" y="59436"/>
                  </a:lnTo>
                  <a:close/>
                </a:path>
                <a:path w="593089" h="581025">
                  <a:moveTo>
                    <a:pt x="554256" y="57210"/>
                  </a:moveTo>
                  <a:lnTo>
                    <a:pt x="553483" y="48707"/>
                  </a:lnTo>
                  <a:lnTo>
                    <a:pt x="561212" y="52951"/>
                  </a:lnTo>
                  <a:lnTo>
                    <a:pt x="554256" y="57210"/>
                  </a:lnTo>
                  <a:close/>
                </a:path>
                <a:path w="593089" h="581025">
                  <a:moveTo>
                    <a:pt x="554736" y="62484"/>
                  </a:moveTo>
                  <a:lnTo>
                    <a:pt x="554256" y="57210"/>
                  </a:lnTo>
                  <a:lnTo>
                    <a:pt x="561212" y="52951"/>
                  </a:lnTo>
                  <a:lnTo>
                    <a:pt x="573024" y="59436"/>
                  </a:lnTo>
                  <a:lnTo>
                    <a:pt x="577596" y="59436"/>
                  </a:lnTo>
                  <a:lnTo>
                    <a:pt x="565403" y="60960"/>
                  </a:lnTo>
                  <a:lnTo>
                    <a:pt x="554736" y="62484"/>
                  </a:lnTo>
                  <a:close/>
                </a:path>
                <a:path w="593089" h="581025">
                  <a:moveTo>
                    <a:pt x="452627" y="94488"/>
                  </a:moveTo>
                  <a:lnTo>
                    <a:pt x="445008" y="80771"/>
                  </a:lnTo>
                  <a:lnTo>
                    <a:pt x="454152" y="76200"/>
                  </a:lnTo>
                  <a:lnTo>
                    <a:pt x="480060" y="64008"/>
                  </a:lnTo>
                  <a:lnTo>
                    <a:pt x="504444" y="56388"/>
                  </a:lnTo>
                  <a:lnTo>
                    <a:pt x="510540" y="71628"/>
                  </a:lnTo>
                  <a:lnTo>
                    <a:pt x="486156" y="79248"/>
                  </a:lnTo>
                  <a:lnTo>
                    <a:pt x="461772" y="89916"/>
                  </a:lnTo>
                  <a:lnTo>
                    <a:pt x="452627" y="94488"/>
                  </a:lnTo>
                  <a:close/>
                </a:path>
                <a:path w="593089" h="581025">
                  <a:moveTo>
                    <a:pt x="502920" y="108204"/>
                  </a:moveTo>
                  <a:lnTo>
                    <a:pt x="496824" y="106680"/>
                  </a:lnTo>
                  <a:lnTo>
                    <a:pt x="495300" y="102108"/>
                  </a:lnTo>
                  <a:lnTo>
                    <a:pt x="492252" y="99060"/>
                  </a:lnTo>
                  <a:lnTo>
                    <a:pt x="493776" y="94488"/>
                  </a:lnTo>
                  <a:lnTo>
                    <a:pt x="498348" y="91440"/>
                  </a:lnTo>
                  <a:lnTo>
                    <a:pt x="554256" y="57210"/>
                  </a:lnTo>
                  <a:lnTo>
                    <a:pt x="554736" y="62484"/>
                  </a:lnTo>
                  <a:lnTo>
                    <a:pt x="575462" y="62484"/>
                  </a:lnTo>
                  <a:lnTo>
                    <a:pt x="505968" y="105156"/>
                  </a:lnTo>
                  <a:lnTo>
                    <a:pt x="502920" y="1082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3219727" y="4848864"/>
            <a:ext cx="6985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Hand-shaking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7586012" y="4516656"/>
            <a:ext cx="6985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Arial"/>
                <a:cs typeface="Arial"/>
              </a:rPr>
              <a:t>Hand-shaking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7731252" y="4410455"/>
            <a:ext cx="655320" cy="626745"/>
          </a:xfrm>
          <a:custGeom>
            <a:avLst/>
            <a:gdLst/>
            <a:ahLst/>
            <a:cxnLst/>
            <a:rect l="l" t="t" r="r" b="b"/>
            <a:pathLst>
              <a:path w="655320" h="626745">
                <a:moveTo>
                  <a:pt x="96012" y="106680"/>
                </a:moveTo>
                <a:lnTo>
                  <a:pt x="91440" y="106680"/>
                </a:lnTo>
                <a:lnTo>
                  <a:pt x="86868" y="105156"/>
                </a:lnTo>
                <a:lnTo>
                  <a:pt x="0" y="51816"/>
                </a:lnTo>
                <a:lnTo>
                  <a:pt x="89916" y="1524"/>
                </a:lnTo>
                <a:lnTo>
                  <a:pt x="92964" y="0"/>
                </a:lnTo>
                <a:lnTo>
                  <a:pt x="99060" y="1524"/>
                </a:lnTo>
                <a:lnTo>
                  <a:pt x="100584" y="4572"/>
                </a:lnTo>
                <a:lnTo>
                  <a:pt x="102108" y="9144"/>
                </a:lnTo>
                <a:lnTo>
                  <a:pt x="100584" y="13716"/>
                </a:lnTo>
                <a:lnTo>
                  <a:pt x="97536" y="16764"/>
                </a:lnTo>
                <a:lnTo>
                  <a:pt x="45720" y="44196"/>
                </a:lnTo>
                <a:lnTo>
                  <a:pt x="16764" y="44196"/>
                </a:lnTo>
                <a:lnTo>
                  <a:pt x="15240" y="59436"/>
                </a:lnTo>
                <a:lnTo>
                  <a:pt x="45720" y="62484"/>
                </a:lnTo>
                <a:lnTo>
                  <a:pt x="51017" y="63543"/>
                </a:lnTo>
                <a:lnTo>
                  <a:pt x="96012" y="91440"/>
                </a:lnTo>
                <a:lnTo>
                  <a:pt x="99060" y="92964"/>
                </a:lnTo>
                <a:lnTo>
                  <a:pt x="100584" y="99060"/>
                </a:lnTo>
                <a:lnTo>
                  <a:pt x="97536" y="102108"/>
                </a:lnTo>
                <a:lnTo>
                  <a:pt x="96012" y="106680"/>
                </a:lnTo>
                <a:close/>
              </a:path>
              <a:path w="655320" h="626745">
                <a:moveTo>
                  <a:pt x="51017" y="63543"/>
                </a:moveTo>
                <a:lnTo>
                  <a:pt x="45720" y="62484"/>
                </a:lnTo>
                <a:lnTo>
                  <a:pt x="15240" y="59436"/>
                </a:lnTo>
                <a:lnTo>
                  <a:pt x="16764" y="44196"/>
                </a:lnTo>
                <a:lnTo>
                  <a:pt x="19812" y="44196"/>
                </a:lnTo>
                <a:lnTo>
                  <a:pt x="19812" y="57912"/>
                </a:lnTo>
                <a:lnTo>
                  <a:pt x="41934" y="57912"/>
                </a:lnTo>
                <a:lnTo>
                  <a:pt x="51017" y="63543"/>
                </a:lnTo>
                <a:close/>
              </a:path>
              <a:path w="655320" h="626745">
                <a:moveTo>
                  <a:pt x="19812" y="57912"/>
                </a:moveTo>
                <a:lnTo>
                  <a:pt x="19812" y="44196"/>
                </a:lnTo>
                <a:lnTo>
                  <a:pt x="31745" y="51594"/>
                </a:lnTo>
                <a:lnTo>
                  <a:pt x="19812" y="57912"/>
                </a:lnTo>
                <a:close/>
              </a:path>
              <a:path w="655320" h="626745">
                <a:moveTo>
                  <a:pt x="31745" y="51594"/>
                </a:moveTo>
                <a:lnTo>
                  <a:pt x="19812" y="44196"/>
                </a:lnTo>
                <a:lnTo>
                  <a:pt x="32004" y="44196"/>
                </a:lnTo>
                <a:lnTo>
                  <a:pt x="41959" y="46187"/>
                </a:lnTo>
                <a:lnTo>
                  <a:pt x="31745" y="51594"/>
                </a:lnTo>
                <a:close/>
              </a:path>
              <a:path w="655320" h="626745">
                <a:moveTo>
                  <a:pt x="41959" y="46187"/>
                </a:moveTo>
                <a:lnTo>
                  <a:pt x="32004" y="44196"/>
                </a:lnTo>
                <a:lnTo>
                  <a:pt x="45720" y="44196"/>
                </a:lnTo>
                <a:lnTo>
                  <a:pt x="41959" y="46187"/>
                </a:lnTo>
                <a:close/>
              </a:path>
              <a:path w="655320" h="626745">
                <a:moveTo>
                  <a:pt x="77724" y="68580"/>
                </a:moveTo>
                <a:lnTo>
                  <a:pt x="74676" y="68580"/>
                </a:lnTo>
                <a:lnTo>
                  <a:pt x="60960" y="65532"/>
                </a:lnTo>
                <a:lnTo>
                  <a:pt x="51017" y="63543"/>
                </a:lnTo>
                <a:lnTo>
                  <a:pt x="31745" y="51594"/>
                </a:lnTo>
                <a:lnTo>
                  <a:pt x="41959" y="46187"/>
                </a:lnTo>
                <a:lnTo>
                  <a:pt x="47244" y="47244"/>
                </a:lnTo>
                <a:lnTo>
                  <a:pt x="62484" y="48768"/>
                </a:lnTo>
                <a:lnTo>
                  <a:pt x="77724" y="51816"/>
                </a:lnTo>
                <a:lnTo>
                  <a:pt x="80772" y="53340"/>
                </a:lnTo>
                <a:lnTo>
                  <a:pt x="77724" y="68580"/>
                </a:lnTo>
                <a:close/>
              </a:path>
              <a:path w="655320" h="626745">
                <a:moveTo>
                  <a:pt x="41934" y="57912"/>
                </a:moveTo>
                <a:lnTo>
                  <a:pt x="19812" y="57912"/>
                </a:lnTo>
                <a:lnTo>
                  <a:pt x="31745" y="51594"/>
                </a:lnTo>
                <a:lnTo>
                  <a:pt x="41934" y="57912"/>
                </a:lnTo>
                <a:close/>
              </a:path>
              <a:path w="655320" h="626745">
                <a:moveTo>
                  <a:pt x="176783" y="109728"/>
                </a:moveTo>
                <a:lnTo>
                  <a:pt x="172212" y="106680"/>
                </a:lnTo>
                <a:lnTo>
                  <a:pt x="146304" y="92964"/>
                </a:lnTo>
                <a:lnTo>
                  <a:pt x="132588" y="86868"/>
                </a:lnTo>
                <a:lnTo>
                  <a:pt x="121920" y="82296"/>
                </a:lnTo>
                <a:lnTo>
                  <a:pt x="128016" y="67056"/>
                </a:lnTo>
                <a:lnTo>
                  <a:pt x="137160" y="71628"/>
                </a:lnTo>
                <a:lnTo>
                  <a:pt x="152400" y="77724"/>
                </a:lnTo>
                <a:lnTo>
                  <a:pt x="179832" y="92964"/>
                </a:lnTo>
                <a:lnTo>
                  <a:pt x="185928" y="96012"/>
                </a:lnTo>
                <a:lnTo>
                  <a:pt x="176783" y="109728"/>
                </a:lnTo>
                <a:close/>
              </a:path>
              <a:path w="655320" h="626745">
                <a:moveTo>
                  <a:pt x="262128" y="178308"/>
                </a:moveTo>
                <a:lnTo>
                  <a:pt x="242316" y="158496"/>
                </a:lnTo>
                <a:lnTo>
                  <a:pt x="220980" y="138684"/>
                </a:lnTo>
                <a:lnTo>
                  <a:pt x="216407" y="135636"/>
                </a:lnTo>
                <a:lnTo>
                  <a:pt x="225552" y="123444"/>
                </a:lnTo>
                <a:lnTo>
                  <a:pt x="230124" y="126492"/>
                </a:lnTo>
                <a:lnTo>
                  <a:pt x="252983" y="146304"/>
                </a:lnTo>
                <a:lnTo>
                  <a:pt x="263652" y="156972"/>
                </a:lnTo>
                <a:lnTo>
                  <a:pt x="272795" y="167640"/>
                </a:lnTo>
                <a:lnTo>
                  <a:pt x="262128" y="178308"/>
                </a:lnTo>
                <a:close/>
              </a:path>
              <a:path w="655320" h="626745">
                <a:moveTo>
                  <a:pt x="313944" y="271272"/>
                </a:moveTo>
                <a:lnTo>
                  <a:pt x="312420" y="266700"/>
                </a:lnTo>
                <a:lnTo>
                  <a:pt x="309371" y="254508"/>
                </a:lnTo>
                <a:lnTo>
                  <a:pt x="304800" y="243839"/>
                </a:lnTo>
                <a:lnTo>
                  <a:pt x="298704" y="231648"/>
                </a:lnTo>
                <a:lnTo>
                  <a:pt x="292607" y="220979"/>
                </a:lnTo>
                <a:lnTo>
                  <a:pt x="289559" y="214884"/>
                </a:lnTo>
                <a:lnTo>
                  <a:pt x="303276" y="207264"/>
                </a:lnTo>
                <a:lnTo>
                  <a:pt x="306324" y="213360"/>
                </a:lnTo>
                <a:lnTo>
                  <a:pt x="312420" y="224027"/>
                </a:lnTo>
                <a:lnTo>
                  <a:pt x="318516" y="236220"/>
                </a:lnTo>
                <a:lnTo>
                  <a:pt x="323088" y="249936"/>
                </a:lnTo>
                <a:lnTo>
                  <a:pt x="327660" y="262127"/>
                </a:lnTo>
                <a:lnTo>
                  <a:pt x="329184" y="266700"/>
                </a:lnTo>
                <a:lnTo>
                  <a:pt x="313944" y="271272"/>
                </a:lnTo>
                <a:close/>
              </a:path>
              <a:path w="655320" h="626745">
                <a:moveTo>
                  <a:pt x="333756" y="381000"/>
                </a:moveTo>
                <a:lnTo>
                  <a:pt x="330708" y="376428"/>
                </a:lnTo>
                <a:lnTo>
                  <a:pt x="324612" y="352044"/>
                </a:lnTo>
                <a:lnTo>
                  <a:pt x="321564" y="338328"/>
                </a:lnTo>
                <a:lnTo>
                  <a:pt x="320040" y="326136"/>
                </a:lnTo>
                <a:lnTo>
                  <a:pt x="320040" y="315468"/>
                </a:lnTo>
                <a:lnTo>
                  <a:pt x="335280" y="315468"/>
                </a:lnTo>
                <a:lnTo>
                  <a:pt x="335280" y="324612"/>
                </a:lnTo>
                <a:lnTo>
                  <a:pt x="336803" y="336804"/>
                </a:lnTo>
                <a:lnTo>
                  <a:pt x="339851" y="348996"/>
                </a:lnTo>
                <a:lnTo>
                  <a:pt x="342900" y="359664"/>
                </a:lnTo>
                <a:lnTo>
                  <a:pt x="345948" y="371856"/>
                </a:lnTo>
                <a:lnTo>
                  <a:pt x="347472" y="374904"/>
                </a:lnTo>
                <a:lnTo>
                  <a:pt x="333756" y="381000"/>
                </a:lnTo>
                <a:close/>
              </a:path>
              <a:path w="655320" h="626745">
                <a:moveTo>
                  <a:pt x="396240" y="473964"/>
                </a:moveTo>
                <a:lnTo>
                  <a:pt x="391668" y="469392"/>
                </a:lnTo>
                <a:lnTo>
                  <a:pt x="373380" y="448056"/>
                </a:lnTo>
                <a:lnTo>
                  <a:pt x="364236" y="435864"/>
                </a:lnTo>
                <a:lnTo>
                  <a:pt x="356616" y="425196"/>
                </a:lnTo>
                <a:lnTo>
                  <a:pt x="355092" y="423672"/>
                </a:lnTo>
                <a:lnTo>
                  <a:pt x="368808" y="416052"/>
                </a:lnTo>
                <a:lnTo>
                  <a:pt x="376427" y="426720"/>
                </a:lnTo>
                <a:lnTo>
                  <a:pt x="403860" y="458724"/>
                </a:lnTo>
                <a:lnTo>
                  <a:pt x="408432" y="463296"/>
                </a:lnTo>
                <a:lnTo>
                  <a:pt x="396240" y="473964"/>
                </a:lnTo>
                <a:close/>
              </a:path>
              <a:path w="655320" h="626745">
                <a:moveTo>
                  <a:pt x="489203" y="541020"/>
                </a:moveTo>
                <a:lnTo>
                  <a:pt x="475488" y="533400"/>
                </a:lnTo>
                <a:lnTo>
                  <a:pt x="449580" y="516635"/>
                </a:lnTo>
                <a:lnTo>
                  <a:pt x="434340" y="505968"/>
                </a:lnTo>
                <a:lnTo>
                  <a:pt x="443484" y="493776"/>
                </a:lnTo>
                <a:lnTo>
                  <a:pt x="458724" y="504444"/>
                </a:lnTo>
                <a:lnTo>
                  <a:pt x="483108" y="519683"/>
                </a:lnTo>
                <a:lnTo>
                  <a:pt x="495300" y="525780"/>
                </a:lnTo>
                <a:lnTo>
                  <a:pt x="489203" y="541020"/>
                </a:lnTo>
                <a:close/>
              </a:path>
              <a:path w="655320" h="626745">
                <a:moveTo>
                  <a:pt x="623574" y="574769"/>
                </a:moveTo>
                <a:lnTo>
                  <a:pt x="559308" y="534924"/>
                </a:lnTo>
                <a:lnTo>
                  <a:pt x="556260" y="533400"/>
                </a:lnTo>
                <a:lnTo>
                  <a:pt x="554736" y="527304"/>
                </a:lnTo>
                <a:lnTo>
                  <a:pt x="557784" y="524256"/>
                </a:lnTo>
                <a:lnTo>
                  <a:pt x="559308" y="519683"/>
                </a:lnTo>
                <a:lnTo>
                  <a:pt x="563880" y="519683"/>
                </a:lnTo>
                <a:lnTo>
                  <a:pt x="568451" y="521208"/>
                </a:lnTo>
                <a:lnTo>
                  <a:pt x="645392" y="568452"/>
                </a:lnTo>
                <a:lnTo>
                  <a:pt x="635508" y="568452"/>
                </a:lnTo>
                <a:lnTo>
                  <a:pt x="623574" y="574769"/>
                </a:lnTo>
                <a:close/>
              </a:path>
              <a:path w="655320" h="626745">
                <a:moveTo>
                  <a:pt x="595884" y="577596"/>
                </a:moveTo>
                <a:lnTo>
                  <a:pt x="591312" y="577596"/>
                </a:lnTo>
                <a:lnTo>
                  <a:pt x="576072" y="573024"/>
                </a:lnTo>
                <a:lnTo>
                  <a:pt x="560832" y="569976"/>
                </a:lnTo>
                <a:lnTo>
                  <a:pt x="533400" y="560832"/>
                </a:lnTo>
                <a:lnTo>
                  <a:pt x="537972" y="545592"/>
                </a:lnTo>
                <a:lnTo>
                  <a:pt x="565403" y="554735"/>
                </a:lnTo>
                <a:lnTo>
                  <a:pt x="595884" y="560832"/>
                </a:lnTo>
                <a:lnTo>
                  <a:pt x="598932" y="562356"/>
                </a:lnTo>
                <a:lnTo>
                  <a:pt x="595884" y="577596"/>
                </a:lnTo>
                <a:close/>
              </a:path>
              <a:path w="655320" h="626745">
                <a:moveTo>
                  <a:pt x="635508" y="582168"/>
                </a:moveTo>
                <a:lnTo>
                  <a:pt x="623574" y="574769"/>
                </a:lnTo>
                <a:lnTo>
                  <a:pt x="635508" y="568452"/>
                </a:lnTo>
                <a:lnTo>
                  <a:pt x="635508" y="582168"/>
                </a:lnTo>
                <a:close/>
              </a:path>
              <a:path w="655320" h="626745">
                <a:moveTo>
                  <a:pt x="641270" y="582168"/>
                </a:moveTo>
                <a:lnTo>
                  <a:pt x="635508" y="582168"/>
                </a:lnTo>
                <a:lnTo>
                  <a:pt x="635508" y="568452"/>
                </a:lnTo>
                <a:lnTo>
                  <a:pt x="645392" y="568452"/>
                </a:lnTo>
                <a:lnTo>
                  <a:pt x="655320" y="574548"/>
                </a:lnTo>
                <a:lnTo>
                  <a:pt x="641270" y="582168"/>
                </a:lnTo>
                <a:close/>
              </a:path>
              <a:path w="655320" h="626745">
                <a:moveTo>
                  <a:pt x="562356" y="626364"/>
                </a:moveTo>
                <a:lnTo>
                  <a:pt x="556260" y="624840"/>
                </a:lnTo>
                <a:lnTo>
                  <a:pt x="554736" y="620268"/>
                </a:lnTo>
                <a:lnTo>
                  <a:pt x="553212" y="617220"/>
                </a:lnTo>
                <a:lnTo>
                  <a:pt x="554736" y="612648"/>
                </a:lnTo>
                <a:lnTo>
                  <a:pt x="557784" y="609600"/>
                </a:lnTo>
                <a:lnTo>
                  <a:pt x="623574" y="574769"/>
                </a:lnTo>
                <a:lnTo>
                  <a:pt x="635508" y="582168"/>
                </a:lnTo>
                <a:lnTo>
                  <a:pt x="641270" y="582168"/>
                </a:lnTo>
                <a:lnTo>
                  <a:pt x="565403" y="623316"/>
                </a:lnTo>
                <a:lnTo>
                  <a:pt x="562356" y="6263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3</a:t>
            </a:r>
          </a:p>
        </p:txBody>
      </p:sp>
      <p:sp>
        <p:nvSpPr>
          <p:cNvPr id="89" name="object 8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Coupling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(between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objects)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955292" y="2138934"/>
          <a:ext cx="6682740" cy="426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475"/>
                <a:gridCol w="784225"/>
                <a:gridCol w="5118100"/>
              </a:tblGrid>
              <a:tr h="739775">
                <a:tc gridSpan="2">
                  <a:txBody>
                    <a:bodyPr/>
                    <a:lstStyle/>
                    <a:p>
                      <a:pPr marL="264160" marR="257175" indent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Level</a:t>
                      </a:r>
                      <a:r>
                        <a:rPr dirty="0" sz="2000" spc="-25" i="1">
                          <a:latin typeface="Arial"/>
                          <a:cs typeface="Arial"/>
                        </a:rPr>
                        <a:t> of</a:t>
                      </a:r>
                      <a:r>
                        <a:rPr dirty="0" sz="2000" spc="-2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i="1">
                          <a:latin typeface="Arial"/>
                          <a:cs typeface="Arial"/>
                        </a:rPr>
                        <a:t>Coupling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0" i="1"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2000" spc="-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20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 i="1">
                          <a:latin typeface="Arial"/>
                          <a:cs typeface="Arial"/>
                        </a:rPr>
                        <a:t>Relationship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5140">
                <a:tc gridSpan="2"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loose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direct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coupling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Passing</a:t>
                      </a:r>
                      <a:r>
                        <a:rPr dirty="0"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reference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10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Passing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3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Passing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7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global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referenced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both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390">
                <a:tc gridSpan="2"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Tight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Content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being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referenced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directly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another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2673096" y="3886200"/>
            <a:ext cx="114300" cy="1905000"/>
          </a:xfrm>
          <a:custGeom>
            <a:avLst/>
            <a:gdLst/>
            <a:ahLst/>
            <a:cxnLst/>
            <a:rect l="l" t="t" r="r" b="b"/>
            <a:pathLst>
              <a:path w="114300" h="1905000">
                <a:moveTo>
                  <a:pt x="38025" y="1791717"/>
                </a:moveTo>
                <a:lnTo>
                  <a:pt x="30957" y="0"/>
                </a:lnTo>
                <a:lnTo>
                  <a:pt x="69057" y="0"/>
                </a:lnTo>
                <a:lnTo>
                  <a:pt x="76123" y="1791209"/>
                </a:lnTo>
                <a:lnTo>
                  <a:pt x="38025" y="1791717"/>
                </a:lnTo>
                <a:close/>
              </a:path>
              <a:path w="114300" h="1905000">
                <a:moveTo>
                  <a:pt x="104525" y="1810512"/>
                </a:moveTo>
                <a:lnTo>
                  <a:pt x="76199" y="1810512"/>
                </a:lnTo>
                <a:lnTo>
                  <a:pt x="76123" y="1791209"/>
                </a:lnTo>
                <a:lnTo>
                  <a:pt x="114299" y="1790700"/>
                </a:lnTo>
                <a:lnTo>
                  <a:pt x="104525" y="1810512"/>
                </a:lnTo>
                <a:close/>
              </a:path>
              <a:path w="114300" h="1905000">
                <a:moveTo>
                  <a:pt x="76199" y="1810512"/>
                </a:moveTo>
                <a:lnTo>
                  <a:pt x="38099" y="1810512"/>
                </a:lnTo>
                <a:lnTo>
                  <a:pt x="38025" y="1791717"/>
                </a:lnTo>
                <a:lnTo>
                  <a:pt x="76123" y="1791209"/>
                </a:lnTo>
                <a:lnTo>
                  <a:pt x="76199" y="1810512"/>
                </a:lnTo>
                <a:close/>
              </a:path>
              <a:path w="114300" h="1905000">
                <a:moveTo>
                  <a:pt x="57911" y="1905000"/>
                </a:moveTo>
                <a:lnTo>
                  <a:pt x="0" y="1792224"/>
                </a:lnTo>
                <a:lnTo>
                  <a:pt x="38025" y="1791717"/>
                </a:lnTo>
                <a:lnTo>
                  <a:pt x="38099" y="1810512"/>
                </a:lnTo>
                <a:lnTo>
                  <a:pt x="104525" y="1810512"/>
                </a:lnTo>
                <a:lnTo>
                  <a:pt x="57911" y="190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Class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Cohesion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60576" y="2700527"/>
          <a:ext cx="7265034" cy="331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2589"/>
                <a:gridCol w="5563235"/>
              </a:tblGrid>
              <a:tr h="733425"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i="1">
                          <a:latin typeface="Arial"/>
                          <a:cs typeface="Arial"/>
                        </a:rPr>
                        <a:t>Cohesion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2000" spc="-6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2000" spc="-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has</a:t>
                      </a:r>
                      <a:r>
                        <a:rPr dirty="0" sz="2000" spc="-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 i="1"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0720">
                <a:tc>
                  <a:txBody>
                    <a:bodyPr/>
                    <a:lstStyle/>
                    <a:p>
                      <a:pPr marL="332740" marR="327660" indent="202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Good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cohesion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Single</a:t>
                      </a:r>
                      <a:r>
                        <a:rPr dirty="0"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concept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(attributes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related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business)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Mixed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concepts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(different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attributes)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Mixed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domain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(different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areas)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332740" marR="3276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good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cohesion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Unrelated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types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(different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concepts)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656135" y="1954878"/>
            <a:ext cx="6533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800" spc="-1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r>
              <a:rPr dirty="0" sz="2800" spc="-8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should</a:t>
            </a:r>
            <a:r>
              <a:rPr dirty="0" sz="28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has</a:t>
            </a:r>
            <a:r>
              <a:rPr dirty="0" sz="28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consistent</a:t>
            </a:r>
            <a:r>
              <a:rPr dirty="0" sz="2800" spc="-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727959" y="4143755"/>
            <a:ext cx="114300" cy="1028700"/>
          </a:xfrm>
          <a:custGeom>
            <a:avLst/>
            <a:gdLst/>
            <a:ahLst/>
            <a:cxnLst/>
            <a:rect l="l" t="t" r="r" b="b"/>
            <a:pathLst>
              <a:path w="114300" h="1028700">
                <a:moveTo>
                  <a:pt x="76200" y="934212"/>
                </a:moveTo>
                <a:lnTo>
                  <a:pt x="38100" y="934212"/>
                </a:lnTo>
                <a:lnTo>
                  <a:pt x="38100" y="0"/>
                </a:lnTo>
                <a:lnTo>
                  <a:pt x="76200" y="0"/>
                </a:lnTo>
                <a:lnTo>
                  <a:pt x="76200" y="934212"/>
                </a:lnTo>
                <a:close/>
              </a:path>
              <a:path w="114300" h="1028700">
                <a:moveTo>
                  <a:pt x="57912" y="1028700"/>
                </a:moveTo>
                <a:lnTo>
                  <a:pt x="0" y="914400"/>
                </a:lnTo>
                <a:lnTo>
                  <a:pt x="38100" y="914400"/>
                </a:lnTo>
                <a:lnTo>
                  <a:pt x="38100" y="934212"/>
                </a:lnTo>
                <a:lnTo>
                  <a:pt x="104526" y="934212"/>
                </a:lnTo>
                <a:lnTo>
                  <a:pt x="57912" y="1028700"/>
                </a:lnTo>
                <a:close/>
              </a:path>
              <a:path w="114300" h="1028700">
                <a:moveTo>
                  <a:pt x="104526" y="934212"/>
                </a:moveTo>
                <a:lnTo>
                  <a:pt x="76200" y="934212"/>
                </a:lnTo>
                <a:lnTo>
                  <a:pt x="76200" y="914400"/>
                </a:lnTo>
                <a:lnTo>
                  <a:pt x="114300" y="914400"/>
                </a:lnTo>
                <a:lnTo>
                  <a:pt x="104526" y="934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5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Method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Coherence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3753611"/>
            <a:ext cx="9144000" cy="3561715"/>
            <a:chOff x="457200" y="3753611"/>
            <a:chExt cx="9144000" cy="3561715"/>
          </a:xfrm>
        </p:grpSpPr>
        <p:sp>
          <p:nvSpPr>
            <p:cNvPr id="4" name="object 4" descr=""/>
            <p:cNvSpPr/>
            <p:nvPr/>
          </p:nvSpPr>
          <p:spPr>
            <a:xfrm>
              <a:off x="2206751" y="3753611"/>
              <a:ext cx="38100" cy="132715"/>
            </a:xfrm>
            <a:custGeom>
              <a:avLst/>
              <a:gdLst/>
              <a:ahLst/>
              <a:cxnLst/>
              <a:rect l="l" t="t" r="r" b="b"/>
              <a:pathLst>
                <a:path w="38100" h="132714">
                  <a:moveTo>
                    <a:pt x="38100" y="0"/>
                  </a:moveTo>
                  <a:lnTo>
                    <a:pt x="38100" y="132587"/>
                  </a:lnTo>
                  <a:lnTo>
                    <a:pt x="0" y="132587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67027" y="2415539"/>
          <a:ext cx="7332345" cy="4306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5617210"/>
              </a:tblGrid>
              <a:tr h="537845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i="1">
                          <a:latin typeface="Arial"/>
                          <a:cs typeface="Arial"/>
                        </a:rPr>
                        <a:t>Coherence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i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2000" spc="-5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methods</a:t>
                      </a:r>
                      <a:r>
                        <a:rPr dirty="0" sz="2000" spc="-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2000" spc="-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i="1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20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60" i="1"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marL="252095" marR="245110" indent="290830">
                        <a:lnSpc>
                          <a:spcPts val="2590"/>
                        </a:lnSpc>
                        <a:spcBef>
                          <a:spcPts val="30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Good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Coherence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only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single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connected/related</a:t>
                      </a:r>
                      <a:r>
                        <a:rPr dirty="0" sz="16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functions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functions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same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attributes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directly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related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functions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indirectly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related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functions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supports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related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functions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different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objects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L="252095" marR="245110" indent="68580">
                        <a:lnSpc>
                          <a:spcPts val="2590"/>
                        </a:lnSpc>
                        <a:spcBef>
                          <a:spcPts val="2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Good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Coherence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has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unrelated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functions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418423" y="1782533"/>
            <a:ext cx="5826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Methods</a:t>
            </a:r>
            <a:r>
              <a:rPr dirty="0" sz="28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8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800" spc="-5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class</a:t>
            </a:r>
            <a:r>
              <a:rPr dirty="0" sz="2800" spc="-6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should</a:t>
            </a:r>
            <a:r>
              <a:rPr dirty="0" sz="28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dirty="0" sz="28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related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168652" y="3886199"/>
            <a:ext cx="114300" cy="2065020"/>
          </a:xfrm>
          <a:custGeom>
            <a:avLst/>
            <a:gdLst/>
            <a:ahLst/>
            <a:cxnLst/>
            <a:rect l="l" t="t" r="r" b="b"/>
            <a:pathLst>
              <a:path w="114300" h="2065020">
                <a:moveTo>
                  <a:pt x="76199" y="1969008"/>
                </a:moveTo>
                <a:lnTo>
                  <a:pt x="38099" y="1969008"/>
                </a:lnTo>
                <a:lnTo>
                  <a:pt x="38099" y="0"/>
                </a:lnTo>
                <a:lnTo>
                  <a:pt x="76199" y="0"/>
                </a:lnTo>
                <a:lnTo>
                  <a:pt x="76199" y="1969008"/>
                </a:lnTo>
                <a:close/>
              </a:path>
              <a:path w="114300" h="2065020">
                <a:moveTo>
                  <a:pt x="57911" y="2065020"/>
                </a:moveTo>
                <a:lnTo>
                  <a:pt x="0" y="1950720"/>
                </a:lnTo>
                <a:lnTo>
                  <a:pt x="38099" y="1950720"/>
                </a:lnTo>
                <a:lnTo>
                  <a:pt x="38099" y="1969008"/>
                </a:lnTo>
                <a:lnTo>
                  <a:pt x="105277" y="1969008"/>
                </a:lnTo>
                <a:lnTo>
                  <a:pt x="57911" y="2065020"/>
                </a:lnTo>
                <a:close/>
              </a:path>
              <a:path w="114300" h="2065020">
                <a:moveTo>
                  <a:pt x="105277" y="1969008"/>
                </a:moveTo>
                <a:lnTo>
                  <a:pt x="76199" y="1969008"/>
                </a:lnTo>
                <a:lnTo>
                  <a:pt x="76199" y="1950720"/>
                </a:lnTo>
                <a:lnTo>
                  <a:pt x="114299" y="1950720"/>
                </a:lnTo>
                <a:lnTo>
                  <a:pt x="105277" y="1969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6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Goals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7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6418" y="2273282"/>
            <a:ext cx="701230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Maximize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functional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coherence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within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 </a:t>
            </a:r>
            <a:r>
              <a:rPr dirty="0" sz="2400">
                <a:latin typeface="Arial"/>
                <a:cs typeface="Arial"/>
              </a:rPr>
              <a:t>encapsulation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boundary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within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component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 </a:t>
            </a:r>
            <a:r>
              <a:rPr dirty="0" sz="2400" spc="-10">
                <a:latin typeface="Arial"/>
                <a:cs typeface="Arial"/>
              </a:rPr>
              <a:t>object)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4965" marR="57848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Minimize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functional coupling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between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encapsulation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boundaries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between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two </a:t>
            </a:r>
            <a:r>
              <a:rPr dirty="0" sz="2400">
                <a:latin typeface="Arial"/>
                <a:cs typeface="Arial"/>
              </a:rPr>
              <a:t>components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objects)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Application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Components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with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704843" y="2287034"/>
            <a:ext cx="6501130" cy="302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0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Application Logic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0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Statechart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0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Components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Understand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Requirements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06140" y="1560575"/>
            <a:ext cx="5021580" cy="577850"/>
            <a:chOff x="3406140" y="1560575"/>
            <a:chExt cx="5021580" cy="577850"/>
          </a:xfrm>
        </p:grpSpPr>
        <p:sp>
          <p:nvSpPr>
            <p:cNvPr id="4" name="object 4" descr=""/>
            <p:cNvSpPr/>
            <p:nvPr/>
          </p:nvSpPr>
          <p:spPr>
            <a:xfrm>
              <a:off x="7955280" y="1568195"/>
              <a:ext cx="464820" cy="439420"/>
            </a:xfrm>
            <a:custGeom>
              <a:avLst/>
              <a:gdLst/>
              <a:ahLst/>
              <a:cxnLst/>
              <a:rect l="l" t="t" r="r" b="b"/>
              <a:pathLst>
                <a:path w="464820" h="439419">
                  <a:moveTo>
                    <a:pt x="233172" y="438912"/>
                  </a:moveTo>
                  <a:lnTo>
                    <a:pt x="185960" y="434420"/>
                  </a:lnTo>
                  <a:lnTo>
                    <a:pt x="142089" y="421552"/>
                  </a:lnTo>
                  <a:lnTo>
                    <a:pt x="102468" y="401219"/>
                  </a:lnTo>
                  <a:lnTo>
                    <a:pt x="68008" y="374332"/>
                  </a:lnTo>
                  <a:lnTo>
                    <a:pt x="39621" y="341801"/>
                  </a:lnTo>
                  <a:lnTo>
                    <a:pt x="18216" y="304538"/>
                  </a:lnTo>
                  <a:lnTo>
                    <a:pt x="4705" y="263452"/>
                  </a:lnTo>
                  <a:lnTo>
                    <a:pt x="0" y="219456"/>
                  </a:lnTo>
                  <a:lnTo>
                    <a:pt x="4705" y="175021"/>
                  </a:lnTo>
                  <a:lnTo>
                    <a:pt x="18216" y="133731"/>
                  </a:lnTo>
                  <a:lnTo>
                    <a:pt x="39621" y="96440"/>
                  </a:lnTo>
                  <a:lnTo>
                    <a:pt x="68008" y="64008"/>
                  </a:lnTo>
                  <a:lnTo>
                    <a:pt x="102468" y="37290"/>
                  </a:lnTo>
                  <a:lnTo>
                    <a:pt x="142089" y="17145"/>
                  </a:lnTo>
                  <a:lnTo>
                    <a:pt x="185960" y="4429"/>
                  </a:lnTo>
                  <a:lnTo>
                    <a:pt x="233172" y="0"/>
                  </a:lnTo>
                  <a:lnTo>
                    <a:pt x="279880" y="4429"/>
                  </a:lnTo>
                  <a:lnTo>
                    <a:pt x="323373" y="17145"/>
                  </a:lnTo>
                  <a:lnTo>
                    <a:pt x="362723" y="37290"/>
                  </a:lnTo>
                  <a:lnTo>
                    <a:pt x="397001" y="64008"/>
                  </a:lnTo>
                  <a:lnTo>
                    <a:pt x="425279" y="96440"/>
                  </a:lnTo>
                  <a:lnTo>
                    <a:pt x="446627" y="133731"/>
                  </a:lnTo>
                  <a:lnTo>
                    <a:pt x="460117" y="175021"/>
                  </a:lnTo>
                  <a:lnTo>
                    <a:pt x="464820" y="219456"/>
                  </a:lnTo>
                  <a:lnTo>
                    <a:pt x="460117" y="263452"/>
                  </a:lnTo>
                  <a:lnTo>
                    <a:pt x="446627" y="304538"/>
                  </a:lnTo>
                  <a:lnTo>
                    <a:pt x="425279" y="341801"/>
                  </a:lnTo>
                  <a:lnTo>
                    <a:pt x="397001" y="374332"/>
                  </a:lnTo>
                  <a:lnTo>
                    <a:pt x="362723" y="401219"/>
                  </a:lnTo>
                  <a:lnTo>
                    <a:pt x="323373" y="421552"/>
                  </a:lnTo>
                  <a:lnTo>
                    <a:pt x="279880" y="434420"/>
                  </a:lnTo>
                  <a:lnTo>
                    <a:pt x="233172" y="4389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49171" y="1560575"/>
              <a:ext cx="478790" cy="452755"/>
            </a:xfrm>
            <a:custGeom>
              <a:avLst/>
              <a:gdLst/>
              <a:ahLst/>
              <a:cxnLst/>
              <a:rect l="l" t="t" r="r" b="b"/>
              <a:pathLst>
                <a:path w="478790" h="452755">
                  <a:moveTo>
                    <a:pt x="478548" y="227076"/>
                  </a:moveTo>
                  <a:lnTo>
                    <a:pt x="477024" y="214884"/>
                  </a:lnTo>
                  <a:lnTo>
                    <a:pt x="477024" y="202692"/>
                  </a:lnTo>
                  <a:lnTo>
                    <a:pt x="475488" y="192024"/>
                  </a:lnTo>
                  <a:lnTo>
                    <a:pt x="472440" y="181356"/>
                  </a:lnTo>
                  <a:lnTo>
                    <a:pt x="466344" y="158496"/>
                  </a:lnTo>
                  <a:lnTo>
                    <a:pt x="464820" y="154533"/>
                  </a:lnTo>
                  <a:lnTo>
                    <a:pt x="464820" y="205740"/>
                  </a:lnTo>
                  <a:lnTo>
                    <a:pt x="464820" y="248412"/>
                  </a:lnTo>
                  <a:lnTo>
                    <a:pt x="463296" y="259080"/>
                  </a:lnTo>
                  <a:lnTo>
                    <a:pt x="460248" y="269748"/>
                  </a:lnTo>
                  <a:lnTo>
                    <a:pt x="455676" y="291084"/>
                  </a:lnTo>
                  <a:lnTo>
                    <a:pt x="448068" y="309372"/>
                  </a:lnTo>
                  <a:lnTo>
                    <a:pt x="426720" y="345948"/>
                  </a:lnTo>
                  <a:lnTo>
                    <a:pt x="399288" y="377952"/>
                  </a:lnTo>
                  <a:lnTo>
                    <a:pt x="365772" y="403860"/>
                  </a:lnTo>
                  <a:lnTo>
                    <a:pt x="326148" y="423672"/>
                  </a:lnTo>
                  <a:lnTo>
                    <a:pt x="312813" y="428802"/>
                  </a:lnTo>
                  <a:lnTo>
                    <a:pt x="248818" y="428371"/>
                  </a:lnTo>
                  <a:lnTo>
                    <a:pt x="463308" y="224040"/>
                  </a:lnTo>
                  <a:lnTo>
                    <a:pt x="454152" y="214884"/>
                  </a:lnTo>
                  <a:lnTo>
                    <a:pt x="230200" y="428256"/>
                  </a:lnTo>
                  <a:lnTo>
                    <a:pt x="164249" y="427799"/>
                  </a:lnTo>
                  <a:lnTo>
                    <a:pt x="150876" y="423672"/>
                  </a:lnTo>
                  <a:lnTo>
                    <a:pt x="111252" y="403860"/>
                  </a:lnTo>
                  <a:lnTo>
                    <a:pt x="77724" y="377952"/>
                  </a:lnTo>
                  <a:lnTo>
                    <a:pt x="50292" y="345948"/>
                  </a:lnTo>
                  <a:lnTo>
                    <a:pt x="28956" y="309372"/>
                  </a:lnTo>
                  <a:lnTo>
                    <a:pt x="16764" y="269748"/>
                  </a:lnTo>
                  <a:lnTo>
                    <a:pt x="12192" y="237744"/>
                  </a:lnTo>
                  <a:lnTo>
                    <a:pt x="12192" y="214884"/>
                  </a:lnTo>
                  <a:lnTo>
                    <a:pt x="22860" y="163068"/>
                  </a:lnTo>
                  <a:lnTo>
                    <a:pt x="39624" y="124968"/>
                  </a:lnTo>
                  <a:lnTo>
                    <a:pt x="64008" y="91440"/>
                  </a:lnTo>
                  <a:lnTo>
                    <a:pt x="94488" y="62484"/>
                  </a:lnTo>
                  <a:lnTo>
                    <a:pt x="131064" y="39624"/>
                  </a:lnTo>
                  <a:lnTo>
                    <a:pt x="172212" y="22860"/>
                  </a:lnTo>
                  <a:lnTo>
                    <a:pt x="216408" y="13716"/>
                  </a:lnTo>
                  <a:lnTo>
                    <a:pt x="262128" y="13716"/>
                  </a:lnTo>
                  <a:lnTo>
                    <a:pt x="306324" y="22860"/>
                  </a:lnTo>
                  <a:lnTo>
                    <a:pt x="347472" y="39624"/>
                  </a:lnTo>
                  <a:lnTo>
                    <a:pt x="382524" y="62484"/>
                  </a:lnTo>
                  <a:lnTo>
                    <a:pt x="414528" y="91440"/>
                  </a:lnTo>
                  <a:lnTo>
                    <a:pt x="438924" y="124968"/>
                  </a:lnTo>
                  <a:lnTo>
                    <a:pt x="455676" y="163068"/>
                  </a:lnTo>
                  <a:lnTo>
                    <a:pt x="460248" y="184404"/>
                  </a:lnTo>
                  <a:lnTo>
                    <a:pt x="463296" y="195072"/>
                  </a:lnTo>
                  <a:lnTo>
                    <a:pt x="464820" y="205740"/>
                  </a:lnTo>
                  <a:lnTo>
                    <a:pt x="464820" y="154533"/>
                  </a:lnTo>
                  <a:lnTo>
                    <a:pt x="449592" y="118872"/>
                  </a:lnTo>
                  <a:lnTo>
                    <a:pt x="423672" y="82296"/>
                  </a:lnTo>
                  <a:lnTo>
                    <a:pt x="390144" y="51816"/>
                  </a:lnTo>
                  <a:lnTo>
                    <a:pt x="352044" y="27432"/>
                  </a:lnTo>
                  <a:lnTo>
                    <a:pt x="318516" y="13716"/>
                  </a:lnTo>
                  <a:lnTo>
                    <a:pt x="309372" y="10668"/>
                  </a:lnTo>
                  <a:lnTo>
                    <a:pt x="286512" y="4572"/>
                  </a:lnTo>
                  <a:lnTo>
                    <a:pt x="263652" y="1524"/>
                  </a:lnTo>
                  <a:lnTo>
                    <a:pt x="251460" y="1524"/>
                  </a:lnTo>
                  <a:lnTo>
                    <a:pt x="239268" y="0"/>
                  </a:lnTo>
                  <a:lnTo>
                    <a:pt x="225552" y="1524"/>
                  </a:lnTo>
                  <a:lnTo>
                    <a:pt x="213360" y="1524"/>
                  </a:lnTo>
                  <a:lnTo>
                    <a:pt x="190500" y="4572"/>
                  </a:lnTo>
                  <a:lnTo>
                    <a:pt x="144780" y="18288"/>
                  </a:lnTo>
                  <a:lnTo>
                    <a:pt x="105156" y="39624"/>
                  </a:lnTo>
                  <a:lnTo>
                    <a:pt x="70104" y="67056"/>
                  </a:lnTo>
                  <a:lnTo>
                    <a:pt x="39624" y="100584"/>
                  </a:lnTo>
                  <a:lnTo>
                    <a:pt x="18288" y="138684"/>
                  </a:lnTo>
                  <a:lnTo>
                    <a:pt x="1524" y="192024"/>
                  </a:lnTo>
                  <a:lnTo>
                    <a:pt x="0" y="204216"/>
                  </a:lnTo>
                  <a:lnTo>
                    <a:pt x="0" y="249936"/>
                  </a:lnTo>
                  <a:lnTo>
                    <a:pt x="10668" y="294132"/>
                  </a:lnTo>
                  <a:lnTo>
                    <a:pt x="28956" y="335280"/>
                  </a:lnTo>
                  <a:lnTo>
                    <a:pt x="54864" y="370332"/>
                  </a:lnTo>
                  <a:lnTo>
                    <a:pt x="86868" y="400812"/>
                  </a:lnTo>
                  <a:lnTo>
                    <a:pt x="124968" y="425196"/>
                  </a:lnTo>
                  <a:lnTo>
                    <a:pt x="129679" y="427558"/>
                  </a:lnTo>
                  <a:lnTo>
                    <a:pt x="6108" y="426720"/>
                  </a:lnTo>
                  <a:lnTo>
                    <a:pt x="6108" y="440448"/>
                  </a:lnTo>
                  <a:lnTo>
                    <a:pt x="160591" y="440969"/>
                  </a:lnTo>
                  <a:lnTo>
                    <a:pt x="167640" y="443484"/>
                  </a:lnTo>
                  <a:lnTo>
                    <a:pt x="190500" y="448056"/>
                  </a:lnTo>
                  <a:lnTo>
                    <a:pt x="227076" y="452628"/>
                  </a:lnTo>
                  <a:lnTo>
                    <a:pt x="251460" y="452628"/>
                  </a:lnTo>
                  <a:lnTo>
                    <a:pt x="286512" y="448056"/>
                  </a:lnTo>
                  <a:lnTo>
                    <a:pt x="309372" y="441960"/>
                  </a:lnTo>
                  <a:lnTo>
                    <a:pt x="310819" y="441477"/>
                  </a:lnTo>
                  <a:lnTo>
                    <a:pt x="458724" y="441972"/>
                  </a:lnTo>
                  <a:lnTo>
                    <a:pt x="458724" y="429780"/>
                  </a:lnTo>
                  <a:lnTo>
                    <a:pt x="344665" y="429018"/>
                  </a:lnTo>
                  <a:lnTo>
                    <a:pt x="353568" y="425196"/>
                  </a:lnTo>
                  <a:lnTo>
                    <a:pt x="391668" y="400812"/>
                  </a:lnTo>
                  <a:lnTo>
                    <a:pt x="423672" y="370332"/>
                  </a:lnTo>
                  <a:lnTo>
                    <a:pt x="449592" y="333756"/>
                  </a:lnTo>
                  <a:lnTo>
                    <a:pt x="467868" y="294132"/>
                  </a:lnTo>
                  <a:lnTo>
                    <a:pt x="472440" y="272796"/>
                  </a:lnTo>
                  <a:lnTo>
                    <a:pt x="475488" y="260604"/>
                  </a:lnTo>
                  <a:lnTo>
                    <a:pt x="477024" y="249936"/>
                  </a:lnTo>
                  <a:lnTo>
                    <a:pt x="477024" y="237744"/>
                  </a:lnTo>
                  <a:lnTo>
                    <a:pt x="478548" y="227076"/>
                  </a:lnTo>
                  <a:close/>
                </a:path>
              </a:pathLst>
            </a:custGeom>
            <a:solidFill>
              <a:srgbClr val="2326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12236" y="1802892"/>
              <a:ext cx="658495" cy="327660"/>
            </a:xfrm>
            <a:custGeom>
              <a:avLst/>
              <a:gdLst/>
              <a:ahLst/>
              <a:cxnLst/>
              <a:rect l="l" t="t" r="r" b="b"/>
              <a:pathLst>
                <a:path w="658495" h="327660">
                  <a:moveTo>
                    <a:pt x="329184" y="327660"/>
                  </a:moveTo>
                  <a:lnTo>
                    <a:pt x="270130" y="325028"/>
                  </a:lnTo>
                  <a:lnTo>
                    <a:pt x="214501" y="317441"/>
                  </a:lnTo>
                  <a:lnTo>
                    <a:pt x="163237" y="305364"/>
                  </a:lnTo>
                  <a:lnTo>
                    <a:pt x="117279" y="289261"/>
                  </a:lnTo>
                  <a:lnTo>
                    <a:pt x="77567" y="269595"/>
                  </a:lnTo>
                  <a:lnTo>
                    <a:pt x="45042" y="246831"/>
                  </a:lnTo>
                  <a:lnTo>
                    <a:pt x="5318" y="193865"/>
                  </a:lnTo>
                  <a:lnTo>
                    <a:pt x="0" y="164592"/>
                  </a:lnTo>
                  <a:lnTo>
                    <a:pt x="5318" y="135265"/>
                  </a:lnTo>
                  <a:lnTo>
                    <a:pt x="45042" y="81957"/>
                  </a:lnTo>
                  <a:lnTo>
                    <a:pt x="77567" y="58953"/>
                  </a:lnTo>
                  <a:lnTo>
                    <a:pt x="117279" y="39034"/>
                  </a:lnTo>
                  <a:lnTo>
                    <a:pt x="163237" y="22690"/>
                  </a:lnTo>
                  <a:lnTo>
                    <a:pt x="214501" y="10410"/>
                  </a:lnTo>
                  <a:lnTo>
                    <a:pt x="270130" y="2684"/>
                  </a:lnTo>
                  <a:lnTo>
                    <a:pt x="329184" y="0"/>
                  </a:lnTo>
                  <a:lnTo>
                    <a:pt x="388638" y="2684"/>
                  </a:lnTo>
                  <a:lnTo>
                    <a:pt x="444481" y="10410"/>
                  </a:lnTo>
                  <a:lnTo>
                    <a:pt x="495808" y="22690"/>
                  </a:lnTo>
                  <a:lnTo>
                    <a:pt x="541716" y="39034"/>
                  </a:lnTo>
                  <a:lnTo>
                    <a:pt x="581302" y="58953"/>
                  </a:lnTo>
                  <a:lnTo>
                    <a:pt x="613664" y="81957"/>
                  </a:lnTo>
                  <a:lnTo>
                    <a:pt x="653099" y="135265"/>
                  </a:lnTo>
                  <a:lnTo>
                    <a:pt x="658368" y="164592"/>
                  </a:lnTo>
                  <a:lnTo>
                    <a:pt x="653099" y="193865"/>
                  </a:lnTo>
                  <a:lnTo>
                    <a:pt x="613664" y="246831"/>
                  </a:lnTo>
                  <a:lnTo>
                    <a:pt x="581302" y="269595"/>
                  </a:lnTo>
                  <a:lnTo>
                    <a:pt x="541716" y="289261"/>
                  </a:lnTo>
                  <a:lnTo>
                    <a:pt x="495808" y="305364"/>
                  </a:lnTo>
                  <a:lnTo>
                    <a:pt x="444481" y="317441"/>
                  </a:lnTo>
                  <a:lnTo>
                    <a:pt x="388638" y="325028"/>
                  </a:lnTo>
                  <a:lnTo>
                    <a:pt x="329184" y="3276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06140" y="1796796"/>
              <a:ext cx="672465" cy="341630"/>
            </a:xfrm>
            <a:custGeom>
              <a:avLst/>
              <a:gdLst/>
              <a:ahLst/>
              <a:cxnLst/>
              <a:rect l="l" t="t" r="r" b="b"/>
              <a:pathLst>
                <a:path w="672464" h="341630">
                  <a:moveTo>
                    <a:pt x="336804" y="341376"/>
                  </a:moveTo>
                  <a:lnTo>
                    <a:pt x="237743" y="333756"/>
                  </a:lnTo>
                  <a:lnTo>
                    <a:pt x="176783" y="321564"/>
                  </a:lnTo>
                  <a:lnTo>
                    <a:pt x="124968" y="303276"/>
                  </a:lnTo>
                  <a:lnTo>
                    <a:pt x="68580" y="274320"/>
                  </a:lnTo>
                  <a:lnTo>
                    <a:pt x="42672" y="252984"/>
                  </a:lnTo>
                  <a:lnTo>
                    <a:pt x="35052" y="246888"/>
                  </a:lnTo>
                  <a:lnTo>
                    <a:pt x="12192" y="214884"/>
                  </a:lnTo>
                  <a:lnTo>
                    <a:pt x="0" y="179832"/>
                  </a:lnTo>
                  <a:lnTo>
                    <a:pt x="0" y="161544"/>
                  </a:lnTo>
                  <a:lnTo>
                    <a:pt x="1524" y="152400"/>
                  </a:lnTo>
                  <a:lnTo>
                    <a:pt x="4572" y="144780"/>
                  </a:lnTo>
                  <a:lnTo>
                    <a:pt x="10668" y="126492"/>
                  </a:lnTo>
                  <a:lnTo>
                    <a:pt x="15240" y="118872"/>
                  </a:lnTo>
                  <a:lnTo>
                    <a:pt x="27432" y="103632"/>
                  </a:lnTo>
                  <a:lnTo>
                    <a:pt x="35052" y="96012"/>
                  </a:lnTo>
                  <a:lnTo>
                    <a:pt x="41148" y="88392"/>
                  </a:lnTo>
                  <a:lnTo>
                    <a:pt x="50292" y="80772"/>
                  </a:lnTo>
                  <a:lnTo>
                    <a:pt x="59436" y="74676"/>
                  </a:lnTo>
                  <a:lnTo>
                    <a:pt x="68580" y="67056"/>
                  </a:lnTo>
                  <a:lnTo>
                    <a:pt x="123444" y="38100"/>
                  </a:lnTo>
                  <a:lnTo>
                    <a:pt x="176783" y="19812"/>
                  </a:lnTo>
                  <a:lnTo>
                    <a:pt x="236219" y="7619"/>
                  </a:lnTo>
                  <a:lnTo>
                    <a:pt x="335280" y="0"/>
                  </a:lnTo>
                  <a:lnTo>
                    <a:pt x="402336" y="3048"/>
                  </a:lnTo>
                  <a:lnTo>
                    <a:pt x="434339" y="7619"/>
                  </a:lnTo>
                  <a:lnTo>
                    <a:pt x="464820" y="13716"/>
                  </a:lnTo>
                  <a:lnTo>
                    <a:pt x="303276" y="13716"/>
                  </a:lnTo>
                  <a:lnTo>
                    <a:pt x="239268" y="19812"/>
                  </a:lnTo>
                  <a:lnTo>
                    <a:pt x="181356" y="32004"/>
                  </a:lnTo>
                  <a:lnTo>
                    <a:pt x="129540" y="50292"/>
                  </a:lnTo>
                  <a:lnTo>
                    <a:pt x="106680" y="60960"/>
                  </a:lnTo>
                  <a:lnTo>
                    <a:pt x="96012" y="65532"/>
                  </a:lnTo>
                  <a:lnTo>
                    <a:pt x="85344" y="71628"/>
                  </a:lnTo>
                  <a:lnTo>
                    <a:pt x="57912" y="89916"/>
                  </a:lnTo>
                  <a:lnTo>
                    <a:pt x="44196" y="103632"/>
                  </a:lnTo>
                  <a:lnTo>
                    <a:pt x="38100" y="111252"/>
                  </a:lnTo>
                  <a:lnTo>
                    <a:pt x="32004" y="117348"/>
                  </a:lnTo>
                  <a:lnTo>
                    <a:pt x="22860" y="132588"/>
                  </a:lnTo>
                  <a:lnTo>
                    <a:pt x="16764" y="147828"/>
                  </a:lnTo>
                  <a:lnTo>
                    <a:pt x="13716" y="163068"/>
                  </a:lnTo>
                  <a:lnTo>
                    <a:pt x="13716" y="178308"/>
                  </a:lnTo>
                  <a:lnTo>
                    <a:pt x="18288" y="201168"/>
                  </a:lnTo>
                  <a:lnTo>
                    <a:pt x="22860" y="208788"/>
                  </a:lnTo>
                  <a:lnTo>
                    <a:pt x="25908" y="216408"/>
                  </a:lnTo>
                  <a:lnTo>
                    <a:pt x="32004" y="222504"/>
                  </a:lnTo>
                  <a:lnTo>
                    <a:pt x="36576" y="230124"/>
                  </a:lnTo>
                  <a:lnTo>
                    <a:pt x="50292" y="243840"/>
                  </a:lnTo>
                  <a:lnTo>
                    <a:pt x="57912" y="249936"/>
                  </a:lnTo>
                  <a:lnTo>
                    <a:pt x="67056" y="257556"/>
                  </a:lnTo>
                  <a:lnTo>
                    <a:pt x="94488" y="275844"/>
                  </a:lnTo>
                  <a:lnTo>
                    <a:pt x="105156" y="280416"/>
                  </a:lnTo>
                  <a:lnTo>
                    <a:pt x="128016" y="291084"/>
                  </a:lnTo>
                  <a:lnTo>
                    <a:pt x="153924" y="300228"/>
                  </a:lnTo>
                  <a:lnTo>
                    <a:pt x="179831" y="307848"/>
                  </a:lnTo>
                  <a:lnTo>
                    <a:pt x="208788" y="315468"/>
                  </a:lnTo>
                  <a:lnTo>
                    <a:pt x="239268" y="321564"/>
                  </a:lnTo>
                  <a:lnTo>
                    <a:pt x="301752" y="327660"/>
                  </a:lnTo>
                  <a:lnTo>
                    <a:pt x="466344" y="327660"/>
                  </a:lnTo>
                  <a:lnTo>
                    <a:pt x="434339" y="333756"/>
                  </a:lnTo>
                  <a:lnTo>
                    <a:pt x="370332" y="339852"/>
                  </a:lnTo>
                  <a:lnTo>
                    <a:pt x="336804" y="341376"/>
                  </a:lnTo>
                  <a:close/>
                </a:path>
                <a:path w="672464" h="341630">
                  <a:moveTo>
                    <a:pt x="466344" y="327660"/>
                  </a:moveTo>
                  <a:lnTo>
                    <a:pt x="368808" y="327660"/>
                  </a:lnTo>
                  <a:lnTo>
                    <a:pt x="432816" y="321564"/>
                  </a:lnTo>
                  <a:lnTo>
                    <a:pt x="463296" y="315468"/>
                  </a:lnTo>
                  <a:lnTo>
                    <a:pt x="518160" y="300228"/>
                  </a:lnTo>
                  <a:lnTo>
                    <a:pt x="542544" y="291084"/>
                  </a:lnTo>
                  <a:lnTo>
                    <a:pt x="565404" y="280416"/>
                  </a:lnTo>
                  <a:lnTo>
                    <a:pt x="576072" y="275844"/>
                  </a:lnTo>
                  <a:lnTo>
                    <a:pt x="586739" y="269748"/>
                  </a:lnTo>
                  <a:lnTo>
                    <a:pt x="605028" y="257556"/>
                  </a:lnTo>
                  <a:lnTo>
                    <a:pt x="612648" y="251460"/>
                  </a:lnTo>
                  <a:lnTo>
                    <a:pt x="620268" y="243840"/>
                  </a:lnTo>
                  <a:lnTo>
                    <a:pt x="627887" y="237744"/>
                  </a:lnTo>
                  <a:lnTo>
                    <a:pt x="633983" y="230124"/>
                  </a:lnTo>
                  <a:lnTo>
                    <a:pt x="640079" y="224028"/>
                  </a:lnTo>
                  <a:lnTo>
                    <a:pt x="649224" y="208788"/>
                  </a:lnTo>
                  <a:lnTo>
                    <a:pt x="655320" y="193548"/>
                  </a:lnTo>
                  <a:lnTo>
                    <a:pt x="658368" y="178308"/>
                  </a:lnTo>
                  <a:lnTo>
                    <a:pt x="658368" y="163068"/>
                  </a:lnTo>
                  <a:lnTo>
                    <a:pt x="644652" y="124968"/>
                  </a:lnTo>
                  <a:lnTo>
                    <a:pt x="614172" y="91440"/>
                  </a:lnTo>
                  <a:lnTo>
                    <a:pt x="605028" y="83820"/>
                  </a:lnTo>
                  <a:lnTo>
                    <a:pt x="566928" y="60960"/>
                  </a:lnTo>
                  <a:lnTo>
                    <a:pt x="518160" y="41148"/>
                  </a:lnTo>
                  <a:lnTo>
                    <a:pt x="463296" y="25908"/>
                  </a:lnTo>
                  <a:lnTo>
                    <a:pt x="368808" y="13716"/>
                  </a:lnTo>
                  <a:lnTo>
                    <a:pt x="464820" y="13716"/>
                  </a:lnTo>
                  <a:lnTo>
                    <a:pt x="521208" y="28956"/>
                  </a:lnTo>
                  <a:lnTo>
                    <a:pt x="571500" y="48768"/>
                  </a:lnTo>
                  <a:lnTo>
                    <a:pt x="612648" y="73152"/>
                  </a:lnTo>
                  <a:lnTo>
                    <a:pt x="629412" y="88392"/>
                  </a:lnTo>
                  <a:lnTo>
                    <a:pt x="637031" y="94488"/>
                  </a:lnTo>
                  <a:lnTo>
                    <a:pt x="644652" y="102108"/>
                  </a:lnTo>
                  <a:lnTo>
                    <a:pt x="650748" y="109728"/>
                  </a:lnTo>
                  <a:lnTo>
                    <a:pt x="655320" y="118872"/>
                  </a:lnTo>
                  <a:lnTo>
                    <a:pt x="659892" y="126492"/>
                  </a:lnTo>
                  <a:lnTo>
                    <a:pt x="664464" y="135636"/>
                  </a:lnTo>
                  <a:lnTo>
                    <a:pt x="667512" y="143256"/>
                  </a:lnTo>
                  <a:lnTo>
                    <a:pt x="672084" y="170688"/>
                  </a:lnTo>
                  <a:lnTo>
                    <a:pt x="669036" y="188976"/>
                  </a:lnTo>
                  <a:lnTo>
                    <a:pt x="650748" y="230124"/>
                  </a:lnTo>
                  <a:lnTo>
                    <a:pt x="621792" y="260604"/>
                  </a:lnTo>
                  <a:lnTo>
                    <a:pt x="612648" y="266700"/>
                  </a:lnTo>
                  <a:lnTo>
                    <a:pt x="603504" y="274320"/>
                  </a:lnTo>
                  <a:lnTo>
                    <a:pt x="571500" y="292608"/>
                  </a:lnTo>
                  <a:lnTo>
                    <a:pt x="548639" y="303276"/>
                  </a:lnTo>
                  <a:lnTo>
                    <a:pt x="522732" y="312420"/>
                  </a:lnTo>
                  <a:lnTo>
                    <a:pt x="495300" y="320040"/>
                  </a:lnTo>
                  <a:lnTo>
                    <a:pt x="466344" y="32766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012572" y="2069064"/>
            <a:ext cx="2762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Profile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664207" y="2415539"/>
            <a:ext cx="6024880" cy="1004569"/>
            <a:chOff x="1664207" y="2415539"/>
            <a:chExt cx="6024880" cy="1004569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207" y="2991612"/>
              <a:ext cx="271271" cy="40690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273296" y="3031236"/>
              <a:ext cx="669290" cy="338455"/>
            </a:xfrm>
            <a:custGeom>
              <a:avLst/>
              <a:gdLst/>
              <a:ahLst/>
              <a:cxnLst/>
              <a:rect l="l" t="t" r="r" b="b"/>
              <a:pathLst>
                <a:path w="669289" h="338454">
                  <a:moveTo>
                    <a:pt x="335280" y="338328"/>
                  </a:moveTo>
                  <a:lnTo>
                    <a:pt x="274813" y="335637"/>
                  </a:lnTo>
                  <a:lnTo>
                    <a:pt x="217984" y="327866"/>
                  </a:lnTo>
                  <a:lnTo>
                    <a:pt x="165720" y="315468"/>
                  </a:lnTo>
                  <a:lnTo>
                    <a:pt x="118951" y="298892"/>
                  </a:lnTo>
                  <a:lnTo>
                    <a:pt x="78604" y="278590"/>
                  </a:lnTo>
                  <a:lnTo>
                    <a:pt x="45607" y="255016"/>
                  </a:lnTo>
                  <a:lnTo>
                    <a:pt x="5376" y="199850"/>
                  </a:lnTo>
                  <a:lnTo>
                    <a:pt x="0" y="169164"/>
                  </a:lnTo>
                  <a:lnTo>
                    <a:pt x="5376" y="138878"/>
                  </a:lnTo>
                  <a:lnTo>
                    <a:pt x="45607" y="83989"/>
                  </a:lnTo>
                  <a:lnTo>
                    <a:pt x="78604" y="60364"/>
                  </a:lnTo>
                  <a:lnTo>
                    <a:pt x="118951" y="39937"/>
                  </a:lnTo>
                  <a:lnTo>
                    <a:pt x="165720" y="23198"/>
                  </a:lnTo>
                  <a:lnTo>
                    <a:pt x="217984" y="10636"/>
                  </a:lnTo>
                  <a:lnTo>
                    <a:pt x="274813" y="2740"/>
                  </a:lnTo>
                  <a:lnTo>
                    <a:pt x="335280" y="0"/>
                  </a:lnTo>
                  <a:lnTo>
                    <a:pt x="395293" y="2740"/>
                  </a:lnTo>
                  <a:lnTo>
                    <a:pt x="451768" y="10636"/>
                  </a:lnTo>
                  <a:lnTo>
                    <a:pt x="503766" y="23198"/>
                  </a:lnTo>
                  <a:lnTo>
                    <a:pt x="550345" y="39937"/>
                  </a:lnTo>
                  <a:lnTo>
                    <a:pt x="590565" y="60364"/>
                  </a:lnTo>
                  <a:lnTo>
                    <a:pt x="623485" y="83989"/>
                  </a:lnTo>
                  <a:lnTo>
                    <a:pt x="663661" y="138878"/>
                  </a:lnTo>
                  <a:lnTo>
                    <a:pt x="669036" y="169164"/>
                  </a:lnTo>
                  <a:lnTo>
                    <a:pt x="663661" y="199850"/>
                  </a:lnTo>
                  <a:lnTo>
                    <a:pt x="623485" y="255016"/>
                  </a:lnTo>
                  <a:lnTo>
                    <a:pt x="590565" y="278590"/>
                  </a:lnTo>
                  <a:lnTo>
                    <a:pt x="550345" y="298892"/>
                  </a:lnTo>
                  <a:lnTo>
                    <a:pt x="503766" y="315468"/>
                  </a:lnTo>
                  <a:lnTo>
                    <a:pt x="451768" y="327866"/>
                  </a:lnTo>
                  <a:lnTo>
                    <a:pt x="395293" y="335637"/>
                  </a:lnTo>
                  <a:lnTo>
                    <a:pt x="335280" y="33832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30907" y="2420124"/>
              <a:ext cx="5755005" cy="1000125"/>
            </a:xfrm>
            <a:custGeom>
              <a:avLst/>
              <a:gdLst/>
              <a:ahLst/>
              <a:cxnLst/>
              <a:rect l="l" t="t" r="r" b="b"/>
              <a:pathLst>
                <a:path w="5755005" h="1000125">
                  <a:moveTo>
                    <a:pt x="3017507" y="771144"/>
                  </a:moveTo>
                  <a:lnTo>
                    <a:pt x="3014459" y="752856"/>
                  </a:lnTo>
                  <a:lnTo>
                    <a:pt x="3011411" y="743712"/>
                  </a:lnTo>
                  <a:lnTo>
                    <a:pt x="3006852" y="736092"/>
                  </a:lnTo>
                  <a:lnTo>
                    <a:pt x="3005328" y="733044"/>
                  </a:lnTo>
                  <a:lnTo>
                    <a:pt x="3005328" y="772668"/>
                  </a:lnTo>
                  <a:lnTo>
                    <a:pt x="3005328" y="789432"/>
                  </a:lnTo>
                  <a:lnTo>
                    <a:pt x="3002280" y="804672"/>
                  </a:lnTo>
                  <a:lnTo>
                    <a:pt x="2996184" y="819912"/>
                  </a:lnTo>
                  <a:lnTo>
                    <a:pt x="2991612" y="827532"/>
                  </a:lnTo>
                  <a:lnTo>
                    <a:pt x="2985516" y="835152"/>
                  </a:lnTo>
                  <a:lnTo>
                    <a:pt x="2980944" y="842772"/>
                  </a:lnTo>
                  <a:lnTo>
                    <a:pt x="2974848" y="850392"/>
                  </a:lnTo>
                  <a:lnTo>
                    <a:pt x="2967215" y="856488"/>
                  </a:lnTo>
                  <a:lnTo>
                    <a:pt x="2959608" y="864108"/>
                  </a:lnTo>
                  <a:lnTo>
                    <a:pt x="2941320" y="876300"/>
                  </a:lnTo>
                  <a:lnTo>
                    <a:pt x="2932176" y="883920"/>
                  </a:lnTo>
                  <a:lnTo>
                    <a:pt x="2921508" y="890016"/>
                  </a:lnTo>
                  <a:lnTo>
                    <a:pt x="2910840" y="894588"/>
                  </a:lnTo>
                  <a:lnTo>
                    <a:pt x="2887967" y="905256"/>
                  </a:lnTo>
                  <a:lnTo>
                    <a:pt x="2862072" y="915924"/>
                  </a:lnTo>
                  <a:lnTo>
                    <a:pt x="2834640" y="923544"/>
                  </a:lnTo>
                  <a:lnTo>
                    <a:pt x="2805684" y="931164"/>
                  </a:lnTo>
                  <a:lnTo>
                    <a:pt x="2743200" y="940308"/>
                  </a:lnTo>
                  <a:lnTo>
                    <a:pt x="2711196" y="943356"/>
                  </a:lnTo>
                  <a:lnTo>
                    <a:pt x="2642616" y="943356"/>
                  </a:lnTo>
                  <a:lnTo>
                    <a:pt x="2548128" y="931164"/>
                  </a:lnTo>
                  <a:lnTo>
                    <a:pt x="2491740" y="914400"/>
                  </a:lnTo>
                  <a:lnTo>
                    <a:pt x="2442972" y="894588"/>
                  </a:lnTo>
                  <a:lnTo>
                    <a:pt x="2394204" y="864108"/>
                  </a:lnTo>
                  <a:lnTo>
                    <a:pt x="2368296" y="835152"/>
                  </a:lnTo>
                  <a:lnTo>
                    <a:pt x="2362200" y="827532"/>
                  </a:lnTo>
                  <a:lnTo>
                    <a:pt x="2357628" y="819912"/>
                  </a:lnTo>
                  <a:lnTo>
                    <a:pt x="2351532" y="804672"/>
                  </a:lnTo>
                  <a:lnTo>
                    <a:pt x="2348484" y="789432"/>
                  </a:lnTo>
                  <a:lnTo>
                    <a:pt x="2348484" y="772668"/>
                  </a:lnTo>
                  <a:lnTo>
                    <a:pt x="2350008" y="765048"/>
                  </a:lnTo>
                  <a:lnTo>
                    <a:pt x="2353056" y="757428"/>
                  </a:lnTo>
                  <a:lnTo>
                    <a:pt x="2354580" y="748284"/>
                  </a:lnTo>
                  <a:lnTo>
                    <a:pt x="2359152" y="740664"/>
                  </a:lnTo>
                  <a:lnTo>
                    <a:pt x="2362200" y="733044"/>
                  </a:lnTo>
                  <a:lnTo>
                    <a:pt x="2368296" y="726948"/>
                  </a:lnTo>
                  <a:lnTo>
                    <a:pt x="2372868" y="719328"/>
                  </a:lnTo>
                  <a:lnTo>
                    <a:pt x="2380488" y="711708"/>
                  </a:lnTo>
                  <a:lnTo>
                    <a:pt x="2386584" y="704088"/>
                  </a:lnTo>
                  <a:lnTo>
                    <a:pt x="2394204" y="697992"/>
                  </a:lnTo>
                  <a:lnTo>
                    <a:pt x="2403348" y="691896"/>
                  </a:lnTo>
                  <a:lnTo>
                    <a:pt x="2412492" y="684276"/>
                  </a:lnTo>
                  <a:lnTo>
                    <a:pt x="2421636" y="678180"/>
                  </a:lnTo>
                  <a:lnTo>
                    <a:pt x="2432304" y="672084"/>
                  </a:lnTo>
                  <a:lnTo>
                    <a:pt x="2442972" y="667512"/>
                  </a:lnTo>
                  <a:lnTo>
                    <a:pt x="2467356" y="655320"/>
                  </a:lnTo>
                  <a:lnTo>
                    <a:pt x="2519172" y="638556"/>
                  </a:lnTo>
                  <a:lnTo>
                    <a:pt x="2578608" y="624840"/>
                  </a:lnTo>
                  <a:lnTo>
                    <a:pt x="2642616" y="618744"/>
                  </a:lnTo>
                  <a:lnTo>
                    <a:pt x="2677668" y="617220"/>
                  </a:lnTo>
                  <a:lnTo>
                    <a:pt x="2711196" y="618744"/>
                  </a:lnTo>
                  <a:lnTo>
                    <a:pt x="2775204" y="624840"/>
                  </a:lnTo>
                  <a:lnTo>
                    <a:pt x="2834640" y="638556"/>
                  </a:lnTo>
                  <a:lnTo>
                    <a:pt x="2887967" y="656844"/>
                  </a:lnTo>
                  <a:lnTo>
                    <a:pt x="2910840" y="667512"/>
                  </a:lnTo>
                  <a:lnTo>
                    <a:pt x="2921508" y="672084"/>
                  </a:lnTo>
                  <a:lnTo>
                    <a:pt x="2932176" y="678180"/>
                  </a:lnTo>
                  <a:lnTo>
                    <a:pt x="2941320" y="684276"/>
                  </a:lnTo>
                  <a:lnTo>
                    <a:pt x="2950464" y="691896"/>
                  </a:lnTo>
                  <a:lnTo>
                    <a:pt x="2959608" y="697992"/>
                  </a:lnTo>
                  <a:lnTo>
                    <a:pt x="2967215" y="705612"/>
                  </a:lnTo>
                  <a:lnTo>
                    <a:pt x="2974848" y="711708"/>
                  </a:lnTo>
                  <a:lnTo>
                    <a:pt x="2987040" y="726948"/>
                  </a:lnTo>
                  <a:lnTo>
                    <a:pt x="2996184" y="742188"/>
                  </a:lnTo>
                  <a:lnTo>
                    <a:pt x="3002280" y="757428"/>
                  </a:lnTo>
                  <a:lnTo>
                    <a:pt x="3005328" y="772668"/>
                  </a:lnTo>
                  <a:lnTo>
                    <a:pt x="3005328" y="733044"/>
                  </a:lnTo>
                  <a:lnTo>
                    <a:pt x="3002280" y="726948"/>
                  </a:lnTo>
                  <a:lnTo>
                    <a:pt x="2996184" y="719328"/>
                  </a:lnTo>
                  <a:lnTo>
                    <a:pt x="2990088" y="710184"/>
                  </a:lnTo>
                  <a:lnTo>
                    <a:pt x="2983992" y="702564"/>
                  </a:lnTo>
                  <a:lnTo>
                    <a:pt x="2976359" y="694944"/>
                  </a:lnTo>
                  <a:lnTo>
                    <a:pt x="2967215" y="688848"/>
                  </a:lnTo>
                  <a:lnTo>
                    <a:pt x="2948940" y="673608"/>
                  </a:lnTo>
                  <a:lnTo>
                    <a:pt x="2892552" y="644652"/>
                  </a:lnTo>
                  <a:lnTo>
                    <a:pt x="2808719" y="618744"/>
                  </a:lnTo>
                  <a:lnTo>
                    <a:pt x="2800718" y="617220"/>
                  </a:lnTo>
                  <a:lnTo>
                    <a:pt x="2776728" y="612648"/>
                  </a:lnTo>
                  <a:lnTo>
                    <a:pt x="2744724" y="608076"/>
                  </a:lnTo>
                  <a:lnTo>
                    <a:pt x="2676144" y="605028"/>
                  </a:lnTo>
                  <a:lnTo>
                    <a:pt x="2609075" y="608076"/>
                  </a:lnTo>
                  <a:lnTo>
                    <a:pt x="2545080" y="618744"/>
                  </a:lnTo>
                  <a:lnTo>
                    <a:pt x="2487168" y="633984"/>
                  </a:lnTo>
                  <a:lnTo>
                    <a:pt x="2436876" y="655320"/>
                  </a:lnTo>
                  <a:lnTo>
                    <a:pt x="2404872" y="675132"/>
                  </a:lnTo>
                  <a:lnTo>
                    <a:pt x="2395728" y="681228"/>
                  </a:lnTo>
                  <a:lnTo>
                    <a:pt x="2386584" y="688848"/>
                  </a:lnTo>
                  <a:lnTo>
                    <a:pt x="2377440" y="694944"/>
                  </a:lnTo>
                  <a:lnTo>
                    <a:pt x="2369820" y="702564"/>
                  </a:lnTo>
                  <a:lnTo>
                    <a:pt x="2363724" y="711708"/>
                  </a:lnTo>
                  <a:lnTo>
                    <a:pt x="2351532" y="726948"/>
                  </a:lnTo>
                  <a:lnTo>
                    <a:pt x="2342388" y="745236"/>
                  </a:lnTo>
                  <a:lnTo>
                    <a:pt x="2339340" y="752856"/>
                  </a:lnTo>
                  <a:lnTo>
                    <a:pt x="2337866" y="761631"/>
                  </a:lnTo>
                  <a:lnTo>
                    <a:pt x="2237232" y="729996"/>
                  </a:lnTo>
                  <a:lnTo>
                    <a:pt x="2234171" y="742175"/>
                  </a:lnTo>
                  <a:lnTo>
                    <a:pt x="2302065" y="763511"/>
                  </a:lnTo>
                  <a:lnTo>
                    <a:pt x="1170432" y="763511"/>
                  </a:lnTo>
                  <a:lnTo>
                    <a:pt x="0" y="765035"/>
                  </a:lnTo>
                  <a:lnTo>
                    <a:pt x="0" y="778751"/>
                  </a:lnTo>
                  <a:lnTo>
                    <a:pt x="1170432" y="775703"/>
                  </a:lnTo>
                  <a:lnTo>
                    <a:pt x="2310892" y="775703"/>
                  </a:lnTo>
                  <a:lnTo>
                    <a:pt x="2232660" y="809231"/>
                  </a:lnTo>
                  <a:lnTo>
                    <a:pt x="2237232" y="821423"/>
                  </a:lnTo>
                  <a:lnTo>
                    <a:pt x="2336292" y="778979"/>
                  </a:lnTo>
                  <a:lnTo>
                    <a:pt x="2336292" y="790956"/>
                  </a:lnTo>
                  <a:lnTo>
                    <a:pt x="2339340" y="809244"/>
                  </a:lnTo>
                  <a:lnTo>
                    <a:pt x="2343912" y="818388"/>
                  </a:lnTo>
                  <a:lnTo>
                    <a:pt x="2346960" y="826008"/>
                  </a:lnTo>
                  <a:lnTo>
                    <a:pt x="2386584" y="873252"/>
                  </a:lnTo>
                  <a:lnTo>
                    <a:pt x="2404872" y="886968"/>
                  </a:lnTo>
                  <a:lnTo>
                    <a:pt x="2415540" y="894588"/>
                  </a:lnTo>
                  <a:lnTo>
                    <a:pt x="2461260" y="917448"/>
                  </a:lnTo>
                  <a:lnTo>
                    <a:pt x="2516111" y="935736"/>
                  </a:lnTo>
                  <a:lnTo>
                    <a:pt x="2577084" y="949452"/>
                  </a:lnTo>
                  <a:lnTo>
                    <a:pt x="2642616" y="955548"/>
                  </a:lnTo>
                  <a:lnTo>
                    <a:pt x="2677668" y="957072"/>
                  </a:lnTo>
                  <a:lnTo>
                    <a:pt x="2711196" y="955548"/>
                  </a:lnTo>
                  <a:lnTo>
                    <a:pt x="2778252" y="949452"/>
                  </a:lnTo>
                  <a:lnTo>
                    <a:pt x="2839212" y="935736"/>
                  </a:lnTo>
                  <a:lnTo>
                    <a:pt x="2892552" y="917448"/>
                  </a:lnTo>
                  <a:lnTo>
                    <a:pt x="2938272" y="894588"/>
                  </a:lnTo>
                  <a:lnTo>
                    <a:pt x="2948940" y="886968"/>
                  </a:lnTo>
                  <a:lnTo>
                    <a:pt x="2958084" y="880872"/>
                  </a:lnTo>
                  <a:lnTo>
                    <a:pt x="2996184" y="842772"/>
                  </a:lnTo>
                  <a:lnTo>
                    <a:pt x="3014459" y="807720"/>
                  </a:lnTo>
                  <a:lnTo>
                    <a:pt x="3017507" y="789432"/>
                  </a:lnTo>
                  <a:lnTo>
                    <a:pt x="3017507" y="771144"/>
                  </a:lnTo>
                  <a:close/>
                </a:path>
                <a:path w="5755005" h="1000125">
                  <a:moveTo>
                    <a:pt x="5323319" y="990587"/>
                  </a:moveTo>
                  <a:lnTo>
                    <a:pt x="5153863" y="841235"/>
                  </a:lnTo>
                  <a:lnTo>
                    <a:pt x="5148059" y="836129"/>
                  </a:lnTo>
                  <a:lnTo>
                    <a:pt x="5146992" y="743000"/>
                  </a:lnTo>
                  <a:lnTo>
                    <a:pt x="5269992" y="743712"/>
                  </a:lnTo>
                  <a:lnTo>
                    <a:pt x="5269992" y="731520"/>
                  </a:lnTo>
                  <a:lnTo>
                    <a:pt x="5146853" y="730808"/>
                  </a:lnTo>
                  <a:lnTo>
                    <a:pt x="5146751" y="720852"/>
                  </a:lnTo>
                  <a:lnTo>
                    <a:pt x="5160251" y="720852"/>
                  </a:lnTo>
                  <a:lnTo>
                    <a:pt x="5169395" y="719328"/>
                  </a:lnTo>
                  <a:lnTo>
                    <a:pt x="5178539" y="716280"/>
                  </a:lnTo>
                  <a:lnTo>
                    <a:pt x="5193779" y="710184"/>
                  </a:lnTo>
                  <a:lnTo>
                    <a:pt x="5198859" y="707136"/>
                  </a:lnTo>
                  <a:lnTo>
                    <a:pt x="5209019" y="701040"/>
                  </a:lnTo>
                  <a:lnTo>
                    <a:pt x="5234927" y="667512"/>
                  </a:lnTo>
                  <a:lnTo>
                    <a:pt x="5239499" y="650748"/>
                  </a:lnTo>
                  <a:lnTo>
                    <a:pt x="5241023" y="643128"/>
                  </a:lnTo>
                  <a:lnTo>
                    <a:pt x="5241023" y="624840"/>
                  </a:lnTo>
                  <a:lnTo>
                    <a:pt x="5239499" y="615696"/>
                  </a:lnTo>
                  <a:lnTo>
                    <a:pt x="5237975" y="608076"/>
                  </a:lnTo>
                  <a:lnTo>
                    <a:pt x="5233403" y="600456"/>
                  </a:lnTo>
                  <a:lnTo>
                    <a:pt x="5230355" y="592836"/>
                  </a:lnTo>
                  <a:lnTo>
                    <a:pt x="5228831" y="590296"/>
                  </a:lnTo>
                  <a:lnTo>
                    <a:pt x="5228831" y="626364"/>
                  </a:lnTo>
                  <a:lnTo>
                    <a:pt x="5228831" y="641604"/>
                  </a:lnTo>
                  <a:lnTo>
                    <a:pt x="5210543" y="681228"/>
                  </a:lnTo>
                  <a:lnTo>
                    <a:pt x="5193779" y="694944"/>
                  </a:lnTo>
                  <a:lnTo>
                    <a:pt x="5187683" y="699516"/>
                  </a:lnTo>
                  <a:lnTo>
                    <a:pt x="5181587" y="702564"/>
                  </a:lnTo>
                  <a:lnTo>
                    <a:pt x="5173967" y="704088"/>
                  </a:lnTo>
                  <a:lnTo>
                    <a:pt x="5166347" y="707136"/>
                  </a:lnTo>
                  <a:lnTo>
                    <a:pt x="5146599" y="707136"/>
                  </a:lnTo>
                  <a:lnTo>
                    <a:pt x="5146535" y="701027"/>
                  </a:lnTo>
                  <a:lnTo>
                    <a:pt x="5132819" y="701027"/>
                  </a:lnTo>
                  <a:lnTo>
                    <a:pt x="5132908" y="705332"/>
                  </a:lnTo>
                  <a:lnTo>
                    <a:pt x="5126723" y="704088"/>
                  </a:lnTo>
                  <a:lnTo>
                    <a:pt x="5120627" y="702564"/>
                  </a:lnTo>
                  <a:lnTo>
                    <a:pt x="5085575" y="675132"/>
                  </a:lnTo>
                  <a:lnTo>
                    <a:pt x="5073383" y="641604"/>
                  </a:lnTo>
                  <a:lnTo>
                    <a:pt x="5073383" y="626364"/>
                  </a:lnTo>
                  <a:lnTo>
                    <a:pt x="5090147" y="586740"/>
                  </a:lnTo>
                  <a:lnTo>
                    <a:pt x="5096243" y="582168"/>
                  </a:lnTo>
                  <a:lnTo>
                    <a:pt x="5100815" y="577596"/>
                  </a:lnTo>
                  <a:lnTo>
                    <a:pt x="5113007" y="568452"/>
                  </a:lnTo>
                  <a:lnTo>
                    <a:pt x="5120627" y="565404"/>
                  </a:lnTo>
                  <a:lnTo>
                    <a:pt x="5143487" y="560832"/>
                  </a:lnTo>
                  <a:lnTo>
                    <a:pt x="5158727" y="560832"/>
                  </a:lnTo>
                  <a:lnTo>
                    <a:pt x="5173967" y="563880"/>
                  </a:lnTo>
                  <a:lnTo>
                    <a:pt x="5181587" y="566928"/>
                  </a:lnTo>
                  <a:lnTo>
                    <a:pt x="5187683" y="569976"/>
                  </a:lnTo>
                  <a:lnTo>
                    <a:pt x="5195303" y="573024"/>
                  </a:lnTo>
                  <a:lnTo>
                    <a:pt x="5201399" y="577596"/>
                  </a:lnTo>
                  <a:lnTo>
                    <a:pt x="5212067" y="588264"/>
                  </a:lnTo>
                  <a:lnTo>
                    <a:pt x="5215115" y="592836"/>
                  </a:lnTo>
                  <a:lnTo>
                    <a:pt x="5219687" y="598932"/>
                  </a:lnTo>
                  <a:lnTo>
                    <a:pt x="5222735" y="605028"/>
                  </a:lnTo>
                  <a:lnTo>
                    <a:pt x="5225783" y="612648"/>
                  </a:lnTo>
                  <a:lnTo>
                    <a:pt x="5227307" y="620268"/>
                  </a:lnTo>
                  <a:lnTo>
                    <a:pt x="5228831" y="626364"/>
                  </a:lnTo>
                  <a:lnTo>
                    <a:pt x="5228831" y="590296"/>
                  </a:lnTo>
                  <a:lnTo>
                    <a:pt x="5225783" y="585216"/>
                  </a:lnTo>
                  <a:lnTo>
                    <a:pt x="5198859" y="560832"/>
                  </a:lnTo>
                  <a:lnTo>
                    <a:pt x="5193779" y="557784"/>
                  </a:lnTo>
                  <a:lnTo>
                    <a:pt x="5186159" y="554736"/>
                  </a:lnTo>
                  <a:lnTo>
                    <a:pt x="5177015" y="551688"/>
                  </a:lnTo>
                  <a:lnTo>
                    <a:pt x="5169395" y="548640"/>
                  </a:lnTo>
                  <a:lnTo>
                    <a:pt x="5160251" y="548640"/>
                  </a:lnTo>
                  <a:lnTo>
                    <a:pt x="5151107" y="547116"/>
                  </a:lnTo>
                  <a:lnTo>
                    <a:pt x="5140439" y="548640"/>
                  </a:lnTo>
                  <a:lnTo>
                    <a:pt x="5132819" y="548640"/>
                  </a:lnTo>
                  <a:lnTo>
                    <a:pt x="5114531" y="554736"/>
                  </a:lnTo>
                  <a:lnTo>
                    <a:pt x="5074907" y="585216"/>
                  </a:lnTo>
                  <a:lnTo>
                    <a:pt x="5061191" y="617220"/>
                  </a:lnTo>
                  <a:lnTo>
                    <a:pt x="5061191" y="624840"/>
                  </a:lnTo>
                  <a:lnTo>
                    <a:pt x="5059667" y="633984"/>
                  </a:lnTo>
                  <a:lnTo>
                    <a:pt x="5076431" y="682752"/>
                  </a:lnTo>
                  <a:lnTo>
                    <a:pt x="5108435" y="710184"/>
                  </a:lnTo>
                  <a:lnTo>
                    <a:pt x="5133225" y="719404"/>
                  </a:lnTo>
                  <a:lnTo>
                    <a:pt x="5133479" y="730732"/>
                  </a:lnTo>
                  <a:lnTo>
                    <a:pt x="5007851" y="729996"/>
                  </a:lnTo>
                  <a:lnTo>
                    <a:pt x="5007851" y="742175"/>
                  </a:lnTo>
                  <a:lnTo>
                    <a:pt x="5133746" y="742924"/>
                  </a:lnTo>
                  <a:lnTo>
                    <a:pt x="5135753" y="832192"/>
                  </a:lnTo>
                  <a:lnTo>
                    <a:pt x="4956035" y="990587"/>
                  </a:lnTo>
                  <a:lnTo>
                    <a:pt x="4963655" y="999731"/>
                  </a:lnTo>
                  <a:lnTo>
                    <a:pt x="5139677" y="844600"/>
                  </a:lnTo>
                  <a:lnTo>
                    <a:pt x="5315699" y="999731"/>
                  </a:lnTo>
                  <a:lnTo>
                    <a:pt x="5323319" y="990587"/>
                  </a:lnTo>
                  <a:close/>
                </a:path>
                <a:path w="5755005" h="1000125">
                  <a:moveTo>
                    <a:pt x="5335511" y="518160"/>
                  </a:moveTo>
                  <a:lnTo>
                    <a:pt x="5326367" y="509016"/>
                  </a:lnTo>
                  <a:lnTo>
                    <a:pt x="5301983" y="539496"/>
                  </a:lnTo>
                  <a:lnTo>
                    <a:pt x="5311127" y="547116"/>
                  </a:lnTo>
                  <a:lnTo>
                    <a:pt x="5335511" y="518160"/>
                  </a:lnTo>
                  <a:close/>
                </a:path>
                <a:path w="5755005" h="1000125">
                  <a:moveTo>
                    <a:pt x="5367515" y="478536"/>
                  </a:moveTo>
                  <a:lnTo>
                    <a:pt x="5358371" y="470916"/>
                  </a:lnTo>
                  <a:lnTo>
                    <a:pt x="5333987" y="499872"/>
                  </a:lnTo>
                  <a:lnTo>
                    <a:pt x="5343131" y="507492"/>
                  </a:lnTo>
                  <a:lnTo>
                    <a:pt x="5367515" y="478536"/>
                  </a:lnTo>
                  <a:close/>
                </a:path>
                <a:path w="5755005" h="1000125">
                  <a:moveTo>
                    <a:pt x="5399519" y="438912"/>
                  </a:moveTo>
                  <a:lnTo>
                    <a:pt x="5390375" y="431292"/>
                  </a:lnTo>
                  <a:lnTo>
                    <a:pt x="5365991" y="460248"/>
                  </a:lnTo>
                  <a:lnTo>
                    <a:pt x="5376659" y="469392"/>
                  </a:lnTo>
                  <a:lnTo>
                    <a:pt x="5399519" y="438912"/>
                  </a:lnTo>
                  <a:close/>
                </a:path>
                <a:path w="5755005" h="1000125">
                  <a:moveTo>
                    <a:pt x="5433047" y="399288"/>
                  </a:moveTo>
                  <a:lnTo>
                    <a:pt x="5422379" y="391668"/>
                  </a:lnTo>
                  <a:lnTo>
                    <a:pt x="5397995" y="420624"/>
                  </a:lnTo>
                  <a:lnTo>
                    <a:pt x="5408663" y="429768"/>
                  </a:lnTo>
                  <a:lnTo>
                    <a:pt x="5433047" y="399288"/>
                  </a:lnTo>
                  <a:close/>
                </a:path>
                <a:path w="5755005" h="1000125">
                  <a:moveTo>
                    <a:pt x="5465051" y="361188"/>
                  </a:moveTo>
                  <a:lnTo>
                    <a:pt x="5454383" y="352044"/>
                  </a:lnTo>
                  <a:lnTo>
                    <a:pt x="5429999" y="382524"/>
                  </a:lnTo>
                  <a:lnTo>
                    <a:pt x="5440667" y="390144"/>
                  </a:lnTo>
                  <a:lnTo>
                    <a:pt x="5465051" y="361188"/>
                  </a:lnTo>
                  <a:close/>
                </a:path>
                <a:path w="5755005" h="1000125">
                  <a:moveTo>
                    <a:pt x="5497055" y="321564"/>
                  </a:moveTo>
                  <a:lnTo>
                    <a:pt x="5487911" y="313944"/>
                  </a:lnTo>
                  <a:lnTo>
                    <a:pt x="5463527" y="342900"/>
                  </a:lnTo>
                  <a:lnTo>
                    <a:pt x="5472671" y="350520"/>
                  </a:lnTo>
                  <a:lnTo>
                    <a:pt x="5497055" y="321564"/>
                  </a:lnTo>
                  <a:close/>
                </a:path>
                <a:path w="5755005" h="1000125">
                  <a:moveTo>
                    <a:pt x="5529059" y="281927"/>
                  </a:moveTo>
                  <a:lnTo>
                    <a:pt x="5519915" y="274320"/>
                  </a:lnTo>
                  <a:lnTo>
                    <a:pt x="5495531" y="303276"/>
                  </a:lnTo>
                  <a:lnTo>
                    <a:pt x="5504675" y="310896"/>
                  </a:lnTo>
                  <a:lnTo>
                    <a:pt x="5529059" y="281927"/>
                  </a:lnTo>
                  <a:close/>
                </a:path>
                <a:path w="5755005" h="1000125">
                  <a:moveTo>
                    <a:pt x="5561063" y="242303"/>
                  </a:moveTo>
                  <a:lnTo>
                    <a:pt x="5551919" y="234696"/>
                  </a:lnTo>
                  <a:lnTo>
                    <a:pt x="5527535" y="263652"/>
                  </a:lnTo>
                  <a:lnTo>
                    <a:pt x="5536679" y="272796"/>
                  </a:lnTo>
                  <a:lnTo>
                    <a:pt x="5561063" y="242303"/>
                  </a:lnTo>
                  <a:close/>
                </a:path>
                <a:path w="5755005" h="1000125">
                  <a:moveTo>
                    <a:pt x="5593067" y="204203"/>
                  </a:moveTo>
                  <a:lnTo>
                    <a:pt x="5583923" y="195059"/>
                  </a:lnTo>
                  <a:lnTo>
                    <a:pt x="5559539" y="225552"/>
                  </a:lnTo>
                  <a:lnTo>
                    <a:pt x="5570207" y="233172"/>
                  </a:lnTo>
                  <a:lnTo>
                    <a:pt x="5593067" y="204203"/>
                  </a:lnTo>
                  <a:close/>
                </a:path>
                <a:path w="5755005" h="1000125">
                  <a:moveTo>
                    <a:pt x="5626595" y="164579"/>
                  </a:moveTo>
                  <a:lnTo>
                    <a:pt x="5615927" y="156959"/>
                  </a:lnTo>
                  <a:lnTo>
                    <a:pt x="5591543" y="185928"/>
                  </a:lnTo>
                  <a:lnTo>
                    <a:pt x="5602211" y="193535"/>
                  </a:lnTo>
                  <a:lnTo>
                    <a:pt x="5626595" y="164579"/>
                  </a:lnTo>
                  <a:close/>
                </a:path>
                <a:path w="5755005" h="1000125">
                  <a:moveTo>
                    <a:pt x="5658599" y="124955"/>
                  </a:moveTo>
                  <a:lnTo>
                    <a:pt x="5647931" y="117335"/>
                  </a:lnTo>
                  <a:lnTo>
                    <a:pt x="5623547" y="146304"/>
                  </a:lnTo>
                  <a:lnTo>
                    <a:pt x="5634215" y="153911"/>
                  </a:lnTo>
                  <a:lnTo>
                    <a:pt x="5658599" y="124955"/>
                  </a:lnTo>
                  <a:close/>
                </a:path>
                <a:path w="5755005" h="1000125">
                  <a:moveTo>
                    <a:pt x="5690603" y="85331"/>
                  </a:moveTo>
                  <a:lnTo>
                    <a:pt x="5681459" y="77711"/>
                  </a:lnTo>
                  <a:lnTo>
                    <a:pt x="5657075" y="106680"/>
                  </a:lnTo>
                  <a:lnTo>
                    <a:pt x="5666219" y="115811"/>
                  </a:lnTo>
                  <a:lnTo>
                    <a:pt x="5690603" y="85331"/>
                  </a:lnTo>
                  <a:close/>
                </a:path>
                <a:path w="5755005" h="1000125">
                  <a:moveTo>
                    <a:pt x="5722607" y="47231"/>
                  </a:moveTo>
                  <a:lnTo>
                    <a:pt x="5713463" y="38100"/>
                  </a:lnTo>
                  <a:lnTo>
                    <a:pt x="5689079" y="68580"/>
                  </a:lnTo>
                  <a:lnTo>
                    <a:pt x="5698223" y="76200"/>
                  </a:lnTo>
                  <a:lnTo>
                    <a:pt x="5722607" y="47231"/>
                  </a:lnTo>
                  <a:close/>
                </a:path>
                <a:path w="5755005" h="1000125">
                  <a:moveTo>
                    <a:pt x="5754611" y="7607"/>
                  </a:moveTo>
                  <a:lnTo>
                    <a:pt x="5745467" y="0"/>
                  </a:lnTo>
                  <a:lnTo>
                    <a:pt x="5721083" y="28956"/>
                  </a:lnTo>
                  <a:lnTo>
                    <a:pt x="5730227" y="36576"/>
                  </a:lnTo>
                  <a:lnTo>
                    <a:pt x="5754611" y="7607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892" y="2415539"/>
              <a:ext cx="170687" cy="18592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053840" y="2418587"/>
              <a:ext cx="2844165" cy="822960"/>
            </a:xfrm>
            <a:custGeom>
              <a:avLst/>
              <a:gdLst/>
              <a:ahLst/>
              <a:cxnLst/>
              <a:rect l="l" t="t" r="r" b="b"/>
              <a:pathLst>
                <a:path w="2844165" h="822960">
                  <a:moveTo>
                    <a:pt x="30480" y="28968"/>
                  </a:moveTo>
                  <a:lnTo>
                    <a:pt x="9144" y="0"/>
                  </a:lnTo>
                  <a:lnTo>
                    <a:pt x="0" y="7620"/>
                  </a:lnTo>
                  <a:lnTo>
                    <a:pt x="19812" y="36588"/>
                  </a:lnTo>
                  <a:lnTo>
                    <a:pt x="30480" y="28968"/>
                  </a:lnTo>
                  <a:close/>
                </a:path>
                <a:path w="2844165" h="822960">
                  <a:moveTo>
                    <a:pt x="59436" y="70116"/>
                  </a:moveTo>
                  <a:lnTo>
                    <a:pt x="36576" y="39636"/>
                  </a:lnTo>
                  <a:lnTo>
                    <a:pt x="27432" y="47244"/>
                  </a:lnTo>
                  <a:lnTo>
                    <a:pt x="48768" y="77736"/>
                  </a:lnTo>
                  <a:lnTo>
                    <a:pt x="59436" y="70116"/>
                  </a:lnTo>
                  <a:close/>
                </a:path>
                <a:path w="2844165" h="822960">
                  <a:moveTo>
                    <a:pt x="88392" y="111264"/>
                  </a:moveTo>
                  <a:lnTo>
                    <a:pt x="67056" y="80772"/>
                  </a:lnTo>
                  <a:lnTo>
                    <a:pt x="56388" y="88392"/>
                  </a:lnTo>
                  <a:lnTo>
                    <a:pt x="77724" y="118872"/>
                  </a:lnTo>
                  <a:lnTo>
                    <a:pt x="88392" y="111264"/>
                  </a:lnTo>
                  <a:close/>
                </a:path>
                <a:path w="2844165" h="822960">
                  <a:moveTo>
                    <a:pt x="117348" y="153936"/>
                  </a:moveTo>
                  <a:lnTo>
                    <a:pt x="96012" y="121920"/>
                  </a:lnTo>
                  <a:lnTo>
                    <a:pt x="85344" y="129540"/>
                  </a:lnTo>
                  <a:lnTo>
                    <a:pt x="108204" y="160020"/>
                  </a:lnTo>
                  <a:lnTo>
                    <a:pt x="117348" y="153936"/>
                  </a:lnTo>
                  <a:close/>
                </a:path>
                <a:path w="2844165" h="822960">
                  <a:moveTo>
                    <a:pt x="147828" y="195072"/>
                  </a:moveTo>
                  <a:lnTo>
                    <a:pt x="124968" y="163068"/>
                  </a:lnTo>
                  <a:lnTo>
                    <a:pt x="114300" y="170688"/>
                  </a:lnTo>
                  <a:lnTo>
                    <a:pt x="137160" y="202692"/>
                  </a:lnTo>
                  <a:lnTo>
                    <a:pt x="147828" y="195072"/>
                  </a:lnTo>
                  <a:close/>
                </a:path>
                <a:path w="2844165" h="822960">
                  <a:moveTo>
                    <a:pt x="176784" y="236220"/>
                  </a:moveTo>
                  <a:lnTo>
                    <a:pt x="153924" y="205740"/>
                  </a:lnTo>
                  <a:lnTo>
                    <a:pt x="144780" y="211836"/>
                  </a:lnTo>
                  <a:lnTo>
                    <a:pt x="166116" y="243840"/>
                  </a:lnTo>
                  <a:lnTo>
                    <a:pt x="176784" y="236220"/>
                  </a:lnTo>
                  <a:close/>
                </a:path>
                <a:path w="2844165" h="822960">
                  <a:moveTo>
                    <a:pt x="205740" y="277368"/>
                  </a:moveTo>
                  <a:lnTo>
                    <a:pt x="184404" y="246888"/>
                  </a:lnTo>
                  <a:lnTo>
                    <a:pt x="173736" y="254508"/>
                  </a:lnTo>
                  <a:lnTo>
                    <a:pt x="195072" y="284988"/>
                  </a:lnTo>
                  <a:lnTo>
                    <a:pt x="205740" y="277368"/>
                  </a:lnTo>
                  <a:close/>
                </a:path>
                <a:path w="2844165" h="822960">
                  <a:moveTo>
                    <a:pt x="234696" y="318516"/>
                  </a:moveTo>
                  <a:lnTo>
                    <a:pt x="213360" y="288036"/>
                  </a:lnTo>
                  <a:lnTo>
                    <a:pt x="202692" y="295668"/>
                  </a:lnTo>
                  <a:lnTo>
                    <a:pt x="225552" y="326148"/>
                  </a:lnTo>
                  <a:lnTo>
                    <a:pt x="234696" y="318516"/>
                  </a:lnTo>
                  <a:close/>
                </a:path>
                <a:path w="2844165" h="822960">
                  <a:moveTo>
                    <a:pt x="265176" y="361200"/>
                  </a:moveTo>
                  <a:lnTo>
                    <a:pt x="242316" y="329196"/>
                  </a:lnTo>
                  <a:lnTo>
                    <a:pt x="231648" y="336804"/>
                  </a:lnTo>
                  <a:lnTo>
                    <a:pt x="254508" y="367296"/>
                  </a:lnTo>
                  <a:lnTo>
                    <a:pt x="265176" y="361200"/>
                  </a:lnTo>
                  <a:close/>
                </a:path>
                <a:path w="2844165" h="822960">
                  <a:moveTo>
                    <a:pt x="294132" y="402348"/>
                  </a:moveTo>
                  <a:lnTo>
                    <a:pt x="272796" y="370344"/>
                  </a:lnTo>
                  <a:lnTo>
                    <a:pt x="262128" y="377952"/>
                  </a:lnTo>
                  <a:lnTo>
                    <a:pt x="283464" y="409968"/>
                  </a:lnTo>
                  <a:lnTo>
                    <a:pt x="294132" y="402348"/>
                  </a:lnTo>
                  <a:close/>
                </a:path>
                <a:path w="2844165" h="822960">
                  <a:moveTo>
                    <a:pt x="323088" y="443496"/>
                  </a:moveTo>
                  <a:lnTo>
                    <a:pt x="301752" y="413004"/>
                  </a:lnTo>
                  <a:lnTo>
                    <a:pt x="291084" y="419112"/>
                  </a:lnTo>
                  <a:lnTo>
                    <a:pt x="312420" y="451104"/>
                  </a:lnTo>
                  <a:lnTo>
                    <a:pt x="323088" y="443496"/>
                  </a:lnTo>
                  <a:close/>
                </a:path>
                <a:path w="2844165" h="822960">
                  <a:moveTo>
                    <a:pt x="353568" y="484644"/>
                  </a:moveTo>
                  <a:lnTo>
                    <a:pt x="330708" y="454152"/>
                  </a:lnTo>
                  <a:lnTo>
                    <a:pt x="320040" y="461784"/>
                  </a:lnTo>
                  <a:lnTo>
                    <a:pt x="342900" y="492264"/>
                  </a:lnTo>
                  <a:lnTo>
                    <a:pt x="353568" y="484644"/>
                  </a:lnTo>
                  <a:close/>
                </a:path>
                <a:path w="2844165" h="822960">
                  <a:moveTo>
                    <a:pt x="382524" y="525792"/>
                  </a:moveTo>
                  <a:lnTo>
                    <a:pt x="359664" y="495312"/>
                  </a:lnTo>
                  <a:lnTo>
                    <a:pt x="350520" y="502932"/>
                  </a:lnTo>
                  <a:lnTo>
                    <a:pt x="371856" y="533412"/>
                  </a:lnTo>
                  <a:lnTo>
                    <a:pt x="382524" y="525792"/>
                  </a:lnTo>
                  <a:close/>
                </a:path>
                <a:path w="2844165" h="822960">
                  <a:moveTo>
                    <a:pt x="411480" y="568464"/>
                  </a:moveTo>
                  <a:lnTo>
                    <a:pt x="390144" y="536460"/>
                  </a:lnTo>
                  <a:lnTo>
                    <a:pt x="379476" y="544080"/>
                  </a:lnTo>
                  <a:lnTo>
                    <a:pt x="400812" y="574560"/>
                  </a:lnTo>
                  <a:lnTo>
                    <a:pt x="411480" y="568464"/>
                  </a:lnTo>
                  <a:close/>
                </a:path>
                <a:path w="2844165" h="822960">
                  <a:moveTo>
                    <a:pt x="440436" y="609612"/>
                  </a:moveTo>
                  <a:lnTo>
                    <a:pt x="419100" y="577608"/>
                  </a:lnTo>
                  <a:lnTo>
                    <a:pt x="408432" y="585228"/>
                  </a:lnTo>
                  <a:lnTo>
                    <a:pt x="431292" y="617232"/>
                  </a:lnTo>
                  <a:lnTo>
                    <a:pt x="440436" y="609612"/>
                  </a:lnTo>
                  <a:close/>
                </a:path>
                <a:path w="2844165" h="822960">
                  <a:moveTo>
                    <a:pt x="2843771" y="769620"/>
                  </a:moveTo>
                  <a:lnTo>
                    <a:pt x="2842247" y="766572"/>
                  </a:lnTo>
                  <a:lnTo>
                    <a:pt x="2840723" y="765048"/>
                  </a:lnTo>
                  <a:lnTo>
                    <a:pt x="2839199" y="765048"/>
                  </a:lnTo>
                  <a:lnTo>
                    <a:pt x="2732519" y="731532"/>
                  </a:lnTo>
                  <a:lnTo>
                    <a:pt x="2727960" y="743712"/>
                  </a:lnTo>
                  <a:lnTo>
                    <a:pt x="2795841" y="765048"/>
                  </a:lnTo>
                  <a:lnTo>
                    <a:pt x="1856219" y="765048"/>
                  </a:lnTo>
                  <a:lnTo>
                    <a:pt x="876287" y="766572"/>
                  </a:lnTo>
                  <a:lnTo>
                    <a:pt x="876287" y="780288"/>
                  </a:lnTo>
                  <a:lnTo>
                    <a:pt x="1856219" y="777240"/>
                  </a:lnTo>
                  <a:lnTo>
                    <a:pt x="2805773" y="777240"/>
                  </a:lnTo>
                  <a:lnTo>
                    <a:pt x="2726423" y="810768"/>
                  </a:lnTo>
                  <a:lnTo>
                    <a:pt x="2730995" y="822960"/>
                  </a:lnTo>
                  <a:lnTo>
                    <a:pt x="2839199" y="777240"/>
                  </a:lnTo>
                  <a:lnTo>
                    <a:pt x="2842247" y="775716"/>
                  </a:lnTo>
                  <a:lnTo>
                    <a:pt x="2843771" y="772668"/>
                  </a:lnTo>
                  <a:lnTo>
                    <a:pt x="2843771" y="76962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2315" y="2417063"/>
              <a:ext cx="105156" cy="12039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535653" y="3468079"/>
            <a:ext cx="4089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Customer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02896" y="3476581"/>
            <a:ext cx="719455" cy="290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marR="5080" indent="-264160">
              <a:lnSpc>
                <a:spcPct val="1243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Customer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Record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64563" y="3433039"/>
            <a:ext cx="697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Process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Request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22284" y="2777097"/>
            <a:ext cx="758825" cy="3365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700" spc="-10">
                <a:latin typeface="Arial"/>
                <a:cs typeface="Arial"/>
              </a:rPr>
              <a:t>&lt;&lt;communicate&gt;&gt;</a:t>
            </a:r>
            <a:endParaRPr sz="7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380"/>
              </a:spcBef>
            </a:pPr>
            <a:r>
              <a:rPr dirty="0" sz="700" i="1">
                <a:latin typeface="Arial"/>
                <a:cs typeface="Arial"/>
              </a:rPr>
              <a:t>Request</a:t>
            </a:r>
            <a:r>
              <a:rPr dirty="0" sz="700" spc="-45" i="1">
                <a:latin typeface="Arial"/>
                <a:cs typeface="Arial"/>
              </a:rPr>
              <a:t> </a:t>
            </a:r>
            <a:r>
              <a:rPr dirty="0" sz="700" spc="-10" i="1">
                <a:latin typeface="Arial"/>
                <a:cs typeface="Arial"/>
              </a:rPr>
              <a:t>Service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542740" y="2206225"/>
            <a:ext cx="1252220" cy="447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Sign-</a:t>
            </a:r>
            <a:r>
              <a:rPr dirty="0" sz="700" spc="-25"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 marL="753110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&lt;&lt;include&gt;&gt;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77031" y="2779251"/>
            <a:ext cx="1030605" cy="300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&lt;&lt;system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event&gt;&gt;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700" i="1">
                <a:latin typeface="Arial"/>
                <a:cs typeface="Arial"/>
              </a:rPr>
              <a:t>Access</a:t>
            </a:r>
            <a:r>
              <a:rPr dirty="0" sz="700" spc="-45" i="1">
                <a:latin typeface="Arial"/>
                <a:cs typeface="Arial"/>
              </a:rPr>
              <a:t> </a:t>
            </a:r>
            <a:r>
              <a:rPr dirty="0" sz="700" i="1">
                <a:latin typeface="Arial"/>
                <a:cs typeface="Arial"/>
              </a:rPr>
              <a:t>Customer</a:t>
            </a:r>
            <a:r>
              <a:rPr dirty="0" sz="700" spc="-5" i="1">
                <a:latin typeface="Arial"/>
                <a:cs typeface="Arial"/>
              </a:rPr>
              <a:t> </a:t>
            </a:r>
            <a:r>
              <a:rPr dirty="0" sz="700" spc="-10" i="1">
                <a:latin typeface="Arial"/>
                <a:cs typeface="Arial"/>
              </a:rPr>
              <a:t>Record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20466" y="5261180"/>
            <a:ext cx="732790" cy="3003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700">
                <a:latin typeface="Arial"/>
                <a:cs typeface="Arial"/>
              </a:rPr>
              <a:t>External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Business</a:t>
            </a:r>
            <a:endParaRPr sz="7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240"/>
              </a:spcBef>
            </a:pPr>
            <a:r>
              <a:rPr dirty="0" sz="700" spc="-10"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55850" y="5327317"/>
            <a:ext cx="6877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Business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Person</a:t>
            </a:r>
            <a:endParaRPr sz="70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8404" y="3646932"/>
            <a:ext cx="5928360" cy="1610868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4796960" y="5260285"/>
            <a:ext cx="5346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Check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Credit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59029" y="4255959"/>
            <a:ext cx="4946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&lt;&lt;extend&gt;&gt;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29140" y="4534208"/>
            <a:ext cx="758825" cy="361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700" spc="-10">
                <a:latin typeface="Arial"/>
                <a:cs typeface="Arial"/>
              </a:rPr>
              <a:t>&lt;&lt;communicate&gt;&gt;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700" i="1">
                <a:latin typeface="Arial"/>
                <a:cs typeface="Arial"/>
              </a:rPr>
              <a:t>process</a:t>
            </a:r>
            <a:r>
              <a:rPr dirty="0" sz="700" spc="-15" i="1">
                <a:latin typeface="Arial"/>
                <a:cs typeface="Arial"/>
              </a:rPr>
              <a:t> </a:t>
            </a:r>
            <a:r>
              <a:rPr dirty="0" sz="700" i="1">
                <a:latin typeface="Arial"/>
                <a:cs typeface="Arial"/>
              </a:rPr>
              <a:t>new</a:t>
            </a:r>
            <a:r>
              <a:rPr dirty="0" sz="700" spc="-25" i="1">
                <a:latin typeface="Arial"/>
                <a:cs typeface="Arial"/>
              </a:rPr>
              <a:t> </a:t>
            </a:r>
            <a:r>
              <a:rPr dirty="0" sz="700" spc="-20" i="1">
                <a:latin typeface="Arial"/>
                <a:cs typeface="Arial"/>
              </a:rPr>
              <a:t>case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32384" y="4534208"/>
            <a:ext cx="775970" cy="361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700">
                <a:latin typeface="Arial"/>
                <a:cs typeface="Arial"/>
              </a:rPr>
              <a:t>&lt;&lt;system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event&gt;&gt;</a:t>
            </a:r>
            <a:endParaRPr sz="7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480"/>
              </a:spcBef>
            </a:pPr>
            <a:r>
              <a:rPr dirty="0" sz="700" i="1">
                <a:latin typeface="Arial"/>
                <a:cs typeface="Arial"/>
              </a:rPr>
              <a:t>Get</a:t>
            </a:r>
            <a:r>
              <a:rPr dirty="0" sz="700" spc="-20" i="1">
                <a:latin typeface="Arial"/>
                <a:cs typeface="Arial"/>
              </a:rPr>
              <a:t> </a:t>
            </a:r>
            <a:r>
              <a:rPr dirty="0" sz="700" i="1">
                <a:latin typeface="Arial"/>
                <a:cs typeface="Arial"/>
              </a:rPr>
              <a:t>Credit</a:t>
            </a:r>
            <a:r>
              <a:rPr dirty="0" sz="700" spc="-10" i="1">
                <a:latin typeface="Arial"/>
                <a:cs typeface="Arial"/>
              </a:rPr>
              <a:t> Record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225039" y="5631179"/>
            <a:ext cx="856615" cy="864235"/>
            <a:chOff x="2225039" y="5631179"/>
            <a:chExt cx="856615" cy="864235"/>
          </a:xfrm>
        </p:grpSpPr>
        <p:sp>
          <p:nvSpPr>
            <p:cNvPr id="30" name="object 30" descr=""/>
            <p:cNvSpPr/>
            <p:nvPr/>
          </p:nvSpPr>
          <p:spPr>
            <a:xfrm>
              <a:off x="2228075" y="5632704"/>
              <a:ext cx="853440" cy="862965"/>
            </a:xfrm>
            <a:custGeom>
              <a:avLst/>
              <a:gdLst/>
              <a:ahLst/>
              <a:cxnLst/>
              <a:rect l="l" t="t" r="r" b="b"/>
              <a:pathLst>
                <a:path w="853439" h="862964">
                  <a:moveTo>
                    <a:pt x="509016" y="466356"/>
                  </a:moveTo>
                  <a:lnTo>
                    <a:pt x="7632" y="0"/>
                  </a:lnTo>
                  <a:lnTo>
                    <a:pt x="0" y="10668"/>
                  </a:lnTo>
                  <a:lnTo>
                    <a:pt x="501396" y="475500"/>
                  </a:lnTo>
                  <a:lnTo>
                    <a:pt x="509016" y="466356"/>
                  </a:lnTo>
                  <a:close/>
                </a:path>
                <a:path w="853439" h="862964">
                  <a:moveTo>
                    <a:pt x="853440" y="853452"/>
                  </a:moveTo>
                  <a:lnTo>
                    <a:pt x="683983" y="704100"/>
                  </a:lnTo>
                  <a:lnTo>
                    <a:pt x="678776" y="699516"/>
                  </a:lnTo>
                  <a:lnTo>
                    <a:pt x="679704" y="699516"/>
                  </a:lnTo>
                  <a:lnTo>
                    <a:pt x="677545" y="605828"/>
                  </a:lnTo>
                  <a:lnTo>
                    <a:pt x="803148" y="606552"/>
                  </a:lnTo>
                  <a:lnTo>
                    <a:pt x="803148" y="594372"/>
                  </a:lnTo>
                  <a:lnTo>
                    <a:pt x="677265" y="593636"/>
                  </a:lnTo>
                  <a:lnTo>
                    <a:pt x="677037" y="583692"/>
                  </a:lnTo>
                  <a:lnTo>
                    <a:pt x="687336" y="583692"/>
                  </a:lnTo>
                  <a:lnTo>
                    <a:pt x="705624" y="580644"/>
                  </a:lnTo>
                  <a:lnTo>
                    <a:pt x="714768" y="577596"/>
                  </a:lnTo>
                  <a:lnTo>
                    <a:pt x="722388" y="573024"/>
                  </a:lnTo>
                  <a:lnTo>
                    <a:pt x="726198" y="571500"/>
                  </a:lnTo>
                  <a:lnTo>
                    <a:pt x="730008" y="569976"/>
                  </a:lnTo>
                  <a:lnTo>
                    <a:pt x="737628" y="563880"/>
                  </a:lnTo>
                  <a:lnTo>
                    <a:pt x="745248" y="559308"/>
                  </a:lnTo>
                  <a:lnTo>
                    <a:pt x="751344" y="553212"/>
                  </a:lnTo>
                  <a:lnTo>
                    <a:pt x="755916" y="545592"/>
                  </a:lnTo>
                  <a:lnTo>
                    <a:pt x="760488" y="539496"/>
                  </a:lnTo>
                  <a:lnTo>
                    <a:pt x="765060" y="531876"/>
                  </a:lnTo>
                  <a:lnTo>
                    <a:pt x="768108" y="524256"/>
                  </a:lnTo>
                  <a:lnTo>
                    <a:pt x="771156" y="515112"/>
                  </a:lnTo>
                  <a:lnTo>
                    <a:pt x="772680" y="505968"/>
                  </a:lnTo>
                  <a:lnTo>
                    <a:pt x="772680" y="489204"/>
                  </a:lnTo>
                  <a:lnTo>
                    <a:pt x="771156" y="480060"/>
                  </a:lnTo>
                  <a:lnTo>
                    <a:pt x="765060" y="464820"/>
                  </a:lnTo>
                  <a:lnTo>
                    <a:pt x="760488" y="457200"/>
                  </a:lnTo>
                  <a:lnTo>
                    <a:pt x="760488" y="498348"/>
                  </a:lnTo>
                  <a:lnTo>
                    <a:pt x="758964" y="505968"/>
                  </a:lnTo>
                  <a:lnTo>
                    <a:pt x="758964" y="513588"/>
                  </a:lnTo>
                  <a:lnTo>
                    <a:pt x="755916" y="519684"/>
                  </a:lnTo>
                  <a:lnTo>
                    <a:pt x="752868" y="527304"/>
                  </a:lnTo>
                  <a:lnTo>
                    <a:pt x="749820" y="533400"/>
                  </a:lnTo>
                  <a:lnTo>
                    <a:pt x="745248" y="539496"/>
                  </a:lnTo>
                  <a:lnTo>
                    <a:pt x="740676" y="544068"/>
                  </a:lnTo>
                  <a:lnTo>
                    <a:pt x="736104" y="550164"/>
                  </a:lnTo>
                  <a:lnTo>
                    <a:pt x="723912" y="559308"/>
                  </a:lnTo>
                  <a:lnTo>
                    <a:pt x="701052" y="568452"/>
                  </a:lnTo>
                  <a:lnTo>
                    <a:pt x="693432" y="569976"/>
                  </a:lnTo>
                  <a:lnTo>
                    <a:pt x="684288" y="571500"/>
                  </a:lnTo>
                  <a:lnTo>
                    <a:pt x="676757" y="571500"/>
                  </a:lnTo>
                  <a:lnTo>
                    <a:pt x="676656" y="566940"/>
                  </a:lnTo>
                  <a:lnTo>
                    <a:pt x="664464" y="566940"/>
                  </a:lnTo>
                  <a:lnTo>
                    <a:pt x="664489" y="569976"/>
                  </a:lnTo>
                  <a:lnTo>
                    <a:pt x="659904" y="569976"/>
                  </a:lnTo>
                  <a:lnTo>
                    <a:pt x="650760" y="568452"/>
                  </a:lnTo>
                  <a:lnTo>
                    <a:pt x="635520" y="562356"/>
                  </a:lnTo>
                  <a:lnTo>
                    <a:pt x="629424" y="557784"/>
                  </a:lnTo>
                  <a:lnTo>
                    <a:pt x="623328" y="554736"/>
                  </a:lnTo>
                  <a:lnTo>
                    <a:pt x="617232" y="548640"/>
                  </a:lnTo>
                  <a:lnTo>
                    <a:pt x="611136" y="544068"/>
                  </a:lnTo>
                  <a:lnTo>
                    <a:pt x="606564" y="537972"/>
                  </a:lnTo>
                  <a:lnTo>
                    <a:pt x="603516" y="531876"/>
                  </a:lnTo>
                  <a:lnTo>
                    <a:pt x="598944" y="525780"/>
                  </a:lnTo>
                  <a:lnTo>
                    <a:pt x="595896" y="519684"/>
                  </a:lnTo>
                  <a:lnTo>
                    <a:pt x="594372" y="512064"/>
                  </a:lnTo>
                  <a:lnTo>
                    <a:pt x="592848" y="505968"/>
                  </a:lnTo>
                  <a:lnTo>
                    <a:pt x="592848" y="490728"/>
                  </a:lnTo>
                  <a:lnTo>
                    <a:pt x="594372" y="483108"/>
                  </a:lnTo>
                  <a:lnTo>
                    <a:pt x="597420" y="477012"/>
                  </a:lnTo>
                  <a:lnTo>
                    <a:pt x="598944" y="469392"/>
                  </a:lnTo>
                  <a:lnTo>
                    <a:pt x="603516" y="463296"/>
                  </a:lnTo>
                  <a:lnTo>
                    <a:pt x="606564" y="457200"/>
                  </a:lnTo>
                  <a:lnTo>
                    <a:pt x="612660" y="452628"/>
                  </a:lnTo>
                  <a:lnTo>
                    <a:pt x="617232" y="446532"/>
                  </a:lnTo>
                  <a:lnTo>
                    <a:pt x="629424" y="437388"/>
                  </a:lnTo>
                  <a:lnTo>
                    <a:pt x="652284" y="428244"/>
                  </a:lnTo>
                  <a:lnTo>
                    <a:pt x="667524" y="425196"/>
                  </a:lnTo>
                  <a:lnTo>
                    <a:pt x="685812" y="425196"/>
                  </a:lnTo>
                  <a:lnTo>
                    <a:pt x="693432" y="426720"/>
                  </a:lnTo>
                  <a:lnTo>
                    <a:pt x="702576" y="428244"/>
                  </a:lnTo>
                  <a:lnTo>
                    <a:pt x="710196" y="431292"/>
                  </a:lnTo>
                  <a:lnTo>
                    <a:pt x="716292" y="434340"/>
                  </a:lnTo>
                  <a:lnTo>
                    <a:pt x="723912" y="437388"/>
                  </a:lnTo>
                  <a:lnTo>
                    <a:pt x="736104" y="446532"/>
                  </a:lnTo>
                  <a:lnTo>
                    <a:pt x="742200" y="452628"/>
                  </a:lnTo>
                  <a:lnTo>
                    <a:pt x="746772" y="458724"/>
                  </a:lnTo>
                  <a:lnTo>
                    <a:pt x="749820" y="464820"/>
                  </a:lnTo>
                  <a:lnTo>
                    <a:pt x="754392" y="470916"/>
                  </a:lnTo>
                  <a:lnTo>
                    <a:pt x="755916" y="477012"/>
                  </a:lnTo>
                  <a:lnTo>
                    <a:pt x="758964" y="484632"/>
                  </a:lnTo>
                  <a:lnTo>
                    <a:pt x="758964" y="490728"/>
                  </a:lnTo>
                  <a:lnTo>
                    <a:pt x="760488" y="498348"/>
                  </a:lnTo>
                  <a:lnTo>
                    <a:pt x="760488" y="457200"/>
                  </a:lnTo>
                  <a:lnTo>
                    <a:pt x="755916" y="449580"/>
                  </a:lnTo>
                  <a:lnTo>
                    <a:pt x="737628" y="431292"/>
                  </a:lnTo>
                  <a:lnTo>
                    <a:pt x="727468" y="425196"/>
                  </a:lnTo>
                  <a:lnTo>
                    <a:pt x="722388" y="422148"/>
                  </a:lnTo>
                  <a:lnTo>
                    <a:pt x="704100" y="416052"/>
                  </a:lnTo>
                  <a:lnTo>
                    <a:pt x="685812" y="413004"/>
                  </a:lnTo>
                  <a:lnTo>
                    <a:pt x="666000" y="413004"/>
                  </a:lnTo>
                  <a:lnTo>
                    <a:pt x="647712" y="416052"/>
                  </a:lnTo>
                  <a:lnTo>
                    <a:pt x="638568" y="419100"/>
                  </a:lnTo>
                  <a:lnTo>
                    <a:pt x="630948" y="423672"/>
                  </a:lnTo>
                  <a:lnTo>
                    <a:pt x="623328" y="426720"/>
                  </a:lnTo>
                  <a:lnTo>
                    <a:pt x="615708" y="432816"/>
                  </a:lnTo>
                  <a:lnTo>
                    <a:pt x="608088" y="437388"/>
                  </a:lnTo>
                  <a:lnTo>
                    <a:pt x="601992" y="443484"/>
                  </a:lnTo>
                  <a:lnTo>
                    <a:pt x="597420" y="449580"/>
                  </a:lnTo>
                  <a:lnTo>
                    <a:pt x="591324" y="457200"/>
                  </a:lnTo>
                  <a:lnTo>
                    <a:pt x="585228" y="472440"/>
                  </a:lnTo>
                  <a:lnTo>
                    <a:pt x="582180" y="481584"/>
                  </a:lnTo>
                  <a:lnTo>
                    <a:pt x="580656" y="489204"/>
                  </a:lnTo>
                  <a:lnTo>
                    <a:pt x="580656" y="507492"/>
                  </a:lnTo>
                  <a:lnTo>
                    <a:pt x="597420" y="547116"/>
                  </a:lnTo>
                  <a:lnTo>
                    <a:pt x="609612" y="559308"/>
                  </a:lnTo>
                  <a:lnTo>
                    <a:pt x="615708" y="565404"/>
                  </a:lnTo>
                  <a:lnTo>
                    <a:pt x="623328" y="569976"/>
                  </a:lnTo>
                  <a:lnTo>
                    <a:pt x="630948" y="573024"/>
                  </a:lnTo>
                  <a:lnTo>
                    <a:pt x="640092" y="577596"/>
                  </a:lnTo>
                  <a:lnTo>
                    <a:pt x="649236" y="580644"/>
                  </a:lnTo>
                  <a:lnTo>
                    <a:pt x="656856" y="582168"/>
                  </a:lnTo>
                  <a:lnTo>
                    <a:pt x="664641" y="583285"/>
                  </a:lnTo>
                  <a:lnTo>
                    <a:pt x="664756" y="593572"/>
                  </a:lnTo>
                  <a:lnTo>
                    <a:pt x="541032" y="592836"/>
                  </a:lnTo>
                  <a:lnTo>
                    <a:pt x="541032" y="605040"/>
                  </a:lnTo>
                  <a:lnTo>
                    <a:pt x="664895" y="605764"/>
                  </a:lnTo>
                  <a:lnTo>
                    <a:pt x="665924" y="695007"/>
                  </a:lnTo>
                  <a:lnTo>
                    <a:pt x="487680" y="853452"/>
                  </a:lnTo>
                  <a:lnTo>
                    <a:pt x="495300" y="862596"/>
                  </a:lnTo>
                  <a:lnTo>
                    <a:pt x="669798" y="707478"/>
                  </a:lnTo>
                  <a:lnTo>
                    <a:pt x="844296" y="862596"/>
                  </a:lnTo>
                  <a:lnTo>
                    <a:pt x="853440" y="853452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5039" y="5631179"/>
              <a:ext cx="182880" cy="17526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527765" y="6578517"/>
            <a:ext cx="594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Business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User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C1C1C"/>
                </a:solidFill>
              </a:rPr>
              <a:t>Page</a:t>
            </a:r>
            <a:r>
              <a:rPr dirty="0" spc="-4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C1C1C"/>
                </a:solidFill>
              </a:rPr>
              <a:t>13</a:t>
            </a:r>
            <a:r>
              <a:rPr dirty="0" spc="-25">
                <a:solidFill>
                  <a:srgbClr val="1C1C1C"/>
                </a:solidFill>
              </a:rPr>
              <a:t>9</a:t>
            </a: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9188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Team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Work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with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Process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362568" y="3816096"/>
            <a:ext cx="559435" cy="70485"/>
            <a:chOff x="8362568" y="3816096"/>
            <a:chExt cx="559435" cy="70485"/>
          </a:xfrm>
        </p:grpSpPr>
        <p:sp>
          <p:nvSpPr>
            <p:cNvPr id="4" name="object 4" descr=""/>
            <p:cNvSpPr/>
            <p:nvPr/>
          </p:nvSpPr>
          <p:spPr>
            <a:xfrm>
              <a:off x="8388602" y="3884676"/>
              <a:ext cx="12065" cy="1905"/>
            </a:xfrm>
            <a:custGeom>
              <a:avLst/>
              <a:gdLst/>
              <a:ahLst/>
              <a:cxnLst/>
              <a:rect l="l" t="t" r="r" b="b"/>
              <a:pathLst>
                <a:path w="12065" h="1904">
                  <a:moveTo>
                    <a:pt x="11997" y="1524"/>
                  </a:moveTo>
                  <a:lnTo>
                    <a:pt x="0" y="1524"/>
                  </a:lnTo>
                  <a:lnTo>
                    <a:pt x="11684" y="0"/>
                  </a:lnTo>
                  <a:lnTo>
                    <a:pt x="11997" y="1524"/>
                  </a:lnTo>
                  <a:close/>
                </a:path>
              </a:pathLst>
            </a:custGeom>
            <a:solidFill>
              <a:srgbClr val="FF9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97239" y="3826764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31916" y="59435"/>
                  </a:moveTo>
                  <a:lnTo>
                    <a:pt x="4571" y="59435"/>
                  </a:lnTo>
                  <a:lnTo>
                    <a:pt x="1524" y="41148"/>
                  </a:lnTo>
                  <a:lnTo>
                    <a:pt x="0" y="0"/>
                  </a:lnTo>
                  <a:lnTo>
                    <a:pt x="102108" y="24384"/>
                  </a:lnTo>
                  <a:lnTo>
                    <a:pt x="227076" y="41148"/>
                  </a:lnTo>
                  <a:lnTo>
                    <a:pt x="321563" y="51816"/>
                  </a:lnTo>
                  <a:lnTo>
                    <a:pt x="313435" y="57912"/>
                  </a:lnTo>
                  <a:lnTo>
                    <a:pt x="32004" y="57912"/>
                  </a:lnTo>
                  <a:lnTo>
                    <a:pt x="31916" y="59435"/>
                  </a:lnTo>
                  <a:close/>
                </a:path>
                <a:path w="321945" h="59689">
                  <a:moveTo>
                    <a:pt x="311404" y="59435"/>
                  </a:moveTo>
                  <a:lnTo>
                    <a:pt x="86866" y="59435"/>
                  </a:lnTo>
                  <a:lnTo>
                    <a:pt x="62484" y="57912"/>
                  </a:lnTo>
                  <a:lnTo>
                    <a:pt x="313435" y="57912"/>
                  </a:lnTo>
                  <a:lnTo>
                    <a:pt x="311404" y="59435"/>
                  </a:lnTo>
                  <a:close/>
                </a:path>
              </a:pathLst>
            </a:custGeom>
            <a:solidFill>
              <a:srgbClr val="FFD8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31529" y="3843528"/>
              <a:ext cx="487045" cy="43180"/>
            </a:xfrm>
            <a:custGeom>
              <a:avLst/>
              <a:gdLst/>
              <a:ahLst/>
              <a:cxnLst/>
              <a:rect l="l" t="t" r="r" b="b"/>
              <a:pathLst>
                <a:path w="487045" h="43179">
                  <a:moveTo>
                    <a:pt x="89590" y="42672"/>
                  </a:moveTo>
                  <a:lnTo>
                    <a:pt x="0" y="42672"/>
                  </a:lnTo>
                  <a:lnTo>
                    <a:pt x="762" y="33527"/>
                  </a:lnTo>
                  <a:lnTo>
                    <a:pt x="55626" y="38099"/>
                  </a:lnTo>
                  <a:lnTo>
                    <a:pt x="89590" y="42672"/>
                  </a:lnTo>
                  <a:close/>
                </a:path>
                <a:path w="487045" h="43179">
                  <a:moveTo>
                    <a:pt x="484886" y="6095"/>
                  </a:moveTo>
                  <a:lnTo>
                    <a:pt x="416814" y="6095"/>
                  </a:lnTo>
                  <a:lnTo>
                    <a:pt x="486917" y="0"/>
                  </a:lnTo>
                  <a:lnTo>
                    <a:pt x="484886" y="6095"/>
                  </a:lnTo>
                  <a:close/>
                </a:path>
                <a:path w="487045" h="43179">
                  <a:moveTo>
                    <a:pt x="472693" y="42672"/>
                  </a:moveTo>
                  <a:lnTo>
                    <a:pt x="272880" y="42672"/>
                  </a:lnTo>
                  <a:lnTo>
                    <a:pt x="310134" y="35051"/>
                  </a:lnTo>
                  <a:lnTo>
                    <a:pt x="339090" y="3047"/>
                  </a:lnTo>
                  <a:lnTo>
                    <a:pt x="416814" y="6095"/>
                  </a:lnTo>
                  <a:lnTo>
                    <a:pt x="484886" y="6095"/>
                  </a:lnTo>
                  <a:lnTo>
                    <a:pt x="472693" y="42672"/>
                  </a:lnTo>
                  <a:close/>
                </a:path>
              </a:pathLst>
            </a:custGeom>
            <a:solidFill>
              <a:srgbClr val="FFF9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62556" y="3816108"/>
              <a:ext cx="559435" cy="70485"/>
            </a:xfrm>
            <a:custGeom>
              <a:avLst/>
              <a:gdLst/>
              <a:ahLst/>
              <a:cxnLst/>
              <a:rect l="l" t="t" r="r" b="b"/>
              <a:pathLst>
                <a:path w="559434" h="70485">
                  <a:moveTo>
                    <a:pt x="75831" y="65532"/>
                  </a:moveTo>
                  <a:lnTo>
                    <a:pt x="72783" y="51816"/>
                  </a:lnTo>
                  <a:lnTo>
                    <a:pt x="65163" y="54864"/>
                  </a:lnTo>
                  <a:lnTo>
                    <a:pt x="59067" y="70091"/>
                  </a:lnTo>
                  <a:lnTo>
                    <a:pt x="75107" y="70091"/>
                  </a:lnTo>
                  <a:lnTo>
                    <a:pt x="75831" y="65532"/>
                  </a:lnTo>
                  <a:close/>
                </a:path>
                <a:path w="559434" h="70485">
                  <a:moveTo>
                    <a:pt x="305943" y="70104"/>
                  </a:moveTo>
                  <a:lnTo>
                    <a:pt x="251079" y="68580"/>
                  </a:lnTo>
                  <a:lnTo>
                    <a:pt x="190119" y="65532"/>
                  </a:lnTo>
                  <a:lnTo>
                    <a:pt x="138303" y="59436"/>
                  </a:lnTo>
                  <a:lnTo>
                    <a:pt x="81927" y="62484"/>
                  </a:lnTo>
                  <a:lnTo>
                    <a:pt x="83185" y="70104"/>
                  </a:lnTo>
                  <a:lnTo>
                    <a:pt x="305943" y="70104"/>
                  </a:lnTo>
                  <a:close/>
                </a:path>
                <a:path w="559434" h="70485">
                  <a:moveTo>
                    <a:pt x="411099" y="25908"/>
                  </a:moveTo>
                  <a:lnTo>
                    <a:pt x="403479" y="22860"/>
                  </a:lnTo>
                  <a:lnTo>
                    <a:pt x="392811" y="41148"/>
                  </a:lnTo>
                  <a:lnTo>
                    <a:pt x="372364" y="53416"/>
                  </a:lnTo>
                  <a:lnTo>
                    <a:pt x="290715" y="44196"/>
                  </a:lnTo>
                  <a:lnTo>
                    <a:pt x="238899" y="41148"/>
                  </a:lnTo>
                  <a:lnTo>
                    <a:pt x="193179" y="36576"/>
                  </a:lnTo>
                  <a:lnTo>
                    <a:pt x="112407" y="21336"/>
                  </a:lnTo>
                  <a:lnTo>
                    <a:pt x="100888" y="18288"/>
                  </a:lnTo>
                  <a:lnTo>
                    <a:pt x="60591" y="7620"/>
                  </a:lnTo>
                  <a:lnTo>
                    <a:pt x="40779" y="0"/>
                  </a:lnTo>
                  <a:lnTo>
                    <a:pt x="33159" y="9144"/>
                  </a:lnTo>
                  <a:lnTo>
                    <a:pt x="31737" y="30480"/>
                  </a:lnTo>
                  <a:lnTo>
                    <a:pt x="31762" y="33528"/>
                  </a:lnTo>
                  <a:lnTo>
                    <a:pt x="34620" y="66357"/>
                  </a:lnTo>
                  <a:lnTo>
                    <a:pt x="25539" y="65519"/>
                  </a:lnTo>
                  <a:lnTo>
                    <a:pt x="1143" y="65519"/>
                  </a:lnTo>
                  <a:lnTo>
                    <a:pt x="0" y="70091"/>
                  </a:lnTo>
                  <a:lnTo>
                    <a:pt x="35090" y="70091"/>
                  </a:lnTo>
                  <a:lnTo>
                    <a:pt x="42291" y="70091"/>
                  </a:lnTo>
                  <a:lnTo>
                    <a:pt x="46939" y="70091"/>
                  </a:lnTo>
                  <a:lnTo>
                    <a:pt x="45351" y="60960"/>
                  </a:lnTo>
                  <a:lnTo>
                    <a:pt x="42303" y="30480"/>
                  </a:lnTo>
                  <a:lnTo>
                    <a:pt x="45351" y="18288"/>
                  </a:lnTo>
                  <a:lnTo>
                    <a:pt x="59067" y="19812"/>
                  </a:lnTo>
                  <a:lnTo>
                    <a:pt x="97167" y="33528"/>
                  </a:lnTo>
                  <a:lnTo>
                    <a:pt x="138315" y="42672"/>
                  </a:lnTo>
                  <a:lnTo>
                    <a:pt x="246519" y="57912"/>
                  </a:lnTo>
                  <a:lnTo>
                    <a:pt x="305955" y="62484"/>
                  </a:lnTo>
                  <a:lnTo>
                    <a:pt x="341630" y="66459"/>
                  </a:lnTo>
                  <a:lnTo>
                    <a:pt x="336423" y="68580"/>
                  </a:lnTo>
                  <a:lnTo>
                    <a:pt x="305955" y="70104"/>
                  </a:lnTo>
                  <a:lnTo>
                    <a:pt x="388416" y="70104"/>
                  </a:lnTo>
                  <a:lnTo>
                    <a:pt x="401955" y="57912"/>
                  </a:lnTo>
                  <a:lnTo>
                    <a:pt x="409575" y="39624"/>
                  </a:lnTo>
                  <a:lnTo>
                    <a:pt x="411099" y="25908"/>
                  </a:lnTo>
                  <a:close/>
                </a:path>
                <a:path w="559434" h="70485">
                  <a:moveTo>
                    <a:pt x="558939" y="31991"/>
                  </a:moveTo>
                  <a:lnTo>
                    <a:pt x="556653" y="25895"/>
                  </a:lnTo>
                  <a:lnTo>
                    <a:pt x="554367" y="19799"/>
                  </a:lnTo>
                  <a:lnTo>
                    <a:pt x="536079" y="18275"/>
                  </a:lnTo>
                  <a:lnTo>
                    <a:pt x="508647" y="25895"/>
                  </a:lnTo>
                  <a:lnTo>
                    <a:pt x="472071" y="25895"/>
                  </a:lnTo>
                  <a:lnTo>
                    <a:pt x="430923" y="22847"/>
                  </a:lnTo>
                  <a:lnTo>
                    <a:pt x="417207" y="25895"/>
                  </a:lnTo>
                  <a:lnTo>
                    <a:pt x="414159" y="35039"/>
                  </a:lnTo>
                  <a:lnTo>
                    <a:pt x="420255" y="36563"/>
                  </a:lnTo>
                  <a:lnTo>
                    <a:pt x="449211" y="38087"/>
                  </a:lnTo>
                  <a:lnTo>
                    <a:pt x="487311" y="42659"/>
                  </a:lnTo>
                  <a:lnTo>
                    <a:pt x="517791" y="42659"/>
                  </a:lnTo>
                  <a:lnTo>
                    <a:pt x="533031" y="38087"/>
                  </a:lnTo>
                  <a:lnTo>
                    <a:pt x="548271" y="39611"/>
                  </a:lnTo>
                  <a:lnTo>
                    <a:pt x="536079" y="68567"/>
                  </a:lnTo>
                  <a:lnTo>
                    <a:pt x="535660" y="70091"/>
                  </a:lnTo>
                  <a:lnTo>
                    <a:pt x="549338" y="70091"/>
                  </a:lnTo>
                  <a:lnTo>
                    <a:pt x="555891" y="48755"/>
                  </a:lnTo>
                  <a:lnTo>
                    <a:pt x="557822" y="38087"/>
                  </a:lnTo>
                  <a:lnTo>
                    <a:pt x="558939" y="31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2324"/>
            <a:ext cx="990600" cy="98297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9" y="2436876"/>
            <a:ext cx="1665732" cy="90678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450276" y="3612892"/>
            <a:ext cx="1175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Planning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3800" y="2220467"/>
            <a:ext cx="1211579" cy="109118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022265" y="3384293"/>
            <a:ext cx="1824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57200" y="2874264"/>
            <a:ext cx="9144000" cy="4441190"/>
            <a:chOff x="457200" y="2874264"/>
            <a:chExt cx="9144000" cy="4441190"/>
          </a:xfrm>
        </p:grpSpPr>
        <p:sp>
          <p:nvSpPr>
            <p:cNvPr id="14" name="object 14" descr=""/>
            <p:cNvSpPr/>
            <p:nvPr/>
          </p:nvSpPr>
          <p:spPr>
            <a:xfrm>
              <a:off x="2971800" y="3048000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143255" y="838200"/>
                  </a:moveTo>
                  <a:lnTo>
                    <a:pt x="0" y="838200"/>
                  </a:lnTo>
                  <a:lnTo>
                    <a:pt x="0" y="687321"/>
                  </a:lnTo>
                  <a:lnTo>
                    <a:pt x="2380" y="631004"/>
                  </a:lnTo>
                  <a:lnTo>
                    <a:pt x="9343" y="576587"/>
                  </a:lnTo>
                  <a:lnTo>
                    <a:pt x="20618" y="524436"/>
                  </a:lnTo>
                  <a:lnTo>
                    <a:pt x="35936" y="474914"/>
                  </a:lnTo>
                  <a:lnTo>
                    <a:pt x="55025" y="428385"/>
                  </a:lnTo>
                  <a:lnTo>
                    <a:pt x="77617" y="385212"/>
                  </a:lnTo>
                  <a:lnTo>
                    <a:pt x="103441" y="345757"/>
                  </a:lnTo>
                  <a:lnTo>
                    <a:pt x="132228" y="310385"/>
                  </a:lnTo>
                  <a:lnTo>
                    <a:pt x="163707" y="279457"/>
                  </a:lnTo>
                  <a:lnTo>
                    <a:pt x="197608" y="253339"/>
                  </a:lnTo>
                  <a:lnTo>
                    <a:pt x="233663" y="232392"/>
                  </a:lnTo>
                  <a:lnTo>
                    <a:pt x="271600" y="216981"/>
                  </a:lnTo>
                  <a:lnTo>
                    <a:pt x="311150" y="207467"/>
                  </a:lnTo>
                  <a:lnTo>
                    <a:pt x="352043" y="204216"/>
                  </a:lnTo>
                  <a:lnTo>
                    <a:pt x="428243" y="204216"/>
                  </a:lnTo>
                  <a:lnTo>
                    <a:pt x="428243" y="0"/>
                  </a:lnTo>
                  <a:lnTo>
                    <a:pt x="609599" y="344424"/>
                  </a:lnTo>
                  <a:lnTo>
                    <a:pt x="536251" y="483108"/>
                  </a:lnTo>
                  <a:lnTo>
                    <a:pt x="352043" y="483108"/>
                  </a:lnTo>
                  <a:lnTo>
                    <a:pt x="304009" y="488501"/>
                  </a:lnTo>
                  <a:lnTo>
                    <a:pt x="259999" y="503866"/>
                  </a:lnTo>
                  <a:lnTo>
                    <a:pt x="221242" y="527974"/>
                  </a:lnTo>
                  <a:lnTo>
                    <a:pt x="188962" y="559601"/>
                  </a:lnTo>
                  <a:lnTo>
                    <a:pt x="164387" y="597519"/>
                  </a:lnTo>
                  <a:lnTo>
                    <a:pt x="148743" y="640502"/>
                  </a:lnTo>
                  <a:lnTo>
                    <a:pt x="143256" y="687321"/>
                  </a:lnTo>
                  <a:lnTo>
                    <a:pt x="143255" y="838200"/>
                  </a:lnTo>
                  <a:close/>
                </a:path>
                <a:path w="609600" h="838200">
                  <a:moveTo>
                    <a:pt x="428243" y="687324"/>
                  </a:moveTo>
                  <a:lnTo>
                    <a:pt x="428243" y="483108"/>
                  </a:lnTo>
                  <a:lnTo>
                    <a:pt x="536251" y="483108"/>
                  </a:lnTo>
                  <a:lnTo>
                    <a:pt x="428243" y="68732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65704" y="3023615"/>
              <a:ext cx="623570" cy="862965"/>
            </a:xfrm>
            <a:custGeom>
              <a:avLst/>
              <a:gdLst/>
              <a:ahLst/>
              <a:cxnLst/>
              <a:rect l="l" t="t" r="r" b="b"/>
              <a:pathLst>
                <a:path w="623570" h="862964">
                  <a:moveTo>
                    <a:pt x="428243" y="27432"/>
                  </a:moveTo>
                  <a:lnTo>
                    <a:pt x="428243" y="0"/>
                  </a:lnTo>
                  <a:lnTo>
                    <a:pt x="441141" y="24384"/>
                  </a:lnTo>
                  <a:lnTo>
                    <a:pt x="440435" y="24384"/>
                  </a:lnTo>
                  <a:lnTo>
                    <a:pt x="428243" y="27432"/>
                  </a:lnTo>
                  <a:close/>
                </a:path>
                <a:path w="623570" h="862964">
                  <a:moveTo>
                    <a:pt x="440435" y="50393"/>
                  </a:moveTo>
                  <a:lnTo>
                    <a:pt x="428243" y="27432"/>
                  </a:lnTo>
                  <a:lnTo>
                    <a:pt x="440435" y="24384"/>
                  </a:lnTo>
                  <a:lnTo>
                    <a:pt x="440435" y="50393"/>
                  </a:lnTo>
                  <a:close/>
                </a:path>
                <a:path w="623570" h="862964">
                  <a:moveTo>
                    <a:pt x="609501" y="368801"/>
                  </a:moveTo>
                  <a:lnTo>
                    <a:pt x="440435" y="50393"/>
                  </a:lnTo>
                  <a:lnTo>
                    <a:pt x="440435" y="24384"/>
                  </a:lnTo>
                  <a:lnTo>
                    <a:pt x="441141" y="24384"/>
                  </a:lnTo>
                  <a:lnTo>
                    <a:pt x="621703" y="365760"/>
                  </a:lnTo>
                  <a:lnTo>
                    <a:pt x="611123" y="365760"/>
                  </a:lnTo>
                  <a:lnTo>
                    <a:pt x="609501" y="368801"/>
                  </a:lnTo>
                  <a:close/>
                </a:path>
                <a:path w="623570" h="862964">
                  <a:moveTo>
                    <a:pt x="428243" y="228600"/>
                  </a:moveTo>
                  <a:lnTo>
                    <a:pt x="428243" y="27432"/>
                  </a:lnTo>
                  <a:lnTo>
                    <a:pt x="440435" y="50393"/>
                  </a:lnTo>
                  <a:lnTo>
                    <a:pt x="440435" y="222504"/>
                  </a:lnTo>
                  <a:lnTo>
                    <a:pt x="434339" y="222504"/>
                  </a:lnTo>
                  <a:lnTo>
                    <a:pt x="428243" y="228600"/>
                  </a:lnTo>
                  <a:close/>
                </a:path>
                <a:path w="623570" h="862964">
                  <a:moveTo>
                    <a:pt x="13715" y="862583"/>
                  </a:moveTo>
                  <a:lnTo>
                    <a:pt x="0" y="862583"/>
                  </a:lnTo>
                  <a:lnTo>
                    <a:pt x="0" y="711702"/>
                  </a:lnTo>
                  <a:lnTo>
                    <a:pt x="1434" y="687324"/>
                  </a:lnTo>
                  <a:lnTo>
                    <a:pt x="1523" y="661416"/>
                  </a:lnTo>
                  <a:lnTo>
                    <a:pt x="7619" y="612648"/>
                  </a:lnTo>
                  <a:lnTo>
                    <a:pt x="21335" y="544068"/>
                  </a:lnTo>
                  <a:lnTo>
                    <a:pt x="28955" y="521208"/>
                  </a:lnTo>
                  <a:lnTo>
                    <a:pt x="35051" y="499872"/>
                  </a:lnTo>
                  <a:lnTo>
                    <a:pt x="42671" y="478536"/>
                  </a:lnTo>
                  <a:lnTo>
                    <a:pt x="60959" y="438912"/>
                  </a:lnTo>
                  <a:lnTo>
                    <a:pt x="71627" y="419100"/>
                  </a:lnTo>
                  <a:lnTo>
                    <a:pt x="80771" y="400812"/>
                  </a:lnTo>
                  <a:lnTo>
                    <a:pt x="92963" y="382524"/>
                  </a:lnTo>
                  <a:lnTo>
                    <a:pt x="105155" y="365760"/>
                  </a:lnTo>
                  <a:lnTo>
                    <a:pt x="117347" y="350520"/>
                  </a:lnTo>
                  <a:lnTo>
                    <a:pt x="129539" y="333756"/>
                  </a:lnTo>
                  <a:lnTo>
                    <a:pt x="156971" y="306324"/>
                  </a:lnTo>
                  <a:lnTo>
                    <a:pt x="172211" y="294132"/>
                  </a:lnTo>
                  <a:lnTo>
                    <a:pt x="185927" y="281940"/>
                  </a:lnTo>
                  <a:lnTo>
                    <a:pt x="202691" y="271272"/>
                  </a:lnTo>
                  <a:lnTo>
                    <a:pt x="217931" y="260604"/>
                  </a:lnTo>
                  <a:lnTo>
                    <a:pt x="234695" y="251460"/>
                  </a:lnTo>
                  <a:lnTo>
                    <a:pt x="284987" y="231648"/>
                  </a:lnTo>
                  <a:lnTo>
                    <a:pt x="338327" y="222504"/>
                  </a:lnTo>
                  <a:lnTo>
                    <a:pt x="428243" y="222504"/>
                  </a:lnTo>
                  <a:lnTo>
                    <a:pt x="428243" y="228600"/>
                  </a:lnTo>
                  <a:lnTo>
                    <a:pt x="440435" y="228600"/>
                  </a:lnTo>
                  <a:lnTo>
                    <a:pt x="440435" y="234696"/>
                  </a:lnTo>
                  <a:lnTo>
                    <a:pt x="339851" y="234696"/>
                  </a:lnTo>
                  <a:lnTo>
                    <a:pt x="323087" y="237744"/>
                  </a:lnTo>
                  <a:lnTo>
                    <a:pt x="304799" y="240792"/>
                  </a:lnTo>
                  <a:lnTo>
                    <a:pt x="306323" y="240792"/>
                  </a:lnTo>
                  <a:lnTo>
                    <a:pt x="288035" y="243840"/>
                  </a:lnTo>
                  <a:lnTo>
                    <a:pt x="289559" y="243840"/>
                  </a:lnTo>
                  <a:lnTo>
                    <a:pt x="271271" y="249936"/>
                  </a:lnTo>
                  <a:lnTo>
                    <a:pt x="272795" y="249936"/>
                  </a:lnTo>
                  <a:lnTo>
                    <a:pt x="256031" y="256032"/>
                  </a:lnTo>
                  <a:lnTo>
                    <a:pt x="239267" y="263652"/>
                  </a:lnTo>
                  <a:lnTo>
                    <a:pt x="240791" y="263652"/>
                  </a:lnTo>
                  <a:lnTo>
                    <a:pt x="224027" y="271272"/>
                  </a:lnTo>
                  <a:lnTo>
                    <a:pt x="210964" y="280416"/>
                  </a:lnTo>
                  <a:lnTo>
                    <a:pt x="208787" y="280416"/>
                  </a:lnTo>
                  <a:lnTo>
                    <a:pt x="193547" y="291084"/>
                  </a:lnTo>
                  <a:lnTo>
                    <a:pt x="138683" y="342900"/>
                  </a:lnTo>
                  <a:lnTo>
                    <a:pt x="114299" y="373380"/>
                  </a:lnTo>
                  <a:lnTo>
                    <a:pt x="92963" y="406908"/>
                  </a:lnTo>
                  <a:lnTo>
                    <a:pt x="71627" y="445008"/>
                  </a:lnTo>
                  <a:lnTo>
                    <a:pt x="72448" y="445008"/>
                  </a:lnTo>
                  <a:lnTo>
                    <a:pt x="54863" y="483108"/>
                  </a:lnTo>
                  <a:lnTo>
                    <a:pt x="39623" y="525780"/>
                  </a:lnTo>
                  <a:lnTo>
                    <a:pt x="41147" y="525780"/>
                  </a:lnTo>
                  <a:lnTo>
                    <a:pt x="33527" y="547116"/>
                  </a:lnTo>
                  <a:lnTo>
                    <a:pt x="29260" y="568452"/>
                  </a:lnTo>
                  <a:lnTo>
                    <a:pt x="28955" y="568452"/>
                  </a:lnTo>
                  <a:lnTo>
                    <a:pt x="24383" y="591312"/>
                  </a:lnTo>
                  <a:lnTo>
                    <a:pt x="20097" y="614172"/>
                  </a:lnTo>
                  <a:lnTo>
                    <a:pt x="19811" y="614172"/>
                  </a:lnTo>
                  <a:lnTo>
                    <a:pt x="16763" y="638556"/>
                  </a:lnTo>
                  <a:lnTo>
                    <a:pt x="13810" y="685800"/>
                  </a:lnTo>
                  <a:lnTo>
                    <a:pt x="13715" y="862583"/>
                  </a:lnTo>
                  <a:close/>
                </a:path>
                <a:path w="623570" h="862964">
                  <a:moveTo>
                    <a:pt x="440435" y="228600"/>
                  </a:moveTo>
                  <a:lnTo>
                    <a:pt x="428243" y="228600"/>
                  </a:lnTo>
                  <a:lnTo>
                    <a:pt x="434339" y="222504"/>
                  </a:lnTo>
                  <a:lnTo>
                    <a:pt x="440435" y="222504"/>
                  </a:lnTo>
                  <a:lnTo>
                    <a:pt x="440435" y="228600"/>
                  </a:lnTo>
                  <a:close/>
                </a:path>
                <a:path w="623570" h="862964">
                  <a:moveTo>
                    <a:pt x="208787" y="281940"/>
                  </a:moveTo>
                  <a:lnTo>
                    <a:pt x="208787" y="280416"/>
                  </a:lnTo>
                  <a:lnTo>
                    <a:pt x="210964" y="280416"/>
                  </a:lnTo>
                  <a:lnTo>
                    <a:pt x="208787" y="281940"/>
                  </a:lnTo>
                  <a:close/>
                </a:path>
                <a:path w="623570" h="862964">
                  <a:moveTo>
                    <a:pt x="611123" y="371856"/>
                  </a:moveTo>
                  <a:lnTo>
                    <a:pt x="609501" y="368801"/>
                  </a:lnTo>
                  <a:lnTo>
                    <a:pt x="611123" y="365760"/>
                  </a:lnTo>
                  <a:lnTo>
                    <a:pt x="611123" y="371856"/>
                  </a:lnTo>
                  <a:close/>
                </a:path>
                <a:path w="623570" h="862964">
                  <a:moveTo>
                    <a:pt x="621696" y="371856"/>
                  </a:moveTo>
                  <a:lnTo>
                    <a:pt x="611123" y="371856"/>
                  </a:lnTo>
                  <a:lnTo>
                    <a:pt x="611123" y="365760"/>
                  </a:lnTo>
                  <a:lnTo>
                    <a:pt x="621703" y="365760"/>
                  </a:lnTo>
                  <a:lnTo>
                    <a:pt x="623315" y="368808"/>
                  </a:lnTo>
                  <a:lnTo>
                    <a:pt x="621696" y="371856"/>
                  </a:lnTo>
                  <a:close/>
                </a:path>
                <a:path w="623570" h="862964">
                  <a:moveTo>
                    <a:pt x="441194" y="711708"/>
                  </a:moveTo>
                  <a:lnTo>
                    <a:pt x="440435" y="711708"/>
                  </a:lnTo>
                  <a:lnTo>
                    <a:pt x="440435" y="685800"/>
                  </a:lnTo>
                  <a:lnTo>
                    <a:pt x="609501" y="368801"/>
                  </a:lnTo>
                  <a:lnTo>
                    <a:pt x="611123" y="371856"/>
                  </a:lnTo>
                  <a:lnTo>
                    <a:pt x="621696" y="371856"/>
                  </a:lnTo>
                  <a:lnTo>
                    <a:pt x="441194" y="711708"/>
                  </a:lnTo>
                  <a:close/>
                </a:path>
                <a:path w="623570" h="862964">
                  <a:moveTo>
                    <a:pt x="72448" y="445008"/>
                  </a:moveTo>
                  <a:lnTo>
                    <a:pt x="71627" y="445008"/>
                  </a:lnTo>
                  <a:lnTo>
                    <a:pt x="73151" y="443484"/>
                  </a:lnTo>
                  <a:lnTo>
                    <a:pt x="72448" y="445008"/>
                  </a:lnTo>
                  <a:close/>
                </a:path>
                <a:path w="623570" h="862964">
                  <a:moveTo>
                    <a:pt x="156971" y="862583"/>
                  </a:moveTo>
                  <a:lnTo>
                    <a:pt x="143255" y="862583"/>
                  </a:lnTo>
                  <a:lnTo>
                    <a:pt x="143256" y="711702"/>
                  </a:lnTo>
                  <a:lnTo>
                    <a:pt x="147827" y="669036"/>
                  </a:lnTo>
                  <a:lnTo>
                    <a:pt x="160019" y="629412"/>
                  </a:lnTo>
                  <a:lnTo>
                    <a:pt x="179831" y="594360"/>
                  </a:lnTo>
                  <a:lnTo>
                    <a:pt x="205739" y="563880"/>
                  </a:lnTo>
                  <a:lnTo>
                    <a:pt x="237743" y="537972"/>
                  </a:lnTo>
                  <a:lnTo>
                    <a:pt x="274319" y="518160"/>
                  </a:lnTo>
                  <a:lnTo>
                    <a:pt x="313943" y="505968"/>
                  </a:lnTo>
                  <a:lnTo>
                    <a:pt x="358139" y="501396"/>
                  </a:lnTo>
                  <a:lnTo>
                    <a:pt x="440435" y="501396"/>
                  </a:lnTo>
                  <a:lnTo>
                    <a:pt x="440435" y="507492"/>
                  </a:lnTo>
                  <a:lnTo>
                    <a:pt x="428243" y="507492"/>
                  </a:lnTo>
                  <a:lnTo>
                    <a:pt x="428243" y="515112"/>
                  </a:lnTo>
                  <a:lnTo>
                    <a:pt x="336803" y="515112"/>
                  </a:lnTo>
                  <a:lnTo>
                    <a:pt x="316991" y="518160"/>
                  </a:lnTo>
                  <a:lnTo>
                    <a:pt x="302132" y="522732"/>
                  </a:lnTo>
                  <a:lnTo>
                    <a:pt x="298703" y="522732"/>
                  </a:lnTo>
                  <a:lnTo>
                    <a:pt x="278891" y="530352"/>
                  </a:lnTo>
                  <a:lnTo>
                    <a:pt x="260603" y="537972"/>
                  </a:lnTo>
                  <a:lnTo>
                    <a:pt x="262127" y="537972"/>
                  </a:lnTo>
                  <a:lnTo>
                    <a:pt x="228599" y="559308"/>
                  </a:lnTo>
                  <a:lnTo>
                    <a:pt x="230123" y="559308"/>
                  </a:lnTo>
                  <a:lnTo>
                    <a:pt x="216577" y="571500"/>
                  </a:lnTo>
                  <a:lnTo>
                    <a:pt x="214883" y="571500"/>
                  </a:lnTo>
                  <a:lnTo>
                    <a:pt x="191718" y="600456"/>
                  </a:lnTo>
                  <a:lnTo>
                    <a:pt x="190499" y="600456"/>
                  </a:lnTo>
                  <a:lnTo>
                    <a:pt x="179831" y="617220"/>
                  </a:lnTo>
                  <a:lnTo>
                    <a:pt x="181355" y="617220"/>
                  </a:lnTo>
                  <a:lnTo>
                    <a:pt x="172973" y="633984"/>
                  </a:lnTo>
                  <a:lnTo>
                    <a:pt x="172211" y="633984"/>
                  </a:lnTo>
                  <a:lnTo>
                    <a:pt x="165177" y="652272"/>
                  </a:lnTo>
                  <a:lnTo>
                    <a:pt x="164591" y="652272"/>
                  </a:lnTo>
                  <a:lnTo>
                    <a:pt x="160019" y="672084"/>
                  </a:lnTo>
                  <a:lnTo>
                    <a:pt x="157206" y="690372"/>
                  </a:lnTo>
                  <a:lnTo>
                    <a:pt x="156971" y="690372"/>
                  </a:lnTo>
                  <a:lnTo>
                    <a:pt x="156971" y="862583"/>
                  </a:lnTo>
                  <a:close/>
                </a:path>
                <a:path w="623570" h="862964">
                  <a:moveTo>
                    <a:pt x="428243" y="708660"/>
                  </a:moveTo>
                  <a:lnTo>
                    <a:pt x="428243" y="507492"/>
                  </a:lnTo>
                  <a:lnTo>
                    <a:pt x="434339" y="515112"/>
                  </a:lnTo>
                  <a:lnTo>
                    <a:pt x="440435" y="515112"/>
                  </a:lnTo>
                  <a:lnTo>
                    <a:pt x="440435" y="685800"/>
                  </a:lnTo>
                  <a:lnTo>
                    <a:pt x="428243" y="708660"/>
                  </a:lnTo>
                  <a:close/>
                </a:path>
                <a:path w="623570" h="862964">
                  <a:moveTo>
                    <a:pt x="440435" y="515112"/>
                  </a:moveTo>
                  <a:lnTo>
                    <a:pt x="434339" y="515112"/>
                  </a:lnTo>
                  <a:lnTo>
                    <a:pt x="428243" y="507492"/>
                  </a:lnTo>
                  <a:lnTo>
                    <a:pt x="440435" y="507492"/>
                  </a:lnTo>
                  <a:lnTo>
                    <a:pt x="440435" y="515112"/>
                  </a:lnTo>
                  <a:close/>
                </a:path>
                <a:path w="623570" h="862964">
                  <a:moveTo>
                    <a:pt x="297179" y="524256"/>
                  </a:moveTo>
                  <a:lnTo>
                    <a:pt x="298703" y="522732"/>
                  </a:lnTo>
                  <a:lnTo>
                    <a:pt x="302132" y="522732"/>
                  </a:lnTo>
                  <a:lnTo>
                    <a:pt x="297179" y="524256"/>
                  </a:lnTo>
                  <a:close/>
                </a:path>
                <a:path w="623570" h="862964">
                  <a:moveTo>
                    <a:pt x="28955" y="569976"/>
                  </a:moveTo>
                  <a:lnTo>
                    <a:pt x="28955" y="568452"/>
                  </a:lnTo>
                  <a:lnTo>
                    <a:pt x="29260" y="568452"/>
                  </a:lnTo>
                  <a:lnTo>
                    <a:pt x="28955" y="569976"/>
                  </a:lnTo>
                  <a:close/>
                </a:path>
                <a:path w="623570" h="862964">
                  <a:moveTo>
                    <a:pt x="214883" y="573024"/>
                  </a:moveTo>
                  <a:lnTo>
                    <a:pt x="214883" y="571500"/>
                  </a:lnTo>
                  <a:lnTo>
                    <a:pt x="216577" y="571500"/>
                  </a:lnTo>
                  <a:lnTo>
                    <a:pt x="214883" y="573024"/>
                  </a:lnTo>
                  <a:close/>
                </a:path>
                <a:path w="623570" h="862964">
                  <a:moveTo>
                    <a:pt x="190499" y="601980"/>
                  </a:moveTo>
                  <a:lnTo>
                    <a:pt x="190499" y="600456"/>
                  </a:lnTo>
                  <a:lnTo>
                    <a:pt x="191718" y="600456"/>
                  </a:lnTo>
                  <a:lnTo>
                    <a:pt x="190499" y="601980"/>
                  </a:lnTo>
                  <a:close/>
                </a:path>
                <a:path w="623570" h="862964">
                  <a:moveTo>
                    <a:pt x="19811" y="615696"/>
                  </a:moveTo>
                  <a:lnTo>
                    <a:pt x="19811" y="614172"/>
                  </a:lnTo>
                  <a:lnTo>
                    <a:pt x="20097" y="614172"/>
                  </a:lnTo>
                  <a:lnTo>
                    <a:pt x="19811" y="615696"/>
                  </a:lnTo>
                  <a:close/>
                </a:path>
                <a:path w="623570" h="862964">
                  <a:moveTo>
                    <a:pt x="172211" y="635508"/>
                  </a:moveTo>
                  <a:lnTo>
                    <a:pt x="172211" y="633984"/>
                  </a:lnTo>
                  <a:lnTo>
                    <a:pt x="172973" y="633984"/>
                  </a:lnTo>
                  <a:lnTo>
                    <a:pt x="172211" y="635508"/>
                  </a:lnTo>
                  <a:close/>
                </a:path>
                <a:path w="623570" h="862964">
                  <a:moveTo>
                    <a:pt x="164591" y="653796"/>
                  </a:moveTo>
                  <a:lnTo>
                    <a:pt x="164591" y="652272"/>
                  </a:lnTo>
                  <a:lnTo>
                    <a:pt x="165177" y="652272"/>
                  </a:lnTo>
                  <a:lnTo>
                    <a:pt x="164591" y="653796"/>
                  </a:lnTo>
                  <a:close/>
                </a:path>
                <a:path w="623570" h="862964">
                  <a:moveTo>
                    <a:pt x="440435" y="711708"/>
                  </a:moveTo>
                  <a:lnTo>
                    <a:pt x="428243" y="708660"/>
                  </a:lnTo>
                  <a:lnTo>
                    <a:pt x="440435" y="685800"/>
                  </a:lnTo>
                  <a:lnTo>
                    <a:pt x="440435" y="711708"/>
                  </a:lnTo>
                  <a:close/>
                </a:path>
                <a:path w="623570" h="862964">
                  <a:moveTo>
                    <a:pt x="156971" y="691896"/>
                  </a:moveTo>
                  <a:lnTo>
                    <a:pt x="156971" y="690372"/>
                  </a:lnTo>
                  <a:lnTo>
                    <a:pt x="157206" y="690372"/>
                  </a:lnTo>
                  <a:lnTo>
                    <a:pt x="156971" y="691896"/>
                  </a:lnTo>
                  <a:close/>
                </a:path>
                <a:path w="623570" h="862964">
                  <a:moveTo>
                    <a:pt x="428243" y="736092"/>
                  </a:moveTo>
                  <a:lnTo>
                    <a:pt x="428243" y="708660"/>
                  </a:lnTo>
                  <a:lnTo>
                    <a:pt x="440435" y="711708"/>
                  </a:lnTo>
                  <a:lnTo>
                    <a:pt x="441194" y="711708"/>
                  </a:lnTo>
                  <a:lnTo>
                    <a:pt x="428243" y="736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34000" y="2895599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143255" y="990600"/>
                  </a:moveTo>
                  <a:lnTo>
                    <a:pt x="0" y="990600"/>
                  </a:lnTo>
                  <a:lnTo>
                    <a:pt x="0" y="600452"/>
                  </a:lnTo>
                  <a:lnTo>
                    <a:pt x="2757" y="547497"/>
                  </a:lnTo>
                  <a:lnTo>
                    <a:pt x="10804" y="496503"/>
                  </a:lnTo>
                  <a:lnTo>
                    <a:pt x="23804" y="447869"/>
                  </a:lnTo>
                  <a:lnTo>
                    <a:pt x="41420" y="401990"/>
                  </a:lnTo>
                  <a:lnTo>
                    <a:pt x="63314" y="359262"/>
                  </a:lnTo>
                  <a:lnTo>
                    <a:pt x="89150" y="320080"/>
                  </a:lnTo>
                  <a:lnTo>
                    <a:pt x="118590" y="284839"/>
                  </a:lnTo>
                  <a:lnTo>
                    <a:pt x="151298" y="253935"/>
                  </a:lnTo>
                  <a:lnTo>
                    <a:pt x="186935" y="227764"/>
                  </a:lnTo>
                  <a:lnTo>
                    <a:pt x="225166" y="206720"/>
                  </a:lnTo>
                  <a:lnTo>
                    <a:pt x="265652" y="191199"/>
                  </a:lnTo>
                  <a:lnTo>
                    <a:pt x="308057" y="181596"/>
                  </a:lnTo>
                  <a:lnTo>
                    <a:pt x="352043" y="178307"/>
                  </a:lnTo>
                  <a:lnTo>
                    <a:pt x="428243" y="178307"/>
                  </a:lnTo>
                  <a:lnTo>
                    <a:pt x="428243" y="0"/>
                  </a:lnTo>
                  <a:lnTo>
                    <a:pt x="609599" y="300227"/>
                  </a:lnTo>
                  <a:lnTo>
                    <a:pt x="535032" y="423671"/>
                  </a:lnTo>
                  <a:lnTo>
                    <a:pt x="352043" y="423671"/>
                  </a:lnTo>
                  <a:lnTo>
                    <a:pt x="304008" y="428346"/>
                  </a:lnTo>
                  <a:lnTo>
                    <a:pt x="259999" y="441657"/>
                  </a:lnTo>
                  <a:lnTo>
                    <a:pt x="221241" y="462540"/>
                  </a:lnTo>
                  <a:lnTo>
                    <a:pt x="188962" y="489928"/>
                  </a:lnTo>
                  <a:lnTo>
                    <a:pt x="164387" y="522754"/>
                  </a:lnTo>
                  <a:lnTo>
                    <a:pt x="148743" y="559952"/>
                  </a:lnTo>
                  <a:lnTo>
                    <a:pt x="143256" y="600452"/>
                  </a:lnTo>
                  <a:lnTo>
                    <a:pt x="143255" y="990600"/>
                  </a:lnTo>
                  <a:close/>
                </a:path>
                <a:path w="609600" h="990600">
                  <a:moveTo>
                    <a:pt x="428243" y="600455"/>
                  </a:moveTo>
                  <a:lnTo>
                    <a:pt x="428243" y="423671"/>
                  </a:lnTo>
                  <a:lnTo>
                    <a:pt x="535032" y="423671"/>
                  </a:lnTo>
                  <a:lnTo>
                    <a:pt x="428243" y="60045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327904" y="2874264"/>
              <a:ext cx="623570" cy="1012190"/>
            </a:xfrm>
            <a:custGeom>
              <a:avLst/>
              <a:gdLst/>
              <a:ahLst/>
              <a:cxnLst/>
              <a:rect l="l" t="t" r="r" b="b"/>
              <a:pathLst>
                <a:path w="623570" h="1012189">
                  <a:moveTo>
                    <a:pt x="428243" y="25907"/>
                  </a:moveTo>
                  <a:lnTo>
                    <a:pt x="428243" y="0"/>
                  </a:lnTo>
                  <a:lnTo>
                    <a:pt x="441125" y="21335"/>
                  </a:lnTo>
                  <a:lnTo>
                    <a:pt x="440435" y="21335"/>
                  </a:lnTo>
                  <a:lnTo>
                    <a:pt x="428243" y="25907"/>
                  </a:lnTo>
                  <a:close/>
                </a:path>
                <a:path w="623570" h="1012189">
                  <a:moveTo>
                    <a:pt x="440435" y="45923"/>
                  </a:moveTo>
                  <a:lnTo>
                    <a:pt x="428243" y="25907"/>
                  </a:lnTo>
                  <a:lnTo>
                    <a:pt x="440435" y="21335"/>
                  </a:lnTo>
                  <a:lnTo>
                    <a:pt x="440435" y="45923"/>
                  </a:lnTo>
                  <a:close/>
                </a:path>
                <a:path w="623570" h="1012189">
                  <a:moveTo>
                    <a:pt x="608803" y="322325"/>
                  </a:moveTo>
                  <a:lnTo>
                    <a:pt x="440435" y="45923"/>
                  </a:lnTo>
                  <a:lnTo>
                    <a:pt x="440435" y="21335"/>
                  </a:lnTo>
                  <a:lnTo>
                    <a:pt x="441125" y="21335"/>
                  </a:lnTo>
                  <a:lnTo>
                    <a:pt x="620555" y="318515"/>
                  </a:lnTo>
                  <a:lnTo>
                    <a:pt x="611123" y="318515"/>
                  </a:lnTo>
                  <a:lnTo>
                    <a:pt x="608803" y="322325"/>
                  </a:lnTo>
                  <a:close/>
                </a:path>
                <a:path w="623570" h="1012189">
                  <a:moveTo>
                    <a:pt x="428243" y="199643"/>
                  </a:moveTo>
                  <a:lnTo>
                    <a:pt x="428243" y="25907"/>
                  </a:lnTo>
                  <a:lnTo>
                    <a:pt x="440435" y="45923"/>
                  </a:lnTo>
                  <a:lnTo>
                    <a:pt x="440435" y="193547"/>
                  </a:lnTo>
                  <a:lnTo>
                    <a:pt x="434339" y="193547"/>
                  </a:lnTo>
                  <a:lnTo>
                    <a:pt x="428243" y="199643"/>
                  </a:lnTo>
                  <a:close/>
                </a:path>
                <a:path w="623570" h="1012189">
                  <a:moveTo>
                    <a:pt x="13715" y="1011936"/>
                  </a:moveTo>
                  <a:lnTo>
                    <a:pt x="0" y="1011936"/>
                  </a:lnTo>
                  <a:lnTo>
                    <a:pt x="0" y="621789"/>
                  </a:lnTo>
                  <a:lnTo>
                    <a:pt x="4571" y="557783"/>
                  </a:lnTo>
                  <a:lnTo>
                    <a:pt x="12191" y="515111"/>
                  </a:lnTo>
                  <a:lnTo>
                    <a:pt x="21335" y="475487"/>
                  </a:lnTo>
                  <a:lnTo>
                    <a:pt x="28955" y="455675"/>
                  </a:lnTo>
                  <a:lnTo>
                    <a:pt x="35051" y="437387"/>
                  </a:lnTo>
                  <a:lnTo>
                    <a:pt x="60959" y="382523"/>
                  </a:lnTo>
                  <a:lnTo>
                    <a:pt x="92963" y="335279"/>
                  </a:lnTo>
                  <a:lnTo>
                    <a:pt x="117347" y="304799"/>
                  </a:lnTo>
                  <a:lnTo>
                    <a:pt x="156971" y="266699"/>
                  </a:lnTo>
                  <a:lnTo>
                    <a:pt x="217931" y="227075"/>
                  </a:lnTo>
                  <a:lnTo>
                    <a:pt x="268223" y="207263"/>
                  </a:lnTo>
                  <a:lnTo>
                    <a:pt x="321563" y="195071"/>
                  </a:lnTo>
                  <a:lnTo>
                    <a:pt x="339851" y="193547"/>
                  </a:lnTo>
                  <a:lnTo>
                    <a:pt x="428243" y="193547"/>
                  </a:lnTo>
                  <a:lnTo>
                    <a:pt x="428243" y="199643"/>
                  </a:lnTo>
                  <a:lnTo>
                    <a:pt x="440435" y="199643"/>
                  </a:lnTo>
                  <a:lnTo>
                    <a:pt x="440435" y="205739"/>
                  </a:lnTo>
                  <a:lnTo>
                    <a:pt x="358139" y="205739"/>
                  </a:lnTo>
                  <a:lnTo>
                    <a:pt x="321563" y="208787"/>
                  </a:lnTo>
                  <a:lnTo>
                    <a:pt x="323087" y="208787"/>
                  </a:lnTo>
                  <a:lnTo>
                    <a:pt x="304799" y="210311"/>
                  </a:lnTo>
                  <a:lnTo>
                    <a:pt x="271271" y="219455"/>
                  </a:lnTo>
                  <a:lnTo>
                    <a:pt x="272795" y="219455"/>
                  </a:lnTo>
                  <a:lnTo>
                    <a:pt x="239267" y="231647"/>
                  </a:lnTo>
                  <a:lnTo>
                    <a:pt x="208787" y="246887"/>
                  </a:lnTo>
                  <a:lnTo>
                    <a:pt x="193547" y="256031"/>
                  </a:lnTo>
                  <a:lnTo>
                    <a:pt x="152399" y="288035"/>
                  </a:lnTo>
                  <a:lnTo>
                    <a:pt x="140207" y="300227"/>
                  </a:lnTo>
                  <a:lnTo>
                    <a:pt x="138683" y="300227"/>
                  </a:lnTo>
                  <a:lnTo>
                    <a:pt x="114299" y="327659"/>
                  </a:lnTo>
                  <a:lnTo>
                    <a:pt x="104698" y="341375"/>
                  </a:lnTo>
                  <a:lnTo>
                    <a:pt x="103631" y="341375"/>
                  </a:lnTo>
                  <a:lnTo>
                    <a:pt x="91439" y="358139"/>
                  </a:lnTo>
                  <a:lnTo>
                    <a:pt x="91994" y="358139"/>
                  </a:lnTo>
                  <a:lnTo>
                    <a:pt x="72597" y="388619"/>
                  </a:lnTo>
                  <a:lnTo>
                    <a:pt x="71627" y="388619"/>
                  </a:lnTo>
                  <a:lnTo>
                    <a:pt x="62483" y="406907"/>
                  </a:lnTo>
                  <a:lnTo>
                    <a:pt x="64007" y="406907"/>
                  </a:lnTo>
                  <a:lnTo>
                    <a:pt x="54863" y="423671"/>
                  </a:lnTo>
                  <a:lnTo>
                    <a:pt x="39623" y="460247"/>
                  </a:lnTo>
                  <a:lnTo>
                    <a:pt x="19811" y="537971"/>
                  </a:lnTo>
                  <a:lnTo>
                    <a:pt x="15348" y="579119"/>
                  </a:lnTo>
                  <a:lnTo>
                    <a:pt x="13839" y="598728"/>
                  </a:lnTo>
                  <a:lnTo>
                    <a:pt x="13715" y="1011936"/>
                  </a:lnTo>
                  <a:close/>
                </a:path>
                <a:path w="623570" h="1012189">
                  <a:moveTo>
                    <a:pt x="440435" y="199643"/>
                  </a:moveTo>
                  <a:lnTo>
                    <a:pt x="428243" y="199643"/>
                  </a:lnTo>
                  <a:lnTo>
                    <a:pt x="434339" y="193547"/>
                  </a:lnTo>
                  <a:lnTo>
                    <a:pt x="440435" y="193547"/>
                  </a:lnTo>
                  <a:lnTo>
                    <a:pt x="440435" y="199643"/>
                  </a:lnTo>
                  <a:close/>
                </a:path>
                <a:path w="623570" h="1012189">
                  <a:moveTo>
                    <a:pt x="138683" y="301751"/>
                  </a:moveTo>
                  <a:lnTo>
                    <a:pt x="138683" y="300227"/>
                  </a:lnTo>
                  <a:lnTo>
                    <a:pt x="140207" y="300227"/>
                  </a:lnTo>
                  <a:lnTo>
                    <a:pt x="138683" y="301751"/>
                  </a:lnTo>
                  <a:close/>
                </a:path>
                <a:path w="623570" h="1012189">
                  <a:moveTo>
                    <a:pt x="611123" y="326135"/>
                  </a:moveTo>
                  <a:lnTo>
                    <a:pt x="608803" y="322325"/>
                  </a:lnTo>
                  <a:lnTo>
                    <a:pt x="611123" y="318515"/>
                  </a:lnTo>
                  <a:lnTo>
                    <a:pt x="611123" y="326135"/>
                  </a:lnTo>
                  <a:close/>
                </a:path>
                <a:path w="623570" h="1012189">
                  <a:moveTo>
                    <a:pt x="621466" y="326135"/>
                  </a:moveTo>
                  <a:lnTo>
                    <a:pt x="611123" y="326135"/>
                  </a:lnTo>
                  <a:lnTo>
                    <a:pt x="611123" y="318515"/>
                  </a:lnTo>
                  <a:lnTo>
                    <a:pt x="620555" y="318515"/>
                  </a:lnTo>
                  <a:lnTo>
                    <a:pt x="623315" y="323087"/>
                  </a:lnTo>
                  <a:lnTo>
                    <a:pt x="621466" y="326135"/>
                  </a:lnTo>
                  <a:close/>
                </a:path>
                <a:path w="623570" h="1012189">
                  <a:moveTo>
                    <a:pt x="441187" y="623315"/>
                  </a:moveTo>
                  <a:lnTo>
                    <a:pt x="440435" y="623315"/>
                  </a:lnTo>
                  <a:lnTo>
                    <a:pt x="440435" y="598728"/>
                  </a:lnTo>
                  <a:lnTo>
                    <a:pt x="608803" y="322325"/>
                  </a:lnTo>
                  <a:lnTo>
                    <a:pt x="611123" y="326135"/>
                  </a:lnTo>
                  <a:lnTo>
                    <a:pt x="621466" y="326135"/>
                  </a:lnTo>
                  <a:lnTo>
                    <a:pt x="441187" y="623315"/>
                  </a:lnTo>
                  <a:close/>
                </a:path>
                <a:path w="623570" h="1012189">
                  <a:moveTo>
                    <a:pt x="103631" y="342899"/>
                  </a:moveTo>
                  <a:lnTo>
                    <a:pt x="103631" y="341375"/>
                  </a:lnTo>
                  <a:lnTo>
                    <a:pt x="104698" y="341375"/>
                  </a:lnTo>
                  <a:lnTo>
                    <a:pt x="103631" y="342899"/>
                  </a:lnTo>
                  <a:close/>
                </a:path>
                <a:path w="623570" h="1012189">
                  <a:moveTo>
                    <a:pt x="91994" y="358139"/>
                  </a:moveTo>
                  <a:lnTo>
                    <a:pt x="91439" y="358139"/>
                  </a:lnTo>
                  <a:lnTo>
                    <a:pt x="92963" y="356615"/>
                  </a:lnTo>
                  <a:lnTo>
                    <a:pt x="91994" y="358139"/>
                  </a:lnTo>
                  <a:close/>
                </a:path>
                <a:path w="623570" h="1012189">
                  <a:moveTo>
                    <a:pt x="71627" y="390143"/>
                  </a:moveTo>
                  <a:lnTo>
                    <a:pt x="71627" y="388619"/>
                  </a:lnTo>
                  <a:lnTo>
                    <a:pt x="72597" y="388619"/>
                  </a:lnTo>
                  <a:lnTo>
                    <a:pt x="71627" y="390143"/>
                  </a:lnTo>
                  <a:close/>
                </a:path>
                <a:path w="623570" h="1012189">
                  <a:moveTo>
                    <a:pt x="156971" y="1011936"/>
                  </a:moveTo>
                  <a:lnTo>
                    <a:pt x="143255" y="1011936"/>
                  </a:lnTo>
                  <a:lnTo>
                    <a:pt x="143256" y="621789"/>
                  </a:lnTo>
                  <a:lnTo>
                    <a:pt x="153923" y="566927"/>
                  </a:lnTo>
                  <a:lnTo>
                    <a:pt x="179831" y="519683"/>
                  </a:lnTo>
                  <a:lnTo>
                    <a:pt x="207263" y="492251"/>
                  </a:lnTo>
                  <a:lnTo>
                    <a:pt x="220979" y="480059"/>
                  </a:lnTo>
                  <a:lnTo>
                    <a:pt x="256031" y="460247"/>
                  </a:lnTo>
                  <a:lnTo>
                    <a:pt x="294131" y="446531"/>
                  </a:lnTo>
                  <a:lnTo>
                    <a:pt x="335279" y="438911"/>
                  </a:lnTo>
                  <a:lnTo>
                    <a:pt x="440435" y="438911"/>
                  </a:lnTo>
                  <a:lnTo>
                    <a:pt x="440435" y="445007"/>
                  </a:lnTo>
                  <a:lnTo>
                    <a:pt x="428243" y="445007"/>
                  </a:lnTo>
                  <a:lnTo>
                    <a:pt x="428243" y="451103"/>
                  </a:lnTo>
                  <a:lnTo>
                    <a:pt x="358139" y="451103"/>
                  </a:lnTo>
                  <a:lnTo>
                    <a:pt x="316991" y="454151"/>
                  </a:lnTo>
                  <a:lnTo>
                    <a:pt x="297179" y="458723"/>
                  </a:lnTo>
                  <a:lnTo>
                    <a:pt x="278891" y="464819"/>
                  </a:lnTo>
                  <a:lnTo>
                    <a:pt x="260603" y="472439"/>
                  </a:lnTo>
                  <a:lnTo>
                    <a:pt x="262127" y="472439"/>
                  </a:lnTo>
                  <a:lnTo>
                    <a:pt x="243839" y="480059"/>
                  </a:lnTo>
                  <a:lnTo>
                    <a:pt x="245363" y="480059"/>
                  </a:lnTo>
                  <a:lnTo>
                    <a:pt x="228599" y="490727"/>
                  </a:lnTo>
                  <a:lnTo>
                    <a:pt x="214883" y="501395"/>
                  </a:lnTo>
                  <a:lnTo>
                    <a:pt x="201167" y="513587"/>
                  </a:lnTo>
                  <a:lnTo>
                    <a:pt x="202691" y="513587"/>
                  </a:lnTo>
                  <a:lnTo>
                    <a:pt x="190499" y="527303"/>
                  </a:lnTo>
                  <a:lnTo>
                    <a:pt x="179831" y="541019"/>
                  </a:lnTo>
                  <a:lnTo>
                    <a:pt x="164591" y="571499"/>
                  </a:lnTo>
                  <a:lnTo>
                    <a:pt x="160019" y="588263"/>
                  </a:lnTo>
                  <a:lnTo>
                    <a:pt x="156971" y="605027"/>
                  </a:lnTo>
                  <a:lnTo>
                    <a:pt x="156971" y="1011936"/>
                  </a:lnTo>
                  <a:close/>
                </a:path>
                <a:path w="623570" h="1012189">
                  <a:moveTo>
                    <a:pt x="428243" y="618743"/>
                  </a:moveTo>
                  <a:lnTo>
                    <a:pt x="428243" y="445007"/>
                  </a:lnTo>
                  <a:lnTo>
                    <a:pt x="434339" y="451103"/>
                  </a:lnTo>
                  <a:lnTo>
                    <a:pt x="440435" y="451103"/>
                  </a:lnTo>
                  <a:lnTo>
                    <a:pt x="440435" y="598728"/>
                  </a:lnTo>
                  <a:lnTo>
                    <a:pt x="428243" y="618743"/>
                  </a:lnTo>
                  <a:close/>
                </a:path>
                <a:path w="623570" h="1012189">
                  <a:moveTo>
                    <a:pt x="440435" y="451103"/>
                  </a:moveTo>
                  <a:lnTo>
                    <a:pt x="434339" y="451103"/>
                  </a:lnTo>
                  <a:lnTo>
                    <a:pt x="428243" y="445007"/>
                  </a:lnTo>
                  <a:lnTo>
                    <a:pt x="440435" y="445007"/>
                  </a:lnTo>
                  <a:lnTo>
                    <a:pt x="440435" y="451103"/>
                  </a:lnTo>
                  <a:close/>
                </a:path>
                <a:path w="623570" h="1012189">
                  <a:moveTo>
                    <a:pt x="15239" y="580643"/>
                  </a:moveTo>
                  <a:lnTo>
                    <a:pt x="15239" y="579119"/>
                  </a:lnTo>
                  <a:lnTo>
                    <a:pt x="15239" y="580643"/>
                  </a:lnTo>
                  <a:close/>
                </a:path>
                <a:path w="623570" h="1012189">
                  <a:moveTo>
                    <a:pt x="440435" y="623315"/>
                  </a:moveTo>
                  <a:lnTo>
                    <a:pt x="428243" y="618743"/>
                  </a:lnTo>
                  <a:lnTo>
                    <a:pt x="440435" y="598728"/>
                  </a:lnTo>
                  <a:lnTo>
                    <a:pt x="440435" y="623315"/>
                  </a:lnTo>
                  <a:close/>
                </a:path>
                <a:path w="623570" h="1012189">
                  <a:moveTo>
                    <a:pt x="428243" y="644651"/>
                  </a:moveTo>
                  <a:lnTo>
                    <a:pt x="428243" y="618743"/>
                  </a:lnTo>
                  <a:lnTo>
                    <a:pt x="440435" y="623315"/>
                  </a:lnTo>
                  <a:lnTo>
                    <a:pt x="441187" y="623315"/>
                  </a:lnTo>
                  <a:lnTo>
                    <a:pt x="428243" y="644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3884676"/>
              <a:ext cx="669036" cy="72085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6103" y="4108703"/>
              <a:ext cx="1376172" cy="17907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1703" y="4184904"/>
              <a:ext cx="1978152" cy="141732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3736361" y="3265354"/>
            <a:ext cx="1485900" cy="75247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35"/>
              </a:spcBef>
            </a:pPr>
            <a:r>
              <a:rPr dirty="0" sz="2400" spc="-10">
                <a:latin typeface="Tahoma"/>
                <a:cs typeface="Tahoma"/>
              </a:rPr>
              <a:t>Design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200">
                <a:latin typeface="Arial"/>
                <a:cs typeface="Arial"/>
              </a:rPr>
              <a:t>Project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Manager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36361" y="4492268"/>
            <a:ext cx="9398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10">
                <a:solidFill>
                  <a:srgbClr val="3333CC"/>
                </a:solidFill>
                <a:latin typeface="Times New Roman"/>
                <a:cs typeface="Times New Roman"/>
              </a:rPr>
              <a:t>■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36361" y="4894580"/>
            <a:ext cx="9398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10">
                <a:solidFill>
                  <a:srgbClr val="3333CC"/>
                </a:solidFill>
                <a:latin typeface="Times New Roman"/>
                <a:cs typeface="Times New Roman"/>
              </a:rPr>
              <a:t>■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36361" y="5479840"/>
            <a:ext cx="9398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10">
                <a:solidFill>
                  <a:srgbClr val="3333CC"/>
                </a:solidFill>
                <a:latin typeface="Times New Roman"/>
                <a:cs typeface="Times New Roman"/>
              </a:rPr>
              <a:t>■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36361" y="4028969"/>
            <a:ext cx="1976755" cy="196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200">
                <a:latin typeface="Arial"/>
                <a:cs typeface="Arial"/>
              </a:rPr>
              <a:t>Business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End- </a:t>
            </a:r>
            <a:r>
              <a:rPr dirty="0" sz="1200">
                <a:latin typeface="Arial"/>
                <a:cs typeface="Arial"/>
              </a:rPr>
              <a:t>user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Liaison</a:t>
            </a:r>
            <a:endParaRPr sz="1200">
              <a:latin typeface="Arial"/>
              <a:cs typeface="Arial"/>
            </a:endParaRPr>
          </a:p>
          <a:p>
            <a:pPr marL="354965" marR="32893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/ Network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/ </a:t>
            </a:r>
            <a:r>
              <a:rPr dirty="0" sz="1200">
                <a:latin typeface="Arial"/>
                <a:cs typeface="Arial"/>
              </a:rPr>
              <a:t>Database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Architect</a:t>
            </a:r>
            <a:endParaRPr sz="1200">
              <a:latin typeface="Arial"/>
              <a:cs typeface="Arial"/>
            </a:endParaRPr>
          </a:p>
          <a:p>
            <a:pPr marL="354965" marR="28003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Arial"/>
                <a:cs typeface="Arial"/>
              </a:rPr>
              <a:t>Software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Engineer</a:t>
            </a:r>
            <a:r>
              <a:rPr dirty="0" sz="1200" spc="-50">
                <a:latin typeface="Arial"/>
                <a:cs typeface="Arial"/>
              </a:rPr>
              <a:t> / </a:t>
            </a:r>
            <a:r>
              <a:rPr dirty="0" sz="1200">
                <a:latin typeface="Arial"/>
                <a:cs typeface="Arial"/>
              </a:rPr>
              <a:t>Developer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/ </a:t>
            </a:r>
            <a:r>
              <a:rPr dirty="0" sz="1200" spc="-10">
                <a:latin typeface="Arial"/>
                <a:cs typeface="Arial"/>
              </a:rPr>
              <a:t>Programmer</a:t>
            </a:r>
            <a:endParaRPr sz="1200">
              <a:latin typeface="Arial"/>
              <a:cs typeface="Arial"/>
            </a:endParaRPr>
          </a:p>
          <a:p>
            <a:pPr marL="354965" marR="25971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System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Engineer</a:t>
            </a:r>
            <a:r>
              <a:rPr dirty="0" sz="1200" spc="-50">
                <a:latin typeface="Arial"/>
                <a:cs typeface="Arial"/>
              </a:rPr>
              <a:t> / </a:t>
            </a:r>
            <a:r>
              <a:rPr dirty="0" sz="1200">
                <a:latin typeface="Arial"/>
                <a:cs typeface="Arial"/>
              </a:rPr>
              <a:t>Integrator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/ </a:t>
            </a:r>
            <a:r>
              <a:rPr dirty="0" sz="1200" spc="-10">
                <a:latin typeface="Arial"/>
                <a:cs typeface="Arial"/>
              </a:rPr>
              <a:t>Usability Tester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07475" y="5822687"/>
            <a:ext cx="110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927260" y="4755889"/>
            <a:ext cx="1361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Delivering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631863" y="6051286"/>
            <a:ext cx="980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Tahoma"/>
                <a:cs typeface="Tahoma"/>
              </a:rPr>
              <a:t>Testing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965704" y="3886199"/>
            <a:ext cx="2519680" cy="388620"/>
            <a:chOff x="2965704" y="3886199"/>
            <a:chExt cx="2519680" cy="388620"/>
          </a:xfrm>
        </p:grpSpPr>
        <p:sp>
          <p:nvSpPr>
            <p:cNvPr id="31" name="object 31" descr=""/>
            <p:cNvSpPr/>
            <p:nvPr/>
          </p:nvSpPr>
          <p:spPr>
            <a:xfrm>
              <a:off x="2971800" y="3886199"/>
              <a:ext cx="143510" cy="381000"/>
            </a:xfrm>
            <a:custGeom>
              <a:avLst/>
              <a:gdLst/>
              <a:ahLst/>
              <a:cxnLst/>
              <a:rect l="l" t="t" r="r" b="b"/>
              <a:pathLst>
                <a:path w="143510" h="381000">
                  <a:moveTo>
                    <a:pt x="0" y="0"/>
                  </a:moveTo>
                  <a:lnTo>
                    <a:pt x="0" y="380999"/>
                  </a:lnTo>
                  <a:lnTo>
                    <a:pt x="143255" y="380999"/>
                  </a:lnTo>
                  <a:lnTo>
                    <a:pt x="143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65704" y="3886199"/>
              <a:ext cx="157480" cy="388620"/>
            </a:xfrm>
            <a:custGeom>
              <a:avLst/>
              <a:gdLst/>
              <a:ahLst/>
              <a:cxnLst/>
              <a:rect l="l" t="t" r="r" b="b"/>
              <a:pathLst>
                <a:path w="157480" h="388620">
                  <a:moveTo>
                    <a:pt x="156971" y="388620"/>
                  </a:moveTo>
                  <a:lnTo>
                    <a:pt x="0" y="388620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74904"/>
                  </a:lnTo>
                  <a:lnTo>
                    <a:pt x="6095" y="374904"/>
                  </a:lnTo>
                  <a:lnTo>
                    <a:pt x="13715" y="381000"/>
                  </a:lnTo>
                  <a:lnTo>
                    <a:pt x="156971" y="381000"/>
                  </a:lnTo>
                  <a:lnTo>
                    <a:pt x="156971" y="388620"/>
                  </a:lnTo>
                  <a:close/>
                </a:path>
                <a:path w="157480" h="388620">
                  <a:moveTo>
                    <a:pt x="143255" y="381000"/>
                  </a:moveTo>
                  <a:lnTo>
                    <a:pt x="143255" y="0"/>
                  </a:lnTo>
                  <a:lnTo>
                    <a:pt x="156971" y="0"/>
                  </a:lnTo>
                  <a:lnTo>
                    <a:pt x="156971" y="374904"/>
                  </a:lnTo>
                  <a:lnTo>
                    <a:pt x="149351" y="374904"/>
                  </a:lnTo>
                  <a:lnTo>
                    <a:pt x="143255" y="381000"/>
                  </a:lnTo>
                  <a:close/>
                </a:path>
                <a:path w="157480" h="388620">
                  <a:moveTo>
                    <a:pt x="13715" y="381000"/>
                  </a:moveTo>
                  <a:lnTo>
                    <a:pt x="6095" y="374904"/>
                  </a:lnTo>
                  <a:lnTo>
                    <a:pt x="13715" y="374904"/>
                  </a:lnTo>
                  <a:lnTo>
                    <a:pt x="13715" y="381000"/>
                  </a:lnTo>
                  <a:close/>
                </a:path>
                <a:path w="157480" h="388620">
                  <a:moveTo>
                    <a:pt x="143255" y="381000"/>
                  </a:moveTo>
                  <a:lnTo>
                    <a:pt x="13715" y="381000"/>
                  </a:lnTo>
                  <a:lnTo>
                    <a:pt x="13715" y="374904"/>
                  </a:lnTo>
                  <a:lnTo>
                    <a:pt x="143255" y="374904"/>
                  </a:lnTo>
                  <a:lnTo>
                    <a:pt x="143255" y="381000"/>
                  </a:lnTo>
                  <a:close/>
                </a:path>
                <a:path w="157480" h="388620">
                  <a:moveTo>
                    <a:pt x="156971" y="381000"/>
                  </a:moveTo>
                  <a:lnTo>
                    <a:pt x="143255" y="381000"/>
                  </a:lnTo>
                  <a:lnTo>
                    <a:pt x="149351" y="374904"/>
                  </a:lnTo>
                  <a:lnTo>
                    <a:pt x="156971" y="374904"/>
                  </a:lnTo>
                  <a:lnTo>
                    <a:pt x="156971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34000" y="3886199"/>
              <a:ext cx="143510" cy="76200"/>
            </a:xfrm>
            <a:custGeom>
              <a:avLst/>
              <a:gdLst/>
              <a:ahLst/>
              <a:cxnLst/>
              <a:rect l="l" t="t" r="r" b="b"/>
              <a:pathLst>
                <a:path w="143510" h="76200">
                  <a:moveTo>
                    <a:pt x="0" y="0"/>
                  </a:moveTo>
                  <a:lnTo>
                    <a:pt x="0" y="76199"/>
                  </a:lnTo>
                  <a:lnTo>
                    <a:pt x="143255" y="76199"/>
                  </a:lnTo>
                  <a:lnTo>
                    <a:pt x="143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327904" y="3886200"/>
              <a:ext cx="157480" cy="83820"/>
            </a:xfrm>
            <a:custGeom>
              <a:avLst/>
              <a:gdLst/>
              <a:ahLst/>
              <a:cxnLst/>
              <a:rect l="l" t="t" r="r" b="b"/>
              <a:pathLst>
                <a:path w="157479" h="83820">
                  <a:moveTo>
                    <a:pt x="156971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70103"/>
                  </a:lnTo>
                  <a:lnTo>
                    <a:pt x="6095" y="70103"/>
                  </a:lnTo>
                  <a:lnTo>
                    <a:pt x="13715" y="76199"/>
                  </a:lnTo>
                  <a:lnTo>
                    <a:pt x="156971" y="76199"/>
                  </a:lnTo>
                  <a:lnTo>
                    <a:pt x="156971" y="83819"/>
                  </a:lnTo>
                  <a:close/>
                </a:path>
                <a:path w="157479" h="83820">
                  <a:moveTo>
                    <a:pt x="143255" y="76199"/>
                  </a:moveTo>
                  <a:lnTo>
                    <a:pt x="143255" y="0"/>
                  </a:lnTo>
                  <a:lnTo>
                    <a:pt x="156971" y="0"/>
                  </a:lnTo>
                  <a:lnTo>
                    <a:pt x="156971" y="70103"/>
                  </a:lnTo>
                  <a:lnTo>
                    <a:pt x="149351" y="70103"/>
                  </a:lnTo>
                  <a:lnTo>
                    <a:pt x="143255" y="76199"/>
                  </a:lnTo>
                  <a:close/>
                </a:path>
                <a:path w="157479" h="83820">
                  <a:moveTo>
                    <a:pt x="13715" y="76199"/>
                  </a:moveTo>
                  <a:lnTo>
                    <a:pt x="6095" y="70103"/>
                  </a:lnTo>
                  <a:lnTo>
                    <a:pt x="13715" y="70103"/>
                  </a:lnTo>
                  <a:lnTo>
                    <a:pt x="13715" y="76199"/>
                  </a:lnTo>
                  <a:close/>
                </a:path>
                <a:path w="157479" h="83820">
                  <a:moveTo>
                    <a:pt x="143255" y="76199"/>
                  </a:moveTo>
                  <a:lnTo>
                    <a:pt x="13715" y="76199"/>
                  </a:lnTo>
                  <a:lnTo>
                    <a:pt x="13715" y="70103"/>
                  </a:lnTo>
                  <a:lnTo>
                    <a:pt x="143255" y="70103"/>
                  </a:lnTo>
                  <a:lnTo>
                    <a:pt x="143255" y="76199"/>
                  </a:lnTo>
                  <a:close/>
                </a:path>
                <a:path w="157479" h="83820">
                  <a:moveTo>
                    <a:pt x="156971" y="76199"/>
                  </a:moveTo>
                  <a:lnTo>
                    <a:pt x="143255" y="76199"/>
                  </a:lnTo>
                  <a:lnTo>
                    <a:pt x="149351" y="70103"/>
                  </a:lnTo>
                  <a:lnTo>
                    <a:pt x="156971" y="70103"/>
                  </a:lnTo>
                  <a:lnTo>
                    <a:pt x="156971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7461504" y="3941063"/>
            <a:ext cx="623570" cy="1019810"/>
            <a:chOff x="7461504" y="3941063"/>
            <a:chExt cx="623570" cy="1019810"/>
          </a:xfrm>
        </p:grpSpPr>
        <p:sp>
          <p:nvSpPr>
            <p:cNvPr id="36" name="object 36" descr=""/>
            <p:cNvSpPr/>
            <p:nvPr/>
          </p:nvSpPr>
          <p:spPr>
            <a:xfrm>
              <a:off x="7467600" y="3962399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143256" y="990600"/>
                  </a:moveTo>
                  <a:lnTo>
                    <a:pt x="0" y="990600"/>
                  </a:lnTo>
                  <a:lnTo>
                    <a:pt x="0" y="557784"/>
                  </a:lnTo>
                  <a:lnTo>
                    <a:pt x="2757" y="508635"/>
                  </a:lnTo>
                  <a:lnTo>
                    <a:pt x="10804" y="461313"/>
                  </a:lnTo>
                  <a:lnTo>
                    <a:pt x="23804" y="416185"/>
                  </a:lnTo>
                  <a:lnTo>
                    <a:pt x="41420" y="373616"/>
                  </a:lnTo>
                  <a:lnTo>
                    <a:pt x="63315" y="333973"/>
                  </a:lnTo>
                  <a:lnTo>
                    <a:pt x="89150" y="297623"/>
                  </a:lnTo>
                  <a:lnTo>
                    <a:pt x="118591" y="264931"/>
                  </a:lnTo>
                  <a:lnTo>
                    <a:pt x="151298" y="236263"/>
                  </a:lnTo>
                  <a:lnTo>
                    <a:pt x="186935" y="211987"/>
                  </a:lnTo>
                  <a:lnTo>
                    <a:pt x="225166" y="192467"/>
                  </a:lnTo>
                  <a:lnTo>
                    <a:pt x="265652" y="178072"/>
                  </a:lnTo>
                  <a:lnTo>
                    <a:pt x="308057" y="169166"/>
                  </a:lnTo>
                  <a:lnTo>
                    <a:pt x="352043" y="166116"/>
                  </a:lnTo>
                  <a:lnTo>
                    <a:pt x="428243" y="166116"/>
                  </a:lnTo>
                  <a:lnTo>
                    <a:pt x="428243" y="0"/>
                  </a:lnTo>
                  <a:lnTo>
                    <a:pt x="609600" y="278892"/>
                  </a:lnTo>
                  <a:lnTo>
                    <a:pt x="428243" y="557784"/>
                  </a:lnTo>
                  <a:lnTo>
                    <a:pt x="428243" y="393192"/>
                  </a:lnTo>
                  <a:lnTo>
                    <a:pt x="352043" y="393192"/>
                  </a:lnTo>
                  <a:lnTo>
                    <a:pt x="296361" y="399139"/>
                  </a:lnTo>
                  <a:lnTo>
                    <a:pt x="246436" y="415882"/>
                  </a:lnTo>
                  <a:lnTo>
                    <a:pt x="204215" y="441769"/>
                  </a:lnTo>
                  <a:lnTo>
                    <a:pt x="171647" y="475149"/>
                  </a:lnTo>
                  <a:lnTo>
                    <a:pt x="150678" y="514371"/>
                  </a:lnTo>
                  <a:lnTo>
                    <a:pt x="143256" y="557784"/>
                  </a:lnTo>
                  <a:lnTo>
                    <a:pt x="143256" y="9906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461504" y="3941063"/>
              <a:ext cx="623570" cy="1019810"/>
            </a:xfrm>
            <a:custGeom>
              <a:avLst/>
              <a:gdLst/>
              <a:ahLst/>
              <a:cxnLst/>
              <a:rect l="l" t="t" r="r" b="b"/>
              <a:pathLst>
                <a:path w="623570" h="1019810">
                  <a:moveTo>
                    <a:pt x="428244" y="25908"/>
                  </a:moveTo>
                  <a:lnTo>
                    <a:pt x="428244" y="0"/>
                  </a:lnTo>
                  <a:lnTo>
                    <a:pt x="442107" y="21336"/>
                  </a:lnTo>
                  <a:lnTo>
                    <a:pt x="440436" y="21336"/>
                  </a:lnTo>
                  <a:lnTo>
                    <a:pt x="428244" y="25908"/>
                  </a:lnTo>
                  <a:close/>
                </a:path>
                <a:path w="623570" h="1019810">
                  <a:moveTo>
                    <a:pt x="440436" y="44500"/>
                  </a:moveTo>
                  <a:lnTo>
                    <a:pt x="428244" y="25908"/>
                  </a:lnTo>
                  <a:lnTo>
                    <a:pt x="440436" y="21336"/>
                  </a:lnTo>
                  <a:lnTo>
                    <a:pt x="440436" y="44500"/>
                  </a:lnTo>
                  <a:close/>
                </a:path>
                <a:path w="623570" h="1019810">
                  <a:moveTo>
                    <a:pt x="608625" y="300990"/>
                  </a:moveTo>
                  <a:lnTo>
                    <a:pt x="440436" y="44500"/>
                  </a:lnTo>
                  <a:lnTo>
                    <a:pt x="440436" y="21336"/>
                  </a:lnTo>
                  <a:lnTo>
                    <a:pt x="442107" y="21336"/>
                  </a:lnTo>
                  <a:lnTo>
                    <a:pt x="621335" y="297180"/>
                  </a:lnTo>
                  <a:lnTo>
                    <a:pt x="611124" y="297180"/>
                  </a:lnTo>
                  <a:lnTo>
                    <a:pt x="608625" y="300990"/>
                  </a:lnTo>
                  <a:close/>
                </a:path>
                <a:path w="623570" h="1019810">
                  <a:moveTo>
                    <a:pt x="428244" y="187452"/>
                  </a:moveTo>
                  <a:lnTo>
                    <a:pt x="428244" y="25908"/>
                  </a:lnTo>
                  <a:lnTo>
                    <a:pt x="440436" y="44500"/>
                  </a:lnTo>
                  <a:lnTo>
                    <a:pt x="440436" y="181356"/>
                  </a:lnTo>
                  <a:lnTo>
                    <a:pt x="434340" y="181356"/>
                  </a:lnTo>
                  <a:lnTo>
                    <a:pt x="428244" y="187452"/>
                  </a:lnTo>
                  <a:close/>
                </a:path>
                <a:path w="623570" h="1019810">
                  <a:moveTo>
                    <a:pt x="156972" y="1019556"/>
                  </a:moveTo>
                  <a:lnTo>
                    <a:pt x="0" y="1019556"/>
                  </a:lnTo>
                  <a:lnTo>
                    <a:pt x="0" y="579120"/>
                  </a:lnTo>
                  <a:lnTo>
                    <a:pt x="4572" y="519684"/>
                  </a:lnTo>
                  <a:lnTo>
                    <a:pt x="7620" y="499872"/>
                  </a:lnTo>
                  <a:lnTo>
                    <a:pt x="12192" y="480060"/>
                  </a:lnTo>
                  <a:lnTo>
                    <a:pt x="16764" y="461772"/>
                  </a:lnTo>
                  <a:lnTo>
                    <a:pt x="21336" y="441960"/>
                  </a:lnTo>
                  <a:lnTo>
                    <a:pt x="28956" y="425196"/>
                  </a:lnTo>
                  <a:lnTo>
                    <a:pt x="35052" y="406908"/>
                  </a:lnTo>
                  <a:lnTo>
                    <a:pt x="44196" y="390144"/>
                  </a:lnTo>
                  <a:lnTo>
                    <a:pt x="82296" y="326136"/>
                  </a:lnTo>
                  <a:lnTo>
                    <a:pt x="117348" y="284988"/>
                  </a:lnTo>
                  <a:lnTo>
                    <a:pt x="156972" y="249936"/>
                  </a:lnTo>
                  <a:lnTo>
                    <a:pt x="202692" y="220980"/>
                  </a:lnTo>
                  <a:lnTo>
                    <a:pt x="217932" y="211836"/>
                  </a:lnTo>
                  <a:lnTo>
                    <a:pt x="234696" y="205740"/>
                  </a:lnTo>
                  <a:lnTo>
                    <a:pt x="251460" y="198120"/>
                  </a:lnTo>
                  <a:lnTo>
                    <a:pt x="284988" y="188976"/>
                  </a:lnTo>
                  <a:lnTo>
                    <a:pt x="321564" y="182880"/>
                  </a:lnTo>
                  <a:lnTo>
                    <a:pt x="339852" y="181356"/>
                  </a:lnTo>
                  <a:lnTo>
                    <a:pt x="428244" y="181356"/>
                  </a:lnTo>
                  <a:lnTo>
                    <a:pt x="428244" y="187452"/>
                  </a:lnTo>
                  <a:lnTo>
                    <a:pt x="440436" y="187452"/>
                  </a:lnTo>
                  <a:lnTo>
                    <a:pt x="440436" y="193548"/>
                  </a:lnTo>
                  <a:lnTo>
                    <a:pt x="339852" y="193548"/>
                  </a:lnTo>
                  <a:lnTo>
                    <a:pt x="321564" y="195072"/>
                  </a:lnTo>
                  <a:lnTo>
                    <a:pt x="323088" y="195072"/>
                  </a:lnTo>
                  <a:lnTo>
                    <a:pt x="304800" y="198120"/>
                  </a:lnTo>
                  <a:lnTo>
                    <a:pt x="288036" y="201168"/>
                  </a:lnTo>
                  <a:lnTo>
                    <a:pt x="254508" y="210312"/>
                  </a:lnTo>
                  <a:lnTo>
                    <a:pt x="256032" y="210312"/>
                  </a:lnTo>
                  <a:lnTo>
                    <a:pt x="239268" y="216408"/>
                  </a:lnTo>
                  <a:lnTo>
                    <a:pt x="208788" y="231648"/>
                  </a:lnTo>
                  <a:lnTo>
                    <a:pt x="196088" y="239268"/>
                  </a:lnTo>
                  <a:lnTo>
                    <a:pt x="193548" y="239268"/>
                  </a:lnTo>
                  <a:lnTo>
                    <a:pt x="179832" y="249936"/>
                  </a:lnTo>
                  <a:lnTo>
                    <a:pt x="164592" y="259080"/>
                  </a:lnTo>
                  <a:lnTo>
                    <a:pt x="166116" y="259080"/>
                  </a:lnTo>
                  <a:lnTo>
                    <a:pt x="150876" y="269748"/>
                  </a:lnTo>
                  <a:lnTo>
                    <a:pt x="152400" y="269748"/>
                  </a:lnTo>
                  <a:lnTo>
                    <a:pt x="138684" y="281940"/>
                  </a:lnTo>
                  <a:lnTo>
                    <a:pt x="114300" y="306324"/>
                  </a:lnTo>
                  <a:lnTo>
                    <a:pt x="102108" y="320040"/>
                  </a:lnTo>
                  <a:lnTo>
                    <a:pt x="103632" y="320040"/>
                  </a:lnTo>
                  <a:lnTo>
                    <a:pt x="91440" y="333756"/>
                  </a:lnTo>
                  <a:lnTo>
                    <a:pt x="82296" y="348996"/>
                  </a:lnTo>
                  <a:lnTo>
                    <a:pt x="72694" y="362712"/>
                  </a:lnTo>
                  <a:lnTo>
                    <a:pt x="71628" y="362712"/>
                  </a:lnTo>
                  <a:lnTo>
                    <a:pt x="62484" y="379476"/>
                  </a:lnTo>
                  <a:lnTo>
                    <a:pt x="54864" y="394716"/>
                  </a:lnTo>
                  <a:lnTo>
                    <a:pt x="47244" y="411480"/>
                  </a:lnTo>
                  <a:lnTo>
                    <a:pt x="40259" y="428244"/>
                  </a:lnTo>
                  <a:lnTo>
                    <a:pt x="39624" y="428244"/>
                  </a:lnTo>
                  <a:lnTo>
                    <a:pt x="19812" y="501396"/>
                  </a:lnTo>
                  <a:lnTo>
                    <a:pt x="15240" y="539496"/>
                  </a:lnTo>
                  <a:lnTo>
                    <a:pt x="13716" y="559308"/>
                  </a:lnTo>
                  <a:lnTo>
                    <a:pt x="13716" y="1005840"/>
                  </a:lnTo>
                  <a:lnTo>
                    <a:pt x="6096" y="1005840"/>
                  </a:lnTo>
                  <a:lnTo>
                    <a:pt x="13716" y="1011936"/>
                  </a:lnTo>
                  <a:lnTo>
                    <a:pt x="156972" y="1011936"/>
                  </a:lnTo>
                  <a:lnTo>
                    <a:pt x="156972" y="1019556"/>
                  </a:lnTo>
                  <a:close/>
                </a:path>
                <a:path w="623570" h="1019810">
                  <a:moveTo>
                    <a:pt x="440436" y="187452"/>
                  </a:moveTo>
                  <a:lnTo>
                    <a:pt x="428244" y="187452"/>
                  </a:lnTo>
                  <a:lnTo>
                    <a:pt x="434340" y="181356"/>
                  </a:lnTo>
                  <a:lnTo>
                    <a:pt x="440436" y="181356"/>
                  </a:lnTo>
                  <a:lnTo>
                    <a:pt x="440436" y="187452"/>
                  </a:lnTo>
                  <a:close/>
                </a:path>
                <a:path w="623570" h="1019810">
                  <a:moveTo>
                    <a:pt x="193548" y="240792"/>
                  </a:moveTo>
                  <a:lnTo>
                    <a:pt x="193548" y="239268"/>
                  </a:lnTo>
                  <a:lnTo>
                    <a:pt x="196088" y="239268"/>
                  </a:lnTo>
                  <a:lnTo>
                    <a:pt x="193548" y="240792"/>
                  </a:lnTo>
                  <a:close/>
                </a:path>
                <a:path w="623570" h="1019810">
                  <a:moveTo>
                    <a:pt x="611124" y="304800"/>
                  </a:moveTo>
                  <a:lnTo>
                    <a:pt x="608625" y="300990"/>
                  </a:lnTo>
                  <a:lnTo>
                    <a:pt x="611124" y="297180"/>
                  </a:lnTo>
                  <a:lnTo>
                    <a:pt x="611124" y="304800"/>
                  </a:lnTo>
                  <a:close/>
                </a:path>
                <a:path w="623570" h="1019810">
                  <a:moveTo>
                    <a:pt x="620345" y="304800"/>
                  </a:moveTo>
                  <a:lnTo>
                    <a:pt x="611124" y="304800"/>
                  </a:lnTo>
                  <a:lnTo>
                    <a:pt x="611124" y="297180"/>
                  </a:lnTo>
                  <a:lnTo>
                    <a:pt x="621335" y="297180"/>
                  </a:lnTo>
                  <a:lnTo>
                    <a:pt x="623316" y="300228"/>
                  </a:lnTo>
                  <a:lnTo>
                    <a:pt x="620345" y="304800"/>
                  </a:lnTo>
                  <a:close/>
                </a:path>
                <a:path w="623570" h="1019810">
                  <a:moveTo>
                    <a:pt x="442107" y="579120"/>
                  </a:moveTo>
                  <a:lnTo>
                    <a:pt x="440436" y="579120"/>
                  </a:lnTo>
                  <a:lnTo>
                    <a:pt x="440436" y="557479"/>
                  </a:lnTo>
                  <a:lnTo>
                    <a:pt x="608625" y="300990"/>
                  </a:lnTo>
                  <a:lnTo>
                    <a:pt x="611124" y="304800"/>
                  </a:lnTo>
                  <a:lnTo>
                    <a:pt x="620345" y="304800"/>
                  </a:lnTo>
                  <a:lnTo>
                    <a:pt x="442107" y="579120"/>
                  </a:lnTo>
                  <a:close/>
                </a:path>
                <a:path w="623570" h="1019810">
                  <a:moveTo>
                    <a:pt x="71628" y="364236"/>
                  </a:moveTo>
                  <a:lnTo>
                    <a:pt x="71628" y="362712"/>
                  </a:lnTo>
                  <a:lnTo>
                    <a:pt x="72694" y="362712"/>
                  </a:lnTo>
                  <a:lnTo>
                    <a:pt x="71628" y="364236"/>
                  </a:lnTo>
                  <a:close/>
                </a:path>
                <a:path w="623570" h="1019810">
                  <a:moveTo>
                    <a:pt x="143256" y="1011936"/>
                  </a:moveTo>
                  <a:lnTo>
                    <a:pt x="143256" y="579120"/>
                  </a:lnTo>
                  <a:lnTo>
                    <a:pt x="144780" y="562356"/>
                  </a:lnTo>
                  <a:lnTo>
                    <a:pt x="147828" y="544068"/>
                  </a:lnTo>
                  <a:lnTo>
                    <a:pt x="153924" y="528828"/>
                  </a:lnTo>
                  <a:lnTo>
                    <a:pt x="160020" y="512064"/>
                  </a:lnTo>
                  <a:lnTo>
                    <a:pt x="169164" y="496824"/>
                  </a:lnTo>
                  <a:lnTo>
                    <a:pt x="179832" y="483108"/>
                  </a:lnTo>
                  <a:lnTo>
                    <a:pt x="193548" y="469392"/>
                  </a:lnTo>
                  <a:lnTo>
                    <a:pt x="207264" y="458724"/>
                  </a:lnTo>
                  <a:lnTo>
                    <a:pt x="222504" y="446532"/>
                  </a:lnTo>
                  <a:lnTo>
                    <a:pt x="256032" y="428244"/>
                  </a:lnTo>
                  <a:lnTo>
                    <a:pt x="294132" y="416052"/>
                  </a:lnTo>
                  <a:lnTo>
                    <a:pt x="335280" y="408432"/>
                  </a:lnTo>
                  <a:lnTo>
                    <a:pt x="440436" y="408432"/>
                  </a:lnTo>
                  <a:lnTo>
                    <a:pt x="440436" y="414528"/>
                  </a:lnTo>
                  <a:lnTo>
                    <a:pt x="428244" y="414528"/>
                  </a:lnTo>
                  <a:lnTo>
                    <a:pt x="428244" y="420624"/>
                  </a:lnTo>
                  <a:lnTo>
                    <a:pt x="358140" y="420624"/>
                  </a:lnTo>
                  <a:lnTo>
                    <a:pt x="316992" y="423672"/>
                  </a:lnTo>
                  <a:lnTo>
                    <a:pt x="297180" y="428244"/>
                  </a:lnTo>
                  <a:lnTo>
                    <a:pt x="283464" y="432816"/>
                  </a:lnTo>
                  <a:lnTo>
                    <a:pt x="278892" y="432816"/>
                  </a:lnTo>
                  <a:lnTo>
                    <a:pt x="260604" y="440436"/>
                  </a:lnTo>
                  <a:lnTo>
                    <a:pt x="243840" y="448056"/>
                  </a:lnTo>
                  <a:lnTo>
                    <a:pt x="245364" y="448056"/>
                  </a:lnTo>
                  <a:lnTo>
                    <a:pt x="228600" y="457200"/>
                  </a:lnTo>
                  <a:lnTo>
                    <a:pt x="214884" y="467868"/>
                  </a:lnTo>
                  <a:lnTo>
                    <a:pt x="202882" y="478536"/>
                  </a:lnTo>
                  <a:lnTo>
                    <a:pt x="201168" y="478536"/>
                  </a:lnTo>
                  <a:lnTo>
                    <a:pt x="191685" y="490728"/>
                  </a:lnTo>
                  <a:lnTo>
                    <a:pt x="190500" y="490728"/>
                  </a:lnTo>
                  <a:lnTo>
                    <a:pt x="179832" y="504444"/>
                  </a:lnTo>
                  <a:lnTo>
                    <a:pt x="172212" y="518160"/>
                  </a:lnTo>
                  <a:lnTo>
                    <a:pt x="165354" y="531876"/>
                  </a:lnTo>
                  <a:lnTo>
                    <a:pt x="164592" y="531876"/>
                  </a:lnTo>
                  <a:lnTo>
                    <a:pt x="160435" y="547116"/>
                  </a:lnTo>
                  <a:lnTo>
                    <a:pt x="160020" y="547116"/>
                  </a:lnTo>
                  <a:lnTo>
                    <a:pt x="156972" y="563880"/>
                  </a:lnTo>
                  <a:lnTo>
                    <a:pt x="156972" y="1005840"/>
                  </a:lnTo>
                  <a:lnTo>
                    <a:pt x="149352" y="1005840"/>
                  </a:lnTo>
                  <a:lnTo>
                    <a:pt x="143256" y="1011936"/>
                  </a:lnTo>
                  <a:close/>
                </a:path>
                <a:path w="623570" h="1019810">
                  <a:moveTo>
                    <a:pt x="428244" y="576072"/>
                  </a:moveTo>
                  <a:lnTo>
                    <a:pt x="428244" y="414528"/>
                  </a:lnTo>
                  <a:lnTo>
                    <a:pt x="434340" y="420624"/>
                  </a:lnTo>
                  <a:lnTo>
                    <a:pt x="440436" y="420624"/>
                  </a:lnTo>
                  <a:lnTo>
                    <a:pt x="440436" y="557479"/>
                  </a:lnTo>
                  <a:lnTo>
                    <a:pt x="428244" y="576072"/>
                  </a:lnTo>
                  <a:close/>
                </a:path>
                <a:path w="623570" h="1019810">
                  <a:moveTo>
                    <a:pt x="440436" y="420624"/>
                  </a:moveTo>
                  <a:lnTo>
                    <a:pt x="434340" y="420624"/>
                  </a:lnTo>
                  <a:lnTo>
                    <a:pt x="428244" y="414528"/>
                  </a:lnTo>
                  <a:lnTo>
                    <a:pt x="440436" y="414528"/>
                  </a:lnTo>
                  <a:lnTo>
                    <a:pt x="440436" y="420624"/>
                  </a:lnTo>
                  <a:close/>
                </a:path>
                <a:path w="623570" h="1019810">
                  <a:moveTo>
                    <a:pt x="39624" y="429768"/>
                  </a:moveTo>
                  <a:lnTo>
                    <a:pt x="39624" y="428244"/>
                  </a:lnTo>
                  <a:lnTo>
                    <a:pt x="40259" y="428244"/>
                  </a:lnTo>
                  <a:lnTo>
                    <a:pt x="39624" y="429768"/>
                  </a:lnTo>
                  <a:close/>
                </a:path>
                <a:path w="623570" h="1019810">
                  <a:moveTo>
                    <a:pt x="278892" y="434340"/>
                  </a:moveTo>
                  <a:lnTo>
                    <a:pt x="278892" y="432816"/>
                  </a:lnTo>
                  <a:lnTo>
                    <a:pt x="283464" y="432816"/>
                  </a:lnTo>
                  <a:lnTo>
                    <a:pt x="278892" y="434340"/>
                  </a:lnTo>
                  <a:close/>
                </a:path>
                <a:path w="623570" h="1019810">
                  <a:moveTo>
                    <a:pt x="201168" y="480060"/>
                  </a:moveTo>
                  <a:lnTo>
                    <a:pt x="201168" y="478536"/>
                  </a:lnTo>
                  <a:lnTo>
                    <a:pt x="202882" y="478536"/>
                  </a:lnTo>
                  <a:lnTo>
                    <a:pt x="201168" y="480060"/>
                  </a:lnTo>
                  <a:close/>
                </a:path>
                <a:path w="623570" h="1019810">
                  <a:moveTo>
                    <a:pt x="190500" y="492252"/>
                  </a:moveTo>
                  <a:lnTo>
                    <a:pt x="190500" y="490728"/>
                  </a:lnTo>
                  <a:lnTo>
                    <a:pt x="191685" y="490728"/>
                  </a:lnTo>
                  <a:lnTo>
                    <a:pt x="190500" y="492252"/>
                  </a:lnTo>
                  <a:close/>
                </a:path>
                <a:path w="623570" h="1019810">
                  <a:moveTo>
                    <a:pt x="164592" y="533400"/>
                  </a:moveTo>
                  <a:lnTo>
                    <a:pt x="164592" y="531876"/>
                  </a:lnTo>
                  <a:lnTo>
                    <a:pt x="165354" y="531876"/>
                  </a:lnTo>
                  <a:lnTo>
                    <a:pt x="164592" y="533400"/>
                  </a:lnTo>
                  <a:close/>
                </a:path>
                <a:path w="623570" h="1019810">
                  <a:moveTo>
                    <a:pt x="160020" y="548640"/>
                  </a:moveTo>
                  <a:lnTo>
                    <a:pt x="160020" y="547116"/>
                  </a:lnTo>
                  <a:lnTo>
                    <a:pt x="160435" y="547116"/>
                  </a:lnTo>
                  <a:lnTo>
                    <a:pt x="160020" y="548640"/>
                  </a:lnTo>
                  <a:close/>
                </a:path>
                <a:path w="623570" h="1019810">
                  <a:moveTo>
                    <a:pt x="440436" y="579120"/>
                  </a:moveTo>
                  <a:lnTo>
                    <a:pt x="428244" y="576072"/>
                  </a:lnTo>
                  <a:lnTo>
                    <a:pt x="440436" y="557479"/>
                  </a:lnTo>
                  <a:lnTo>
                    <a:pt x="440436" y="579120"/>
                  </a:lnTo>
                  <a:close/>
                </a:path>
                <a:path w="623570" h="1019810">
                  <a:moveTo>
                    <a:pt x="428244" y="600456"/>
                  </a:moveTo>
                  <a:lnTo>
                    <a:pt x="428244" y="576072"/>
                  </a:lnTo>
                  <a:lnTo>
                    <a:pt x="440436" y="579120"/>
                  </a:lnTo>
                  <a:lnTo>
                    <a:pt x="442107" y="579120"/>
                  </a:lnTo>
                  <a:lnTo>
                    <a:pt x="428244" y="600456"/>
                  </a:lnTo>
                  <a:close/>
                </a:path>
                <a:path w="623570" h="1019810">
                  <a:moveTo>
                    <a:pt x="13716" y="1011936"/>
                  </a:moveTo>
                  <a:lnTo>
                    <a:pt x="6096" y="1005840"/>
                  </a:lnTo>
                  <a:lnTo>
                    <a:pt x="13716" y="1005840"/>
                  </a:lnTo>
                  <a:lnTo>
                    <a:pt x="13716" y="1011936"/>
                  </a:lnTo>
                  <a:close/>
                </a:path>
                <a:path w="623570" h="1019810">
                  <a:moveTo>
                    <a:pt x="143256" y="1011936"/>
                  </a:moveTo>
                  <a:lnTo>
                    <a:pt x="13716" y="1011936"/>
                  </a:lnTo>
                  <a:lnTo>
                    <a:pt x="13716" y="1005840"/>
                  </a:lnTo>
                  <a:lnTo>
                    <a:pt x="143256" y="1005840"/>
                  </a:lnTo>
                  <a:lnTo>
                    <a:pt x="143256" y="1011936"/>
                  </a:lnTo>
                  <a:close/>
                </a:path>
                <a:path w="623570" h="1019810">
                  <a:moveTo>
                    <a:pt x="156972" y="1011936"/>
                  </a:moveTo>
                  <a:lnTo>
                    <a:pt x="143256" y="1011936"/>
                  </a:lnTo>
                  <a:lnTo>
                    <a:pt x="149352" y="1005840"/>
                  </a:lnTo>
                  <a:lnTo>
                    <a:pt x="156972" y="1005840"/>
                  </a:lnTo>
                  <a:lnTo>
                    <a:pt x="156972" y="1011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Class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Structure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894075" y="1865375"/>
            <a:ext cx="337185" cy="525780"/>
            <a:chOff x="2894075" y="1865375"/>
            <a:chExt cx="337185" cy="525780"/>
          </a:xfrm>
        </p:grpSpPr>
        <p:sp>
          <p:nvSpPr>
            <p:cNvPr id="4" name="object 4" descr=""/>
            <p:cNvSpPr/>
            <p:nvPr/>
          </p:nvSpPr>
          <p:spPr>
            <a:xfrm>
              <a:off x="2980943" y="1872995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86868" y="173736"/>
                  </a:moveTo>
                  <a:lnTo>
                    <a:pt x="52720" y="167020"/>
                  </a:lnTo>
                  <a:lnTo>
                    <a:pt x="25146" y="148590"/>
                  </a:lnTo>
                  <a:lnTo>
                    <a:pt x="6715" y="121015"/>
                  </a:lnTo>
                  <a:lnTo>
                    <a:pt x="0" y="86868"/>
                  </a:lnTo>
                  <a:lnTo>
                    <a:pt x="6715" y="52720"/>
                  </a:lnTo>
                  <a:lnTo>
                    <a:pt x="25146" y="25146"/>
                  </a:lnTo>
                  <a:lnTo>
                    <a:pt x="52720" y="6715"/>
                  </a:lnTo>
                  <a:lnTo>
                    <a:pt x="86868" y="0"/>
                  </a:lnTo>
                  <a:lnTo>
                    <a:pt x="121015" y="6715"/>
                  </a:lnTo>
                  <a:lnTo>
                    <a:pt x="148590" y="25146"/>
                  </a:lnTo>
                  <a:lnTo>
                    <a:pt x="167020" y="52720"/>
                  </a:lnTo>
                  <a:lnTo>
                    <a:pt x="173736" y="86868"/>
                  </a:lnTo>
                  <a:lnTo>
                    <a:pt x="167020" y="121015"/>
                  </a:lnTo>
                  <a:lnTo>
                    <a:pt x="148590" y="148590"/>
                  </a:lnTo>
                  <a:lnTo>
                    <a:pt x="121015" y="167020"/>
                  </a:lnTo>
                  <a:lnTo>
                    <a:pt x="86868" y="17373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94063" y="1865375"/>
              <a:ext cx="337185" cy="525780"/>
            </a:xfrm>
            <a:custGeom>
              <a:avLst/>
              <a:gdLst/>
              <a:ahLst/>
              <a:cxnLst/>
              <a:rect l="l" t="t" r="r" b="b"/>
              <a:pathLst>
                <a:path w="337185" h="525780">
                  <a:moveTo>
                    <a:pt x="242316" y="57912"/>
                  </a:moveTo>
                  <a:lnTo>
                    <a:pt x="233184" y="48780"/>
                  </a:lnTo>
                  <a:lnTo>
                    <a:pt x="128016" y="155460"/>
                  </a:lnTo>
                  <a:lnTo>
                    <a:pt x="137160" y="164592"/>
                  </a:lnTo>
                  <a:lnTo>
                    <a:pt x="242316" y="57912"/>
                  </a:lnTo>
                  <a:close/>
                </a:path>
                <a:path w="337185" h="525780">
                  <a:moveTo>
                    <a:pt x="336816" y="516648"/>
                  </a:moveTo>
                  <a:lnTo>
                    <a:pt x="175234" y="367055"/>
                  </a:lnTo>
                  <a:lnTo>
                    <a:pt x="174053" y="212661"/>
                  </a:lnTo>
                  <a:lnTo>
                    <a:pt x="307860" y="213372"/>
                  </a:lnTo>
                  <a:lnTo>
                    <a:pt x="309384" y="201180"/>
                  </a:lnTo>
                  <a:lnTo>
                    <a:pt x="173951" y="200456"/>
                  </a:lnTo>
                  <a:lnTo>
                    <a:pt x="173863" y="187452"/>
                  </a:lnTo>
                  <a:lnTo>
                    <a:pt x="182892" y="187452"/>
                  </a:lnTo>
                  <a:lnTo>
                    <a:pt x="193560" y="185928"/>
                  </a:lnTo>
                  <a:lnTo>
                    <a:pt x="201180" y="184404"/>
                  </a:lnTo>
                  <a:lnTo>
                    <a:pt x="210324" y="179832"/>
                  </a:lnTo>
                  <a:lnTo>
                    <a:pt x="217944" y="176784"/>
                  </a:lnTo>
                  <a:lnTo>
                    <a:pt x="220992" y="175260"/>
                  </a:lnTo>
                  <a:lnTo>
                    <a:pt x="227088" y="172212"/>
                  </a:lnTo>
                  <a:lnTo>
                    <a:pt x="233184" y="166116"/>
                  </a:lnTo>
                  <a:lnTo>
                    <a:pt x="260616" y="131064"/>
                  </a:lnTo>
                  <a:lnTo>
                    <a:pt x="266712" y="103632"/>
                  </a:lnTo>
                  <a:lnTo>
                    <a:pt x="266712" y="83820"/>
                  </a:lnTo>
                  <a:lnTo>
                    <a:pt x="263664" y="65532"/>
                  </a:lnTo>
                  <a:lnTo>
                    <a:pt x="260616" y="57912"/>
                  </a:lnTo>
                  <a:lnTo>
                    <a:pt x="256044" y="48768"/>
                  </a:lnTo>
                  <a:lnTo>
                    <a:pt x="254520" y="46228"/>
                  </a:lnTo>
                  <a:lnTo>
                    <a:pt x="254520" y="86868"/>
                  </a:lnTo>
                  <a:lnTo>
                    <a:pt x="254520" y="103632"/>
                  </a:lnTo>
                  <a:lnTo>
                    <a:pt x="240804" y="140208"/>
                  </a:lnTo>
                  <a:lnTo>
                    <a:pt x="211848" y="166116"/>
                  </a:lnTo>
                  <a:lnTo>
                    <a:pt x="204228" y="169164"/>
                  </a:lnTo>
                  <a:lnTo>
                    <a:pt x="198132" y="172212"/>
                  </a:lnTo>
                  <a:lnTo>
                    <a:pt x="190512" y="173736"/>
                  </a:lnTo>
                  <a:lnTo>
                    <a:pt x="181368" y="175260"/>
                  </a:lnTo>
                  <a:lnTo>
                    <a:pt x="173761" y="175260"/>
                  </a:lnTo>
                  <a:lnTo>
                    <a:pt x="173736" y="170688"/>
                  </a:lnTo>
                  <a:lnTo>
                    <a:pt x="167652" y="170688"/>
                  </a:lnTo>
                  <a:lnTo>
                    <a:pt x="167652" y="368808"/>
                  </a:lnTo>
                  <a:lnTo>
                    <a:pt x="167652" y="170688"/>
                  </a:lnTo>
                  <a:lnTo>
                    <a:pt x="161544" y="170688"/>
                  </a:lnTo>
                  <a:lnTo>
                    <a:pt x="161569" y="174663"/>
                  </a:lnTo>
                  <a:lnTo>
                    <a:pt x="149364" y="172212"/>
                  </a:lnTo>
                  <a:lnTo>
                    <a:pt x="134124" y="166116"/>
                  </a:lnTo>
                  <a:lnTo>
                    <a:pt x="121932" y="156972"/>
                  </a:lnTo>
                  <a:lnTo>
                    <a:pt x="111264" y="146304"/>
                  </a:lnTo>
                  <a:lnTo>
                    <a:pt x="106692" y="138684"/>
                  </a:lnTo>
                  <a:lnTo>
                    <a:pt x="102120" y="132588"/>
                  </a:lnTo>
                  <a:lnTo>
                    <a:pt x="99072" y="124968"/>
                  </a:lnTo>
                  <a:lnTo>
                    <a:pt x="96024" y="118872"/>
                  </a:lnTo>
                  <a:lnTo>
                    <a:pt x="94500" y="109728"/>
                  </a:lnTo>
                  <a:lnTo>
                    <a:pt x="92976" y="102108"/>
                  </a:lnTo>
                  <a:lnTo>
                    <a:pt x="92976" y="85344"/>
                  </a:lnTo>
                  <a:lnTo>
                    <a:pt x="111264" y="42672"/>
                  </a:lnTo>
                  <a:lnTo>
                    <a:pt x="141744" y="19812"/>
                  </a:lnTo>
                  <a:lnTo>
                    <a:pt x="166128" y="13716"/>
                  </a:lnTo>
                  <a:lnTo>
                    <a:pt x="182892" y="13716"/>
                  </a:lnTo>
                  <a:lnTo>
                    <a:pt x="219468" y="27432"/>
                  </a:lnTo>
                  <a:lnTo>
                    <a:pt x="245376" y="56388"/>
                  </a:lnTo>
                  <a:lnTo>
                    <a:pt x="254520" y="86868"/>
                  </a:lnTo>
                  <a:lnTo>
                    <a:pt x="254520" y="46228"/>
                  </a:lnTo>
                  <a:lnTo>
                    <a:pt x="251472" y="41148"/>
                  </a:lnTo>
                  <a:lnTo>
                    <a:pt x="245376" y="35052"/>
                  </a:lnTo>
                  <a:lnTo>
                    <a:pt x="239280" y="27432"/>
                  </a:lnTo>
                  <a:lnTo>
                    <a:pt x="233184" y="21336"/>
                  </a:lnTo>
                  <a:lnTo>
                    <a:pt x="220484" y="13716"/>
                  </a:lnTo>
                  <a:lnTo>
                    <a:pt x="210324" y="7620"/>
                  </a:lnTo>
                  <a:lnTo>
                    <a:pt x="201180" y="4572"/>
                  </a:lnTo>
                  <a:lnTo>
                    <a:pt x="173748" y="0"/>
                  </a:lnTo>
                  <a:lnTo>
                    <a:pt x="163080" y="1524"/>
                  </a:lnTo>
                  <a:lnTo>
                    <a:pt x="120408" y="16764"/>
                  </a:lnTo>
                  <a:lnTo>
                    <a:pt x="114312" y="22860"/>
                  </a:lnTo>
                  <a:lnTo>
                    <a:pt x="106692" y="28956"/>
                  </a:lnTo>
                  <a:lnTo>
                    <a:pt x="100596" y="35052"/>
                  </a:lnTo>
                  <a:lnTo>
                    <a:pt x="86880" y="57912"/>
                  </a:lnTo>
                  <a:lnTo>
                    <a:pt x="83832" y="67056"/>
                  </a:lnTo>
                  <a:lnTo>
                    <a:pt x="80784" y="85344"/>
                  </a:lnTo>
                  <a:lnTo>
                    <a:pt x="80784" y="103632"/>
                  </a:lnTo>
                  <a:lnTo>
                    <a:pt x="96024" y="146304"/>
                  </a:lnTo>
                  <a:lnTo>
                    <a:pt x="137172" y="181356"/>
                  </a:lnTo>
                  <a:lnTo>
                    <a:pt x="161658" y="186969"/>
                  </a:lnTo>
                  <a:lnTo>
                    <a:pt x="161759" y="200393"/>
                  </a:lnTo>
                  <a:lnTo>
                    <a:pt x="25908" y="199656"/>
                  </a:lnTo>
                  <a:lnTo>
                    <a:pt x="25908" y="211848"/>
                  </a:lnTo>
                  <a:lnTo>
                    <a:pt x="161848" y="212585"/>
                  </a:lnTo>
                  <a:lnTo>
                    <a:pt x="163029" y="364286"/>
                  </a:lnTo>
                  <a:lnTo>
                    <a:pt x="0" y="516648"/>
                  </a:lnTo>
                  <a:lnTo>
                    <a:pt x="7632" y="525780"/>
                  </a:lnTo>
                  <a:lnTo>
                    <a:pt x="167640" y="377621"/>
                  </a:lnTo>
                  <a:lnTo>
                    <a:pt x="327660" y="525780"/>
                  </a:lnTo>
                  <a:lnTo>
                    <a:pt x="336816" y="516648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719851" y="2486638"/>
            <a:ext cx="68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95500" y="3617976"/>
            <a:ext cx="1957070" cy="268605"/>
            <a:chOff x="2095500" y="3617976"/>
            <a:chExt cx="1957070" cy="268605"/>
          </a:xfrm>
        </p:grpSpPr>
        <p:sp>
          <p:nvSpPr>
            <p:cNvPr id="8" name="object 8" descr=""/>
            <p:cNvSpPr/>
            <p:nvPr/>
          </p:nvSpPr>
          <p:spPr>
            <a:xfrm>
              <a:off x="2103119" y="3625596"/>
              <a:ext cx="1943100" cy="260985"/>
            </a:xfrm>
            <a:custGeom>
              <a:avLst/>
              <a:gdLst/>
              <a:ahLst/>
              <a:cxnLst/>
              <a:rect l="l" t="t" r="r" b="b"/>
              <a:pathLst>
                <a:path w="1943100" h="260985">
                  <a:moveTo>
                    <a:pt x="1943099" y="260603"/>
                  </a:moveTo>
                  <a:lnTo>
                    <a:pt x="0" y="260603"/>
                  </a:lnTo>
                  <a:lnTo>
                    <a:pt x="0" y="0"/>
                  </a:lnTo>
                  <a:lnTo>
                    <a:pt x="1943099" y="0"/>
                  </a:lnTo>
                  <a:lnTo>
                    <a:pt x="1943099" y="2606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95500" y="3617975"/>
              <a:ext cx="1957070" cy="268605"/>
            </a:xfrm>
            <a:custGeom>
              <a:avLst/>
              <a:gdLst/>
              <a:ahLst/>
              <a:cxnLst/>
              <a:rect l="l" t="t" r="r" b="b"/>
              <a:pathLst>
                <a:path w="1957070" h="268604">
                  <a:moveTo>
                    <a:pt x="1956816" y="0"/>
                  </a:moveTo>
                  <a:lnTo>
                    <a:pt x="1943100" y="0"/>
                  </a:lnTo>
                  <a:lnTo>
                    <a:pt x="1943100" y="13716"/>
                  </a:lnTo>
                  <a:lnTo>
                    <a:pt x="1943100" y="246900"/>
                  </a:lnTo>
                  <a:lnTo>
                    <a:pt x="13716" y="246900"/>
                  </a:lnTo>
                  <a:lnTo>
                    <a:pt x="13716" y="13716"/>
                  </a:lnTo>
                  <a:lnTo>
                    <a:pt x="1943100" y="13716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246900"/>
                  </a:lnTo>
                  <a:lnTo>
                    <a:pt x="0" y="268224"/>
                  </a:lnTo>
                  <a:lnTo>
                    <a:pt x="13716" y="268224"/>
                  </a:lnTo>
                  <a:lnTo>
                    <a:pt x="13716" y="259092"/>
                  </a:lnTo>
                  <a:lnTo>
                    <a:pt x="1943100" y="259092"/>
                  </a:lnTo>
                  <a:lnTo>
                    <a:pt x="1943100" y="268224"/>
                  </a:lnTo>
                  <a:lnTo>
                    <a:pt x="1956816" y="268224"/>
                  </a:lnTo>
                  <a:lnTo>
                    <a:pt x="1956816" y="259092"/>
                  </a:lnTo>
                  <a:lnTo>
                    <a:pt x="1956816" y="252996"/>
                  </a:lnTo>
                  <a:lnTo>
                    <a:pt x="1956816" y="246900"/>
                  </a:lnTo>
                  <a:lnTo>
                    <a:pt x="1956816" y="13716"/>
                  </a:lnTo>
                  <a:lnTo>
                    <a:pt x="1956816" y="7620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3055" y="3660647"/>
            <a:ext cx="409956" cy="225551"/>
          </a:xfrm>
          <a:prstGeom prst="rect">
            <a:avLst/>
          </a:prstGeom>
        </p:spPr>
      </p:pic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2102358" y="2752089"/>
          <a:ext cx="4060825" cy="133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85"/>
                <a:gridCol w="970915"/>
                <a:gridCol w="2117725"/>
              </a:tblGrid>
              <a:tr h="86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90033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0033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0">
                <a:tc gridSpan="2"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FinancialServiceCustomer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B w="19050">
                      <a:solidFill>
                        <a:srgbClr val="990033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ts val="840"/>
                        </a:lnSpc>
                      </a:pPr>
                      <a:r>
                        <a:rPr dirty="0" sz="1200" spc="-20">
                          <a:latin typeface="Arial"/>
                          <a:cs typeface="Arial"/>
                        </a:rPr>
                        <a:t>0..n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990033"/>
                      </a:solidFill>
                      <a:prstDash val="solid"/>
                    </a:lnB>
                  </a:tcPr>
                </a:tc>
              </a:tr>
              <a:tr h="23114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B w="19050">
                      <a:solidFill>
                        <a:srgbClr val="990033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0033"/>
                      </a:solidFill>
                      <a:prstDash val="solid"/>
                    </a:lnL>
                    <a:lnT w="19050">
                      <a:solidFill>
                        <a:srgbClr val="99003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39" y="2752344"/>
            <a:ext cx="176784" cy="246888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7139940" y="5829300"/>
            <a:ext cx="1089660" cy="494030"/>
            <a:chOff x="7139940" y="5829300"/>
            <a:chExt cx="1089660" cy="494030"/>
          </a:xfrm>
        </p:grpSpPr>
        <p:sp>
          <p:nvSpPr>
            <p:cNvPr id="14" name="object 14" descr=""/>
            <p:cNvSpPr/>
            <p:nvPr/>
          </p:nvSpPr>
          <p:spPr>
            <a:xfrm>
              <a:off x="7146036" y="5836919"/>
              <a:ext cx="1077595" cy="480059"/>
            </a:xfrm>
            <a:custGeom>
              <a:avLst/>
              <a:gdLst/>
              <a:ahLst/>
              <a:cxnLst/>
              <a:rect l="l" t="t" r="r" b="b"/>
              <a:pathLst>
                <a:path w="1077595" h="480060">
                  <a:moveTo>
                    <a:pt x="1077467" y="480060"/>
                  </a:moveTo>
                  <a:lnTo>
                    <a:pt x="0" y="480060"/>
                  </a:lnTo>
                  <a:lnTo>
                    <a:pt x="0" y="0"/>
                  </a:lnTo>
                  <a:lnTo>
                    <a:pt x="1077467" y="0"/>
                  </a:lnTo>
                  <a:lnTo>
                    <a:pt x="1077467" y="4800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39940" y="5829300"/>
              <a:ext cx="1089660" cy="494030"/>
            </a:xfrm>
            <a:custGeom>
              <a:avLst/>
              <a:gdLst/>
              <a:ahLst/>
              <a:cxnLst/>
              <a:rect l="l" t="t" r="r" b="b"/>
              <a:pathLst>
                <a:path w="1089659" h="494029">
                  <a:moveTo>
                    <a:pt x="1089660" y="493776"/>
                  </a:moveTo>
                  <a:lnTo>
                    <a:pt x="0" y="493776"/>
                  </a:lnTo>
                  <a:lnTo>
                    <a:pt x="0" y="0"/>
                  </a:lnTo>
                  <a:lnTo>
                    <a:pt x="1089660" y="0"/>
                  </a:lnTo>
                  <a:lnTo>
                    <a:pt x="1089660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481584"/>
                  </a:lnTo>
                  <a:lnTo>
                    <a:pt x="6096" y="481584"/>
                  </a:lnTo>
                  <a:lnTo>
                    <a:pt x="12192" y="487680"/>
                  </a:lnTo>
                  <a:lnTo>
                    <a:pt x="1089660" y="487680"/>
                  </a:lnTo>
                  <a:lnTo>
                    <a:pt x="1089660" y="493776"/>
                  </a:lnTo>
                  <a:close/>
                </a:path>
                <a:path w="1089659" h="494029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089659" h="494029">
                  <a:moveTo>
                    <a:pt x="1077468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077468" y="7620"/>
                  </a:lnTo>
                  <a:lnTo>
                    <a:pt x="1077468" y="13716"/>
                  </a:lnTo>
                  <a:close/>
                </a:path>
                <a:path w="1089659" h="494029">
                  <a:moveTo>
                    <a:pt x="1077468" y="487680"/>
                  </a:moveTo>
                  <a:lnTo>
                    <a:pt x="1077468" y="7620"/>
                  </a:lnTo>
                  <a:lnTo>
                    <a:pt x="1083564" y="13716"/>
                  </a:lnTo>
                  <a:lnTo>
                    <a:pt x="1089660" y="13716"/>
                  </a:lnTo>
                  <a:lnTo>
                    <a:pt x="1089660" y="481584"/>
                  </a:lnTo>
                  <a:lnTo>
                    <a:pt x="1083564" y="481584"/>
                  </a:lnTo>
                  <a:lnTo>
                    <a:pt x="1077468" y="487680"/>
                  </a:lnTo>
                  <a:close/>
                </a:path>
                <a:path w="1089659" h="494029">
                  <a:moveTo>
                    <a:pt x="1089660" y="13716"/>
                  </a:moveTo>
                  <a:lnTo>
                    <a:pt x="1083564" y="13716"/>
                  </a:lnTo>
                  <a:lnTo>
                    <a:pt x="1077468" y="7620"/>
                  </a:lnTo>
                  <a:lnTo>
                    <a:pt x="1089660" y="7620"/>
                  </a:lnTo>
                  <a:lnTo>
                    <a:pt x="1089660" y="13716"/>
                  </a:lnTo>
                  <a:close/>
                </a:path>
                <a:path w="1089659" h="494029">
                  <a:moveTo>
                    <a:pt x="12192" y="487680"/>
                  </a:moveTo>
                  <a:lnTo>
                    <a:pt x="6096" y="481584"/>
                  </a:lnTo>
                  <a:lnTo>
                    <a:pt x="12192" y="481584"/>
                  </a:lnTo>
                  <a:lnTo>
                    <a:pt x="12192" y="487680"/>
                  </a:lnTo>
                  <a:close/>
                </a:path>
                <a:path w="1089659" h="494029">
                  <a:moveTo>
                    <a:pt x="1077468" y="487680"/>
                  </a:moveTo>
                  <a:lnTo>
                    <a:pt x="12192" y="487680"/>
                  </a:lnTo>
                  <a:lnTo>
                    <a:pt x="12192" y="481584"/>
                  </a:lnTo>
                  <a:lnTo>
                    <a:pt x="1077468" y="481584"/>
                  </a:lnTo>
                  <a:lnTo>
                    <a:pt x="1077468" y="487680"/>
                  </a:lnTo>
                  <a:close/>
                </a:path>
                <a:path w="1089659" h="494029">
                  <a:moveTo>
                    <a:pt x="1089660" y="487680"/>
                  </a:moveTo>
                  <a:lnTo>
                    <a:pt x="1077468" y="487680"/>
                  </a:lnTo>
                  <a:lnTo>
                    <a:pt x="1083564" y="481584"/>
                  </a:lnTo>
                  <a:lnTo>
                    <a:pt x="1089660" y="481584"/>
                  </a:lnTo>
                  <a:lnTo>
                    <a:pt x="1089660" y="48768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146035" y="5836920"/>
            <a:ext cx="1077595" cy="48005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Arial"/>
                <a:cs typeface="Arial"/>
              </a:rPr>
              <a:t>Service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Log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766559" y="4541520"/>
            <a:ext cx="1463040" cy="1781810"/>
            <a:chOff x="6766559" y="4541520"/>
            <a:chExt cx="1463040" cy="1781810"/>
          </a:xfrm>
        </p:grpSpPr>
        <p:sp>
          <p:nvSpPr>
            <p:cNvPr id="18" name="object 18" descr=""/>
            <p:cNvSpPr/>
            <p:nvPr/>
          </p:nvSpPr>
          <p:spPr>
            <a:xfrm>
              <a:off x="7139927" y="5190756"/>
              <a:ext cx="1089660" cy="1132840"/>
            </a:xfrm>
            <a:custGeom>
              <a:avLst/>
              <a:gdLst/>
              <a:ahLst/>
              <a:cxnLst/>
              <a:rect l="l" t="t" r="r" b="b"/>
              <a:pathLst>
                <a:path w="1089659" h="1132839">
                  <a:moveTo>
                    <a:pt x="409968" y="641604"/>
                  </a:moveTo>
                  <a:lnTo>
                    <a:pt x="24384" y="0"/>
                  </a:lnTo>
                  <a:lnTo>
                    <a:pt x="13716" y="6083"/>
                  </a:lnTo>
                  <a:lnTo>
                    <a:pt x="399300" y="649211"/>
                  </a:lnTo>
                  <a:lnTo>
                    <a:pt x="409968" y="641604"/>
                  </a:lnTo>
                  <a:close/>
                </a:path>
                <a:path w="1089659" h="1132839">
                  <a:moveTo>
                    <a:pt x="1089660" y="885431"/>
                  </a:moveTo>
                  <a:lnTo>
                    <a:pt x="1077468" y="885431"/>
                  </a:lnTo>
                  <a:lnTo>
                    <a:pt x="1077468" y="897623"/>
                  </a:lnTo>
                  <a:lnTo>
                    <a:pt x="1077468" y="979932"/>
                  </a:lnTo>
                  <a:lnTo>
                    <a:pt x="1077468" y="993648"/>
                  </a:lnTo>
                  <a:lnTo>
                    <a:pt x="1077468" y="1120127"/>
                  </a:lnTo>
                  <a:lnTo>
                    <a:pt x="12192" y="1120127"/>
                  </a:lnTo>
                  <a:lnTo>
                    <a:pt x="12192" y="993648"/>
                  </a:lnTo>
                  <a:lnTo>
                    <a:pt x="1077468" y="993648"/>
                  </a:lnTo>
                  <a:lnTo>
                    <a:pt x="1077468" y="979932"/>
                  </a:lnTo>
                  <a:lnTo>
                    <a:pt x="12192" y="979932"/>
                  </a:lnTo>
                  <a:lnTo>
                    <a:pt x="12192" y="897623"/>
                  </a:lnTo>
                  <a:lnTo>
                    <a:pt x="1077468" y="897623"/>
                  </a:lnTo>
                  <a:lnTo>
                    <a:pt x="1077468" y="885431"/>
                  </a:lnTo>
                  <a:lnTo>
                    <a:pt x="0" y="885431"/>
                  </a:lnTo>
                  <a:lnTo>
                    <a:pt x="0" y="979932"/>
                  </a:lnTo>
                  <a:lnTo>
                    <a:pt x="0" y="1132319"/>
                  </a:lnTo>
                  <a:lnTo>
                    <a:pt x="1089660" y="1132332"/>
                  </a:lnTo>
                  <a:lnTo>
                    <a:pt x="1089660" y="1126236"/>
                  </a:lnTo>
                  <a:lnTo>
                    <a:pt x="1089660" y="891527"/>
                  </a:lnTo>
                  <a:lnTo>
                    <a:pt x="1089660" y="885431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4927" y="5684519"/>
              <a:ext cx="126491" cy="15697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768083" y="4546092"/>
              <a:ext cx="396240" cy="650875"/>
            </a:xfrm>
            <a:custGeom>
              <a:avLst/>
              <a:gdLst/>
              <a:ahLst/>
              <a:cxnLst/>
              <a:rect l="l" t="t" r="r" b="b"/>
              <a:pathLst>
                <a:path w="396240" h="650875">
                  <a:moveTo>
                    <a:pt x="385571" y="650747"/>
                  </a:moveTo>
                  <a:lnTo>
                    <a:pt x="0" y="6096"/>
                  </a:lnTo>
                  <a:lnTo>
                    <a:pt x="10667" y="0"/>
                  </a:lnTo>
                  <a:lnTo>
                    <a:pt x="396239" y="644652"/>
                  </a:lnTo>
                  <a:lnTo>
                    <a:pt x="385571" y="650747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559" y="4541520"/>
              <a:ext cx="117348" cy="190500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4706111" y="5829300"/>
            <a:ext cx="1407160" cy="494030"/>
            <a:chOff x="4706111" y="5829300"/>
            <a:chExt cx="1407160" cy="494030"/>
          </a:xfrm>
        </p:grpSpPr>
        <p:sp>
          <p:nvSpPr>
            <p:cNvPr id="23" name="object 23" descr=""/>
            <p:cNvSpPr/>
            <p:nvPr/>
          </p:nvSpPr>
          <p:spPr>
            <a:xfrm>
              <a:off x="4712208" y="5836919"/>
              <a:ext cx="1394460" cy="480059"/>
            </a:xfrm>
            <a:custGeom>
              <a:avLst/>
              <a:gdLst/>
              <a:ahLst/>
              <a:cxnLst/>
              <a:rect l="l" t="t" r="r" b="b"/>
              <a:pathLst>
                <a:path w="1394460" h="480060">
                  <a:moveTo>
                    <a:pt x="1394459" y="480060"/>
                  </a:moveTo>
                  <a:lnTo>
                    <a:pt x="0" y="480060"/>
                  </a:lnTo>
                  <a:lnTo>
                    <a:pt x="0" y="0"/>
                  </a:lnTo>
                  <a:lnTo>
                    <a:pt x="1394459" y="0"/>
                  </a:lnTo>
                  <a:lnTo>
                    <a:pt x="1394459" y="4800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706111" y="5829300"/>
              <a:ext cx="1407160" cy="494030"/>
            </a:xfrm>
            <a:custGeom>
              <a:avLst/>
              <a:gdLst/>
              <a:ahLst/>
              <a:cxnLst/>
              <a:rect l="l" t="t" r="r" b="b"/>
              <a:pathLst>
                <a:path w="1407160" h="494029">
                  <a:moveTo>
                    <a:pt x="1406651" y="493776"/>
                  </a:moveTo>
                  <a:lnTo>
                    <a:pt x="0" y="493776"/>
                  </a:lnTo>
                  <a:lnTo>
                    <a:pt x="0" y="0"/>
                  </a:lnTo>
                  <a:lnTo>
                    <a:pt x="1406651" y="0"/>
                  </a:lnTo>
                  <a:lnTo>
                    <a:pt x="1406651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481584"/>
                  </a:lnTo>
                  <a:lnTo>
                    <a:pt x="6096" y="481584"/>
                  </a:lnTo>
                  <a:lnTo>
                    <a:pt x="12192" y="487680"/>
                  </a:lnTo>
                  <a:lnTo>
                    <a:pt x="1406651" y="487680"/>
                  </a:lnTo>
                  <a:lnTo>
                    <a:pt x="1406651" y="493776"/>
                  </a:lnTo>
                  <a:close/>
                </a:path>
                <a:path w="1407160" h="494029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407160" h="494029">
                  <a:moveTo>
                    <a:pt x="1394459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394459" y="7620"/>
                  </a:lnTo>
                  <a:lnTo>
                    <a:pt x="1394459" y="13716"/>
                  </a:lnTo>
                  <a:close/>
                </a:path>
                <a:path w="1407160" h="494029">
                  <a:moveTo>
                    <a:pt x="1394459" y="487680"/>
                  </a:moveTo>
                  <a:lnTo>
                    <a:pt x="1394459" y="7620"/>
                  </a:lnTo>
                  <a:lnTo>
                    <a:pt x="1400555" y="13716"/>
                  </a:lnTo>
                  <a:lnTo>
                    <a:pt x="1406651" y="13716"/>
                  </a:lnTo>
                  <a:lnTo>
                    <a:pt x="1406651" y="481584"/>
                  </a:lnTo>
                  <a:lnTo>
                    <a:pt x="1400555" y="481584"/>
                  </a:lnTo>
                  <a:lnTo>
                    <a:pt x="1394459" y="487680"/>
                  </a:lnTo>
                  <a:close/>
                </a:path>
                <a:path w="1407160" h="494029">
                  <a:moveTo>
                    <a:pt x="1406651" y="13716"/>
                  </a:moveTo>
                  <a:lnTo>
                    <a:pt x="1400555" y="13716"/>
                  </a:lnTo>
                  <a:lnTo>
                    <a:pt x="1394459" y="7620"/>
                  </a:lnTo>
                  <a:lnTo>
                    <a:pt x="1406651" y="7620"/>
                  </a:lnTo>
                  <a:lnTo>
                    <a:pt x="1406651" y="13716"/>
                  </a:lnTo>
                  <a:close/>
                </a:path>
                <a:path w="1407160" h="494029">
                  <a:moveTo>
                    <a:pt x="12192" y="487680"/>
                  </a:moveTo>
                  <a:lnTo>
                    <a:pt x="6096" y="481584"/>
                  </a:lnTo>
                  <a:lnTo>
                    <a:pt x="12192" y="481584"/>
                  </a:lnTo>
                  <a:lnTo>
                    <a:pt x="12192" y="487680"/>
                  </a:lnTo>
                  <a:close/>
                </a:path>
                <a:path w="1407160" h="494029">
                  <a:moveTo>
                    <a:pt x="1394459" y="487680"/>
                  </a:moveTo>
                  <a:lnTo>
                    <a:pt x="12192" y="487680"/>
                  </a:lnTo>
                  <a:lnTo>
                    <a:pt x="12192" y="481584"/>
                  </a:lnTo>
                  <a:lnTo>
                    <a:pt x="1394459" y="481584"/>
                  </a:lnTo>
                  <a:lnTo>
                    <a:pt x="1394459" y="487680"/>
                  </a:lnTo>
                  <a:close/>
                </a:path>
                <a:path w="1407160" h="494029">
                  <a:moveTo>
                    <a:pt x="1406651" y="487680"/>
                  </a:moveTo>
                  <a:lnTo>
                    <a:pt x="1394459" y="487680"/>
                  </a:lnTo>
                  <a:lnTo>
                    <a:pt x="1400555" y="481584"/>
                  </a:lnTo>
                  <a:lnTo>
                    <a:pt x="1406651" y="481584"/>
                  </a:lnTo>
                  <a:lnTo>
                    <a:pt x="1406651" y="48768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712208" y="5836920"/>
            <a:ext cx="1394460" cy="48005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Arial"/>
                <a:cs typeface="Arial"/>
              </a:rPr>
              <a:t>Account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706099" y="6088392"/>
            <a:ext cx="1407160" cy="234950"/>
          </a:xfrm>
          <a:custGeom>
            <a:avLst/>
            <a:gdLst/>
            <a:ahLst/>
            <a:cxnLst/>
            <a:rect l="l" t="t" r="r" b="b"/>
            <a:pathLst>
              <a:path w="1407160" h="234950">
                <a:moveTo>
                  <a:pt x="1406652" y="0"/>
                </a:moveTo>
                <a:lnTo>
                  <a:pt x="1394460" y="0"/>
                </a:lnTo>
                <a:lnTo>
                  <a:pt x="1394460" y="13716"/>
                </a:lnTo>
                <a:lnTo>
                  <a:pt x="1394460" y="94475"/>
                </a:lnTo>
                <a:lnTo>
                  <a:pt x="1394460" y="106667"/>
                </a:lnTo>
                <a:lnTo>
                  <a:pt x="1394460" y="222491"/>
                </a:lnTo>
                <a:lnTo>
                  <a:pt x="12192" y="222491"/>
                </a:lnTo>
                <a:lnTo>
                  <a:pt x="12192" y="106667"/>
                </a:lnTo>
                <a:lnTo>
                  <a:pt x="1394460" y="106667"/>
                </a:lnTo>
                <a:lnTo>
                  <a:pt x="1394460" y="94475"/>
                </a:lnTo>
                <a:lnTo>
                  <a:pt x="12192" y="94475"/>
                </a:lnTo>
                <a:lnTo>
                  <a:pt x="12192" y="13716"/>
                </a:lnTo>
                <a:lnTo>
                  <a:pt x="1394460" y="13716"/>
                </a:lnTo>
                <a:lnTo>
                  <a:pt x="1394460" y="0"/>
                </a:lnTo>
                <a:lnTo>
                  <a:pt x="0" y="0"/>
                </a:lnTo>
                <a:lnTo>
                  <a:pt x="0" y="94475"/>
                </a:lnTo>
                <a:lnTo>
                  <a:pt x="0" y="234683"/>
                </a:lnTo>
                <a:lnTo>
                  <a:pt x="1406652" y="234696"/>
                </a:lnTo>
                <a:lnTo>
                  <a:pt x="1406652" y="228600"/>
                </a:lnTo>
                <a:lnTo>
                  <a:pt x="1406652" y="6096"/>
                </a:lnTo>
                <a:lnTo>
                  <a:pt x="1406652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095500" y="3956303"/>
            <a:ext cx="1957070" cy="142240"/>
          </a:xfrm>
          <a:custGeom>
            <a:avLst/>
            <a:gdLst/>
            <a:ahLst/>
            <a:cxnLst/>
            <a:rect l="l" t="t" r="r" b="b"/>
            <a:pathLst>
              <a:path w="1957070" h="142239">
                <a:moveTo>
                  <a:pt x="1956816" y="141732"/>
                </a:moveTo>
                <a:lnTo>
                  <a:pt x="0" y="141732"/>
                </a:lnTo>
                <a:lnTo>
                  <a:pt x="0" y="0"/>
                </a:lnTo>
                <a:lnTo>
                  <a:pt x="1956816" y="0"/>
                </a:lnTo>
                <a:lnTo>
                  <a:pt x="1956816" y="6096"/>
                </a:ln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lnTo>
                  <a:pt x="13716" y="129540"/>
                </a:lnTo>
                <a:lnTo>
                  <a:pt x="7620" y="129540"/>
                </a:lnTo>
                <a:lnTo>
                  <a:pt x="13716" y="135636"/>
                </a:lnTo>
                <a:lnTo>
                  <a:pt x="1956816" y="135636"/>
                </a:lnTo>
                <a:lnTo>
                  <a:pt x="1956816" y="141732"/>
                </a:lnTo>
                <a:close/>
              </a:path>
              <a:path w="1957070" h="142239">
                <a:moveTo>
                  <a:pt x="13716" y="13716"/>
                </a:move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close/>
              </a:path>
              <a:path w="1957070" h="142239">
                <a:moveTo>
                  <a:pt x="1943100" y="13716"/>
                </a:moveTo>
                <a:lnTo>
                  <a:pt x="13716" y="13716"/>
                </a:lnTo>
                <a:lnTo>
                  <a:pt x="13716" y="6096"/>
                </a:lnTo>
                <a:lnTo>
                  <a:pt x="1943100" y="6096"/>
                </a:lnTo>
                <a:lnTo>
                  <a:pt x="1943100" y="13716"/>
                </a:lnTo>
                <a:close/>
              </a:path>
              <a:path w="1957070" h="142239">
                <a:moveTo>
                  <a:pt x="1943100" y="135636"/>
                </a:moveTo>
                <a:lnTo>
                  <a:pt x="1943100" y="6096"/>
                </a:lnTo>
                <a:lnTo>
                  <a:pt x="1950720" y="13716"/>
                </a:lnTo>
                <a:lnTo>
                  <a:pt x="1956816" y="13716"/>
                </a:lnTo>
                <a:lnTo>
                  <a:pt x="1956816" y="129540"/>
                </a:lnTo>
                <a:lnTo>
                  <a:pt x="1950720" y="129540"/>
                </a:lnTo>
                <a:lnTo>
                  <a:pt x="1943100" y="135636"/>
                </a:lnTo>
                <a:close/>
              </a:path>
              <a:path w="1957070" h="142239">
                <a:moveTo>
                  <a:pt x="1956816" y="13716"/>
                </a:moveTo>
                <a:lnTo>
                  <a:pt x="1950720" y="13716"/>
                </a:lnTo>
                <a:lnTo>
                  <a:pt x="1943100" y="6096"/>
                </a:lnTo>
                <a:lnTo>
                  <a:pt x="1956816" y="6096"/>
                </a:lnTo>
                <a:lnTo>
                  <a:pt x="1956816" y="13716"/>
                </a:lnTo>
                <a:close/>
              </a:path>
              <a:path w="1957070" h="142239">
                <a:moveTo>
                  <a:pt x="13716" y="135636"/>
                </a:moveTo>
                <a:lnTo>
                  <a:pt x="7620" y="129540"/>
                </a:lnTo>
                <a:lnTo>
                  <a:pt x="13716" y="129540"/>
                </a:lnTo>
                <a:lnTo>
                  <a:pt x="13716" y="135636"/>
                </a:lnTo>
                <a:close/>
              </a:path>
              <a:path w="1957070" h="142239">
                <a:moveTo>
                  <a:pt x="1943100" y="135636"/>
                </a:moveTo>
                <a:lnTo>
                  <a:pt x="13716" y="135636"/>
                </a:lnTo>
                <a:lnTo>
                  <a:pt x="13716" y="129540"/>
                </a:lnTo>
                <a:lnTo>
                  <a:pt x="1943100" y="129540"/>
                </a:lnTo>
                <a:lnTo>
                  <a:pt x="1943100" y="135636"/>
                </a:lnTo>
                <a:close/>
              </a:path>
              <a:path w="1957070" h="142239">
                <a:moveTo>
                  <a:pt x="1956816" y="135636"/>
                </a:moveTo>
                <a:lnTo>
                  <a:pt x="1943100" y="135636"/>
                </a:lnTo>
                <a:lnTo>
                  <a:pt x="1950720" y="129540"/>
                </a:lnTo>
                <a:lnTo>
                  <a:pt x="1956816" y="129540"/>
                </a:lnTo>
                <a:lnTo>
                  <a:pt x="1956816" y="13563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3055" y="3886200"/>
            <a:ext cx="346885" cy="17068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5997941" y="4158495"/>
            <a:ext cx="68897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9539" marR="5080" indent="-117475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latin typeface="Arial"/>
                <a:cs typeface="Arial"/>
              </a:rPr>
              <a:t>Customer Record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624023" y="556207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503164" y="4541520"/>
            <a:ext cx="584200" cy="1297305"/>
            <a:chOff x="5503164" y="4541520"/>
            <a:chExt cx="584200" cy="1297305"/>
          </a:xfrm>
        </p:grpSpPr>
        <p:sp>
          <p:nvSpPr>
            <p:cNvPr id="32" name="object 32" descr=""/>
            <p:cNvSpPr/>
            <p:nvPr/>
          </p:nvSpPr>
          <p:spPr>
            <a:xfrm>
              <a:off x="5503164" y="4546091"/>
              <a:ext cx="573405" cy="1292860"/>
            </a:xfrm>
            <a:custGeom>
              <a:avLst/>
              <a:gdLst/>
              <a:ahLst/>
              <a:cxnLst/>
              <a:rect l="l" t="t" r="r" b="b"/>
              <a:pathLst>
                <a:path w="573404" h="1292860">
                  <a:moveTo>
                    <a:pt x="573011" y="6108"/>
                  </a:moveTo>
                  <a:lnTo>
                    <a:pt x="560832" y="0"/>
                  </a:lnTo>
                  <a:lnTo>
                    <a:pt x="280416" y="644664"/>
                  </a:lnTo>
                  <a:lnTo>
                    <a:pt x="0" y="1287780"/>
                  </a:lnTo>
                  <a:lnTo>
                    <a:pt x="12179" y="1292364"/>
                  </a:lnTo>
                  <a:lnTo>
                    <a:pt x="291084" y="649236"/>
                  </a:lnTo>
                  <a:lnTo>
                    <a:pt x="573011" y="610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1031" y="4541520"/>
              <a:ext cx="115824" cy="201167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5680937" y="5479797"/>
            <a:ext cx="281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1..n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874520" y="5829300"/>
            <a:ext cx="1920239" cy="494030"/>
            <a:chOff x="1874520" y="5829300"/>
            <a:chExt cx="1920239" cy="494030"/>
          </a:xfrm>
        </p:grpSpPr>
        <p:sp>
          <p:nvSpPr>
            <p:cNvPr id="36" name="object 36" descr=""/>
            <p:cNvSpPr/>
            <p:nvPr/>
          </p:nvSpPr>
          <p:spPr>
            <a:xfrm>
              <a:off x="1880616" y="5836919"/>
              <a:ext cx="1908175" cy="480059"/>
            </a:xfrm>
            <a:custGeom>
              <a:avLst/>
              <a:gdLst/>
              <a:ahLst/>
              <a:cxnLst/>
              <a:rect l="l" t="t" r="r" b="b"/>
              <a:pathLst>
                <a:path w="1908175" h="480060">
                  <a:moveTo>
                    <a:pt x="1908048" y="480060"/>
                  </a:moveTo>
                  <a:lnTo>
                    <a:pt x="0" y="480060"/>
                  </a:lnTo>
                  <a:lnTo>
                    <a:pt x="0" y="0"/>
                  </a:lnTo>
                  <a:lnTo>
                    <a:pt x="1908048" y="0"/>
                  </a:lnTo>
                  <a:lnTo>
                    <a:pt x="1908048" y="4800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874520" y="5829300"/>
              <a:ext cx="1920239" cy="494030"/>
            </a:xfrm>
            <a:custGeom>
              <a:avLst/>
              <a:gdLst/>
              <a:ahLst/>
              <a:cxnLst/>
              <a:rect l="l" t="t" r="r" b="b"/>
              <a:pathLst>
                <a:path w="1920239" h="494029">
                  <a:moveTo>
                    <a:pt x="1920240" y="493776"/>
                  </a:moveTo>
                  <a:lnTo>
                    <a:pt x="0" y="493776"/>
                  </a:lnTo>
                  <a:lnTo>
                    <a:pt x="0" y="0"/>
                  </a:lnTo>
                  <a:lnTo>
                    <a:pt x="1920240" y="0"/>
                  </a:lnTo>
                  <a:lnTo>
                    <a:pt x="1920240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481584"/>
                  </a:lnTo>
                  <a:lnTo>
                    <a:pt x="6096" y="481584"/>
                  </a:lnTo>
                  <a:lnTo>
                    <a:pt x="12192" y="487680"/>
                  </a:lnTo>
                  <a:lnTo>
                    <a:pt x="1920240" y="487680"/>
                  </a:lnTo>
                  <a:lnTo>
                    <a:pt x="1920240" y="493776"/>
                  </a:lnTo>
                  <a:close/>
                </a:path>
                <a:path w="1920239" h="494029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920239" h="494029">
                  <a:moveTo>
                    <a:pt x="1908048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908048" y="7620"/>
                  </a:lnTo>
                  <a:lnTo>
                    <a:pt x="1908048" y="13716"/>
                  </a:lnTo>
                  <a:close/>
                </a:path>
                <a:path w="1920239" h="494029">
                  <a:moveTo>
                    <a:pt x="1908048" y="487680"/>
                  </a:moveTo>
                  <a:lnTo>
                    <a:pt x="1908048" y="7620"/>
                  </a:lnTo>
                  <a:lnTo>
                    <a:pt x="1914144" y="13716"/>
                  </a:lnTo>
                  <a:lnTo>
                    <a:pt x="1920240" y="13716"/>
                  </a:lnTo>
                  <a:lnTo>
                    <a:pt x="1920240" y="481584"/>
                  </a:lnTo>
                  <a:lnTo>
                    <a:pt x="1914144" y="481584"/>
                  </a:lnTo>
                  <a:lnTo>
                    <a:pt x="1908048" y="487680"/>
                  </a:lnTo>
                  <a:close/>
                </a:path>
                <a:path w="1920239" h="494029">
                  <a:moveTo>
                    <a:pt x="1920240" y="13716"/>
                  </a:moveTo>
                  <a:lnTo>
                    <a:pt x="1914144" y="13716"/>
                  </a:lnTo>
                  <a:lnTo>
                    <a:pt x="1908048" y="7620"/>
                  </a:lnTo>
                  <a:lnTo>
                    <a:pt x="1920240" y="7620"/>
                  </a:lnTo>
                  <a:lnTo>
                    <a:pt x="1920240" y="13716"/>
                  </a:lnTo>
                  <a:close/>
                </a:path>
                <a:path w="1920239" h="494029">
                  <a:moveTo>
                    <a:pt x="12192" y="487680"/>
                  </a:moveTo>
                  <a:lnTo>
                    <a:pt x="6096" y="481584"/>
                  </a:lnTo>
                  <a:lnTo>
                    <a:pt x="12192" y="481584"/>
                  </a:lnTo>
                  <a:lnTo>
                    <a:pt x="12192" y="487680"/>
                  </a:lnTo>
                  <a:close/>
                </a:path>
                <a:path w="1920239" h="494029">
                  <a:moveTo>
                    <a:pt x="1908048" y="487680"/>
                  </a:moveTo>
                  <a:lnTo>
                    <a:pt x="12192" y="487680"/>
                  </a:lnTo>
                  <a:lnTo>
                    <a:pt x="12192" y="481584"/>
                  </a:lnTo>
                  <a:lnTo>
                    <a:pt x="1908048" y="481584"/>
                  </a:lnTo>
                  <a:lnTo>
                    <a:pt x="1908048" y="487680"/>
                  </a:lnTo>
                  <a:close/>
                </a:path>
                <a:path w="1920239" h="494029">
                  <a:moveTo>
                    <a:pt x="1920240" y="487680"/>
                  </a:moveTo>
                  <a:lnTo>
                    <a:pt x="1908048" y="487680"/>
                  </a:lnTo>
                  <a:lnTo>
                    <a:pt x="1914144" y="481584"/>
                  </a:lnTo>
                  <a:lnTo>
                    <a:pt x="1920240" y="481584"/>
                  </a:lnTo>
                  <a:lnTo>
                    <a:pt x="1920240" y="48768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880616" y="5836920"/>
            <a:ext cx="1908175" cy="480059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335"/>
              </a:spcBef>
            </a:pPr>
            <a:r>
              <a:rPr dirty="0" sz="1200" spc="-10">
                <a:latin typeface="Arial"/>
                <a:cs typeface="Arial"/>
              </a:rPr>
              <a:t>Service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Application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874520" y="4213859"/>
            <a:ext cx="3909060" cy="2109470"/>
            <a:chOff x="1874520" y="4213859"/>
            <a:chExt cx="3909060" cy="2109470"/>
          </a:xfrm>
        </p:grpSpPr>
        <p:sp>
          <p:nvSpPr>
            <p:cNvPr id="40" name="object 40" descr=""/>
            <p:cNvSpPr/>
            <p:nvPr/>
          </p:nvSpPr>
          <p:spPr>
            <a:xfrm>
              <a:off x="1874520" y="4215383"/>
              <a:ext cx="3906520" cy="2108200"/>
            </a:xfrm>
            <a:custGeom>
              <a:avLst/>
              <a:gdLst/>
              <a:ahLst/>
              <a:cxnLst/>
              <a:rect l="l" t="t" r="r" b="b"/>
              <a:pathLst>
                <a:path w="3906520" h="2108200">
                  <a:moveTo>
                    <a:pt x="1920240" y="1873008"/>
                  </a:moveTo>
                  <a:lnTo>
                    <a:pt x="1908048" y="1873008"/>
                  </a:lnTo>
                  <a:lnTo>
                    <a:pt x="1908048" y="1886724"/>
                  </a:lnTo>
                  <a:lnTo>
                    <a:pt x="1908048" y="1967484"/>
                  </a:lnTo>
                  <a:lnTo>
                    <a:pt x="1908048" y="1979676"/>
                  </a:lnTo>
                  <a:lnTo>
                    <a:pt x="1908048" y="2095500"/>
                  </a:lnTo>
                  <a:lnTo>
                    <a:pt x="12192" y="2095500"/>
                  </a:lnTo>
                  <a:lnTo>
                    <a:pt x="12192" y="1979676"/>
                  </a:lnTo>
                  <a:lnTo>
                    <a:pt x="1908048" y="1979676"/>
                  </a:lnTo>
                  <a:lnTo>
                    <a:pt x="1908048" y="1967484"/>
                  </a:lnTo>
                  <a:lnTo>
                    <a:pt x="12192" y="1967484"/>
                  </a:lnTo>
                  <a:lnTo>
                    <a:pt x="12192" y="1886724"/>
                  </a:lnTo>
                  <a:lnTo>
                    <a:pt x="1908048" y="1886724"/>
                  </a:lnTo>
                  <a:lnTo>
                    <a:pt x="1908048" y="1873008"/>
                  </a:lnTo>
                  <a:lnTo>
                    <a:pt x="0" y="1873008"/>
                  </a:lnTo>
                  <a:lnTo>
                    <a:pt x="0" y="1967484"/>
                  </a:lnTo>
                  <a:lnTo>
                    <a:pt x="0" y="2107692"/>
                  </a:lnTo>
                  <a:lnTo>
                    <a:pt x="1920240" y="2107704"/>
                  </a:lnTo>
                  <a:lnTo>
                    <a:pt x="1920240" y="2101608"/>
                  </a:lnTo>
                  <a:lnTo>
                    <a:pt x="1920240" y="1879104"/>
                  </a:lnTo>
                  <a:lnTo>
                    <a:pt x="1920240" y="1873008"/>
                  </a:lnTo>
                  <a:close/>
                </a:path>
                <a:path w="3906520" h="2108200">
                  <a:moveTo>
                    <a:pt x="3906012" y="10668"/>
                  </a:moveTo>
                  <a:lnTo>
                    <a:pt x="3899903" y="0"/>
                  </a:lnTo>
                  <a:lnTo>
                    <a:pt x="2612136" y="809256"/>
                  </a:lnTo>
                  <a:lnTo>
                    <a:pt x="1324343" y="1615440"/>
                  </a:lnTo>
                  <a:lnTo>
                    <a:pt x="1331976" y="1626120"/>
                  </a:lnTo>
                  <a:lnTo>
                    <a:pt x="2619743" y="819924"/>
                  </a:lnTo>
                  <a:lnTo>
                    <a:pt x="3906012" y="1066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6796" y="4213859"/>
              <a:ext cx="176784" cy="118872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3013935" y="5443194"/>
            <a:ext cx="281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0..n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140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Application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Logic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Flow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0" y="1798320"/>
            <a:ext cx="249935" cy="2453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75719" y="2105620"/>
            <a:ext cx="459105" cy="2355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73025" marR="5080" indent="-60960">
              <a:lnSpc>
                <a:spcPts val="819"/>
              </a:lnSpc>
              <a:spcBef>
                <a:spcPts val="140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Customer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Record</a:t>
            </a:r>
            <a:endParaRPr sz="7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452" y="1822704"/>
            <a:ext cx="7903464" cy="477011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10472" y="3134320"/>
            <a:ext cx="626745" cy="2324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76200">
              <a:lnSpc>
                <a:spcPts val="790"/>
              </a:lnSpc>
              <a:spcBef>
                <a:spcPts val="160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Customer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u="heavy" sz="7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Record</a:t>
            </a:r>
            <a:r>
              <a:rPr dirty="0" u="heavy" sz="700" spc="-4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700" spc="-1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Syste</a:t>
            </a:r>
            <a:r>
              <a:rPr dirty="0" sz="700" spc="-1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286000" y="3700272"/>
            <a:ext cx="15240" cy="182880"/>
          </a:xfrm>
          <a:custGeom>
            <a:avLst/>
            <a:gdLst/>
            <a:ahLst/>
            <a:cxnLst/>
            <a:rect l="l" t="t" r="r" b="b"/>
            <a:pathLst>
              <a:path w="15239" h="182879">
                <a:moveTo>
                  <a:pt x="15240" y="182879"/>
                </a:moveTo>
                <a:lnTo>
                  <a:pt x="1524" y="182879"/>
                </a:lnTo>
                <a:lnTo>
                  <a:pt x="0" y="0"/>
                </a:lnTo>
                <a:lnTo>
                  <a:pt x="12191" y="0"/>
                </a:lnTo>
                <a:lnTo>
                  <a:pt x="15240" y="18287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88531" y="2229099"/>
            <a:ext cx="9391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Statement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: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ClientPage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34773" y="3609831"/>
            <a:ext cx="506095" cy="2355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33020">
              <a:lnSpc>
                <a:spcPts val="819"/>
              </a:lnSpc>
              <a:spcBef>
                <a:spcPts val="140"/>
              </a:spcBef>
            </a:pPr>
            <a:r>
              <a:rPr dirty="0" sz="700">
                <a:latin typeface="Arial"/>
                <a:cs typeface="Arial"/>
              </a:rPr>
              <a:t>Request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: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PageServlet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76082" y="3103865"/>
            <a:ext cx="7429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ProcessManager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08933" y="3074894"/>
            <a:ext cx="4591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Customer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745900" y="2137644"/>
            <a:ext cx="11309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6: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Access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Customer </a:t>
            </a:r>
            <a:r>
              <a:rPr dirty="0" sz="700" spc="-10">
                <a:latin typeface="Arial"/>
                <a:cs typeface="Arial"/>
              </a:rPr>
              <a:t>Record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76369" y="2626870"/>
            <a:ext cx="9264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8: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Send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Service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Result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13865" y="2035528"/>
            <a:ext cx="9886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5: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Get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Customer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Record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90731" y="3664671"/>
            <a:ext cx="1065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7: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Send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to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Process </a:t>
            </a:r>
            <a:r>
              <a:rPr dirty="0" sz="700" spc="-20"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875248" y="3532090"/>
            <a:ext cx="7575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2: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Handle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Request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30088" y="1649983"/>
            <a:ext cx="138620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9: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Display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Result</a:t>
            </a:r>
            <a:r>
              <a:rPr dirty="0" sz="700" spc="-20">
                <a:latin typeface="Arial"/>
                <a:cs typeface="Arial"/>
              </a:rPr>
              <a:t> Page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Arial"/>
              <a:cs typeface="Arial"/>
            </a:endParaRPr>
          </a:p>
          <a:p>
            <a:pPr marL="893444" marR="5080" indent="62230">
              <a:lnSpc>
                <a:spcPts val="790"/>
              </a:lnSpc>
            </a:pPr>
            <a:r>
              <a:rPr dirty="0" sz="700">
                <a:latin typeface="Arial"/>
                <a:cs typeface="Arial"/>
              </a:rPr>
              <a:t>Report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: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PageServlet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12817" y="3419309"/>
            <a:ext cx="10775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4: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Handle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Service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Request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38593" y="3103865"/>
            <a:ext cx="8578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1: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Submit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Application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81234" y="2564364"/>
            <a:ext cx="8356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10: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Inform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Customer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69064" y="4019741"/>
            <a:ext cx="10699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RequestForm</a:t>
            </a:r>
            <a:r>
              <a:rPr dirty="0" sz="700" spc="5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:</a:t>
            </a:r>
            <a:r>
              <a:rPr dirty="0" sz="700" spc="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ClientPage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063495" y="4171188"/>
            <a:ext cx="984885" cy="13970"/>
          </a:xfrm>
          <a:custGeom>
            <a:avLst/>
            <a:gdLst/>
            <a:ahLst/>
            <a:cxnLst/>
            <a:rect l="l" t="t" r="r" b="b"/>
            <a:pathLst>
              <a:path w="984885" h="13970">
                <a:moveTo>
                  <a:pt x="984504" y="13715"/>
                </a:moveTo>
                <a:lnTo>
                  <a:pt x="0" y="12191"/>
                </a:lnTo>
                <a:lnTo>
                  <a:pt x="0" y="0"/>
                </a:lnTo>
                <a:lnTo>
                  <a:pt x="984504" y="1523"/>
                </a:lnTo>
                <a:lnTo>
                  <a:pt x="984504" y="1371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438583" y="6255412"/>
            <a:ext cx="7226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CreditEvaluation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07367" y="4862541"/>
            <a:ext cx="565150" cy="23367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71120">
              <a:lnSpc>
                <a:spcPts val="800"/>
              </a:lnSpc>
              <a:spcBef>
                <a:spcPts val="155"/>
              </a:spcBef>
            </a:pPr>
            <a:r>
              <a:rPr dirty="0" sz="700">
                <a:latin typeface="Arial"/>
                <a:cs typeface="Arial"/>
              </a:rPr>
              <a:t>Session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: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SingleSignOn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738265" y="6631872"/>
            <a:ext cx="784860" cy="23367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15265" marR="5080" indent="-203200">
              <a:lnSpc>
                <a:spcPts val="800"/>
              </a:lnSpc>
              <a:spcBef>
                <a:spcPts val="155"/>
              </a:spcBef>
              <a:tabLst>
                <a:tab pos="708660" algn="l"/>
              </a:tabLst>
            </a:pPr>
            <a:r>
              <a:rPr dirty="0" sz="700">
                <a:latin typeface="Arial"/>
                <a:cs typeface="Arial"/>
              </a:rPr>
              <a:t>: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External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Business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u="heavy" sz="700" spc="-1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System</a:t>
            </a:r>
            <a:r>
              <a:rPr dirty="0" u="heavy" sz="7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	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82475" y="5758617"/>
            <a:ext cx="6464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Business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User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31752" y="6287458"/>
            <a:ext cx="5556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PageServlet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300702" y="6641017"/>
            <a:ext cx="5080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 </a:t>
            </a:r>
            <a:r>
              <a:rPr dirty="0" sz="700" spc="-10">
                <a:latin typeface="Arial"/>
                <a:cs typeface="Arial"/>
              </a:rPr>
              <a:t>ClientPage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272283" y="6793992"/>
            <a:ext cx="492759" cy="15240"/>
          </a:xfrm>
          <a:custGeom>
            <a:avLst/>
            <a:gdLst/>
            <a:ahLst/>
            <a:cxnLst/>
            <a:rect l="l" t="t" r="r" b="b"/>
            <a:pathLst>
              <a:path w="492760" h="15240">
                <a:moveTo>
                  <a:pt x="492251" y="15239"/>
                </a:moveTo>
                <a:lnTo>
                  <a:pt x="0" y="13715"/>
                </a:lnTo>
                <a:lnTo>
                  <a:pt x="0" y="0"/>
                </a:lnTo>
                <a:lnTo>
                  <a:pt x="492251" y="1523"/>
                </a:lnTo>
                <a:lnTo>
                  <a:pt x="492251" y="1523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823874" y="4995123"/>
            <a:ext cx="685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: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Process </a:t>
            </a:r>
            <a:r>
              <a:rPr dirty="0" sz="700" spc="-10">
                <a:latin typeface="Arial"/>
                <a:cs typeface="Arial"/>
              </a:rPr>
              <a:t>Queue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141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146247" y="4385519"/>
            <a:ext cx="683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3:</a:t>
            </a:r>
            <a:r>
              <a:rPr dirty="0" sz="700" spc="-10">
                <a:latin typeface="Arial"/>
                <a:cs typeface="Arial"/>
              </a:rPr>
              <a:t> Authentication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90646" y="3724097"/>
            <a:ext cx="781685" cy="334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135"/>
              </a:spcBef>
            </a:pPr>
            <a:r>
              <a:rPr dirty="0" sz="700">
                <a:latin typeface="Arial"/>
                <a:cs typeface="Arial"/>
              </a:rPr>
              <a:t>if</a:t>
            </a:r>
            <a:r>
              <a:rPr dirty="0" sz="700" spc="-10">
                <a:latin typeface="Arial"/>
                <a:cs typeface="Arial"/>
              </a:rPr>
              <a:t> additional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information</a:t>
            </a:r>
            <a:r>
              <a:rPr dirty="0" sz="700" spc="6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needed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or</a:t>
            </a:r>
            <a:r>
              <a:rPr dirty="0" sz="700" spc="-10">
                <a:latin typeface="Arial"/>
                <a:cs typeface="Arial"/>
              </a:rPr>
              <a:t> required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Statechart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Process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Rules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655064"/>
            <a:ext cx="185928" cy="18592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64392" y="1645416"/>
            <a:ext cx="7848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Completed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Form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004060" y="1834895"/>
            <a:ext cx="902335" cy="1393190"/>
            <a:chOff x="2004060" y="1834895"/>
            <a:chExt cx="902335" cy="1393190"/>
          </a:xfrm>
        </p:grpSpPr>
        <p:sp>
          <p:nvSpPr>
            <p:cNvPr id="6" name="object 6" descr=""/>
            <p:cNvSpPr/>
            <p:nvPr/>
          </p:nvSpPr>
          <p:spPr>
            <a:xfrm>
              <a:off x="2409444" y="1834895"/>
              <a:ext cx="93345" cy="1001394"/>
            </a:xfrm>
            <a:custGeom>
              <a:avLst/>
              <a:gdLst/>
              <a:ahLst/>
              <a:cxnLst/>
              <a:rect l="l" t="t" r="r" b="b"/>
              <a:pathLst>
                <a:path w="93344" h="1001394">
                  <a:moveTo>
                    <a:pt x="92964" y="893076"/>
                  </a:moveTo>
                  <a:lnTo>
                    <a:pt x="80772" y="886980"/>
                  </a:lnTo>
                  <a:lnTo>
                    <a:pt x="47244" y="964095"/>
                  </a:lnTo>
                  <a:lnTo>
                    <a:pt x="47244" y="0"/>
                  </a:lnTo>
                  <a:lnTo>
                    <a:pt x="33528" y="0"/>
                  </a:lnTo>
                  <a:lnTo>
                    <a:pt x="33528" y="953897"/>
                  </a:lnTo>
                  <a:lnTo>
                    <a:pt x="12192" y="886980"/>
                  </a:lnTo>
                  <a:lnTo>
                    <a:pt x="0" y="891540"/>
                  </a:lnTo>
                  <a:lnTo>
                    <a:pt x="33528" y="996696"/>
                  </a:lnTo>
                  <a:lnTo>
                    <a:pt x="36576" y="999756"/>
                  </a:lnTo>
                  <a:lnTo>
                    <a:pt x="39624" y="999756"/>
                  </a:lnTo>
                  <a:lnTo>
                    <a:pt x="41148" y="1001280"/>
                  </a:lnTo>
                  <a:lnTo>
                    <a:pt x="44196" y="999756"/>
                  </a:lnTo>
                  <a:lnTo>
                    <a:pt x="45720" y="996708"/>
                  </a:lnTo>
                  <a:lnTo>
                    <a:pt x="47104" y="993635"/>
                  </a:lnTo>
                  <a:lnTo>
                    <a:pt x="47244" y="993660"/>
                  </a:lnTo>
                  <a:lnTo>
                    <a:pt x="47244" y="993355"/>
                  </a:lnTo>
                  <a:lnTo>
                    <a:pt x="92964" y="89307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10156" y="2828544"/>
              <a:ext cx="889000" cy="393700"/>
            </a:xfrm>
            <a:custGeom>
              <a:avLst/>
              <a:gdLst/>
              <a:ahLst/>
              <a:cxnLst/>
              <a:rect l="l" t="t" r="r" b="b"/>
              <a:pathLst>
                <a:path w="889000" h="393700">
                  <a:moveTo>
                    <a:pt x="819912" y="393191"/>
                  </a:moveTo>
                  <a:lnTo>
                    <a:pt x="70104" y="393191"/>
                  </a:lnTo>
                  <a:lnTo>
                    <a:pt x="43076" y="387810"/>
                  </a:lnTo>
                  <a:lnTo>
                    <a:pt x="20764" y="372998"/>
                  </a:lnTo>
                  <a:lnTo>
                    <a:pt x="5595" y="350758"/>
                  </a:lnTo>
                  <a:lnTo>
                    <a:pt x="0" y="323088"/>
                  </a:lnTo>
                  <a:lnTo>
                    <a:pt x="0" y="70104"/>
                  </a:lnTo>
                  <a:lnTo>
                    <a:pt x="5595" y="43076"/>
                  </a:lnTo>
                  <a:lnTo>
                    <a:pt x="20764" y="20764"/>
                  </a:lnTo>
                  <a:lnTo>
                    <a:pt x="43076" y="5595"/>
                  </a:lnTo>
                  <a:lnTo>
                    <a:pt x="70104" y="0"/>
                  </a:lnTo>
                  <a:lnTo>
                    <a:pt x="819912" y="0"/>
                  </a:lnTo>
                  <a:lnTo>
                    <a:pt x="846701" y="5595"/>
                  </a:lnTo>
                  <a:lnTo>
                    <a:pt x="868489" y="20764"/>
                  </a:lnTo>
                  <a:lnTo>
                    <a:pt x="883134" y="43076"/>
                  </a:lnTo>
                  <a:lnTo>
                    <a:pt x="888492" y="70104"/>
                  </a:lnTo>
                  <a:lnTo>
                    <a:pt x="888492" y="323088"/>
                  </a:lnTo>
                  <a:lnTo>
                    <a:pt x="883134" y="350758"/>
                  </a:lnTo>
                  <a:lnTo>
                    <a:pt x="868489" y="372998"/>
                  </a:lnTo>
                  <a:lnTo>
                    <a:pt x="846701" y="387810"/>
                  </a:lnTo>
                  <a:lnTo>
                    <a:pt x="819912" y="3931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004060" y="2822447"/>
              <a:ext cx="902335" cy="405765"/>
            </a:xfrm>
            <a:custGeom>
              <a:avLst/>
              <a:gdLst/>
              <a:ahLst/>
              <a:cxnLst/>
              <a:rect l="l" t="t" r="r" b="b"/>
              <a:pathLst>
                <a:path w="902335" h="405764">
                  <a:moveTo>
                    <a:pt x="39624" y="24384"/>
                  </a:moveTo>
                  <a:lnTo>
                    <a:pt x="41148" y="22860"/>
                  </a:lnTo>
                  <a:lnTo>
                    <a:pt x="22860" y="22860"/>
                  </a:lnTo>
                  <a:lnTo>
                    <a:pt x="22860" y="21336"/>
                  </a:lnTo>
                  <a:lnTo>
                    <a:pt x="33528" y="13716"/>
                  </a:lnTo>
                  <a:lnTo>
                    <a:pt x="33528" y="12192"/>
                  </a:lnTo>
                  <a:lnTo>
                    <a:pt x="45720" y="6096"/>
                  </a:lnTo>
                  <a:lnTo>
                    <a:pt x="53340" y="3048"/>
                  </a:lnTo>
                  <a:lnTo>
                    <a:pt x="59436" y="1524"/>
                  </a:lnTo>
                  <a:lnTo>
                    <a:pt x="67056" y="0"/>
                  </a:lnTo>
                  <a:lnTo>
                    <a:pt x="833627" y="0"/>
                  </a:lnTo>
                  <a:lnTo>
                    <a:pt x="841248" y="1524"/>
                  </a:lnTo>
                  <a:lnTo>
                    <a:pt x="847344" y="3048"/>
                  </a:lnTo>
                  <a:lnTo>
                    <a:pt x="854964" y="6096"/>
                  </a:lnTo>
                  <a:lnTo>
                    <a:pt x="867156" y="12192"/>
                  </a:lnTo>
                  <a:lnTo>
                    <a:pt x="76200" y="12192"/>
                  </a:lnTo>
                  <a:lnTo>
                    <a:pt x="70104" y="13716"/>
                  </a:lnTo>
                  <a:lnTo>
                    <a:pt x="64008" y="13716"/>
                  </a:lnTo>
                  <a:lnTo>
                    <a:pt x="57912" y="15240"/>
                  </a:lnTo>
                  <a:lnTo>
                    <a:pt x="51816" y="18288"/>
                  </a:lnTo>
                  <a:lnTo>
                    <a:pt x="45720" y="19812"/>
                  </a:lnTo>
                  <a:lnTo>
                    <a:pt x="39624" y="24384"/>
                  </a:lnTo>
                  <a:close/>
                </a:path>
                <a:path w="902335" h="405764">
                  <a:moveTo>
                    <a:pt x="861060" y="24384"/>
                  </a:moveTo>
                  <a:lnTo>
                    <a:pt x="856488" y="21336"/>
                  </a:lnTo>
                  <a:lnTo>
                    <a:pt x="844296" y="15240"/>
                  </a:lnTo>
                  <a:lnTo>
                    <a:pt x="838200" y="13716"/>
                  </a:lnTo>
                  <a:lnTo>
                    <a:pt x="832104" y="13716"/>
                  </a:lnTo>
                  <a:lnTo>
                    <a:pt x="826008" y="12192"/>
                  </a:lnTo>
                  <a:lnTo>
                    <a:pt x="867156" y="12192"/>
                  </a:lnTo>
                  <a:lnTo>
                    <a:pt x="868679" y="13716"/>
                  </a:lnTo>
                  <a:lnTo>
                    <a:pt x="879348" y="21336"/>
                  </a:lnTo>
                  <a:lnTo>
                    <a:pt x="879348" y="22860"/>
                  </a:lnTo>
                  <a:lnTo>
                    <a:pt x="861060" y="22860"/>
                  </a:lnTo>
                  <a:lnTo>
                    <a:pt x="861060" y="24384"/>
                  </a:lnTo>
                  <a:close/>
                </a:path>
                <a:path w="902335" h="405764">
                  <a:moveTo>
                    <a:pt x="833627" y="405384"/>
                  </a:moveTo>
                  <a:lnTo>
                    <a:pt x="68580" y="405384"/>
                  </a:lnTo>
                  <a:lnTo>
                    <a:pt x="53340" y="402336"/>
                  </a:lnTo>
                  <a:lnTo>
                    <a:pt x="47244" y="399287"/>
                  </a:lnTo>
                  <a:lnTo>
                    <a:pt x="39624" y="396239"/>
                  </a:lnTo>
                  <a:lnTo>
                    <a:pt x="33528" y="393192"/>
                  </a:lnTo>
                  <a:lnTo>
                    <a:pt x="33528" y="391668"/>
                  </a:lnTo>
                  <a:lnTo>
                    <a:pt x="22860" y="384048"/>
                  </a:lnTo>
                  <a:lnTo>
                    <a:pt x="21336" y="384048"/>
                  </a:lnTo>
                  <a:lnTo>
                    <a:pt x="21336" y="382524"/>
                  </a:lnTo>
                  <a:lnTo>
                    <a:pt x="13716" y="373380"/>
                  </a:lnTo>
                  <a:lnTo>
                    <a:pt x="13716" y="371856"/>
                  </a:lnTo>
                  <a:lnTo>
                    <a:pt x="12192" y="371856"/>
                  </a:lnTo>
                  <a:lnTo>
                    <a:pt x="6096" y="359664"/>
                  </a:lnTo>
                  <a:lnTo>
                    <a:pt x="3048" y="352044"/>
                  </a:lnTo>
                  <a:lnTo>
                    <a:pt x="1524" y="345948"/>
                  </a:lnTo>
                  <a:lnTo>
                    <a:pt x="0" y="338328"/>
                  </a:lnTo>
                  <a:lnTo>
                    <a:pt x="0" y="68580"/>
                  </a:lnTo>
                  <a:lnTo>
                    <a:pt x="3048" y="53340"/>
                  </a:lnTo>
                  <a:lnTo>
                    <a:pt x="6096" y="47244"/>
                  </a:lnTo>
                  <a:lnTo>
                    <a:pt x="9144" y="39624"/>
                  </a:lnTo>
                  <a:lnTo>
                    <a:pt x="12192" y="33528"/>
                  </a:lnTo>
                  <a:lnTo>
                    <a:pt x="13716" y="33528"/>
                  </a:lnTo>
                  <a:lnTo>
                    <a:pt x="21336" y="22860"/>
                  </a:lnTo>
                  <a:lnTo>
                    <a:pt x="41148" y="22860"/>
                  </a:lnTo>
                  <a:lnTo>
                    <a:pt x="32258" y="30480"/>
                  </a:lnTo>
                  <a:lnTo>
                    <a:pt x="32004" y="30480"/>
                  </a:lnTo>
                  <a:lnTo>
                    <a:pt x="30480" y="32004"/>
                  </a:lnTo>
                  <a:lnTo>
                    <a:pt x="30697" y="32004"/>
                  </a:lnTo>
                  <a:lnTo>
                    <a:pt x="22860" y="41148"/>
                  </a:lnTo>
                  <a:lnTo>
                    <a:pt x="23241" y="41148"/>
                  </a:lnTo>
                  <a:lnTo>
                    <a:pt x="19812" y="45720"/>
                  </a:lnTo>
                  <a:lnTo>
                    <a:pt x="18288" y="50292"/>
                  </a:lnTo>
                  <a:lnTo>
                    <a:pt x="15240" y="56388"/>
                  </a:lnTo>
                  <a:lnTo>
                    <a:pt x="13716" y="62484"/>
                  </a:lnTo>
                  <a:lnTo>
                    <a:pt x="13716" y="68580"/>
                  </a:lnTo>
                  <a:lnTo>
                    <a:pt x="12192" y="76200"/>
                  </a:lnTo>
                  <a:lnTo>
                    <a:pt x="12192" y="329184"/>
                  </a:lnTo>
                  <a:lnTo>
                    <a:pt x="13716" y="336804"/>
                  </a:lnTo>
                  <a:lnTo>
                    <a:pt x="13716" y="342900"/>
                  </a:lnTo>
                  <a:lnTo>
                    <a:pt x="15240" y="348996"/>
                  </a:lnTo>
                  <a:lnTo>
                    <a:pt x="18288" y="353568"/>
                  </a:lnTo>
                  <a:lnTo>
                    <a:pt x="19812" y="359664"/>
                  </a:lnTo>
                  <a:lnTo>
                    <a:pt x="23241" y="364236"/>
                  </a:lnTo>
                  <a:lnTo>
                    <a:pt x="22860" y="364236"/>
                  </a:lnTo>
                  <a:lnTo>
                    <a:pt x="30697" y="373380"/>
                  </a:lnTo>
                  <a:lnTo>
                    <a:pt x="30480" y="373380"/>
                  </a:lnTo>
                  <a:lnTo>
                    <a:pt x="32004" y="374904"/>
                  </a:lnTo>
                  <a:lnTo>
                    <a:pt x="32258" y="374904"/>
                  </a:lnTo>
                  <a:lnTo>
                    <a:pt x="41148" y="382524"/>
                  </a:lnTo>
                  <a:lnTo>
                    <a:pt x="39624" y="382524"/>
                  </a:lnTo>
                  <a:lnTo>
                    <a:pt x="45720" y="385572"/>
                  </a:lnTo>
                  <a:lnTo>
                    <a:pt x="50292" y="387096"/>
                  </a:lnTo>
                  <a:lnTo>
                    <a:pt x="56388" y="390144"/>
                  </a:lnTo>
                  <a:lnTo>
                    <a:pt x="68580" y="393192"/>
                  </a:lnTo>
                  <a:lnTo>
                    <a:pt x="867156" y="393192"/>
                  </a:lnTo>
                  <a:lnTo>
                    <a:pt x="862584" y="396239"/>
                  </a:lnTo>
                  <a:lnTo>
                    <a:pt x="854964" y="399287"/>
                  </a:lnTo>
                  <a:lnTo>
                    <a:pt x="848868" y="402336"/>
                  </a:lnTo>
                  <a:lnTo>
                    <a:pt x="833627" y="405384"/>
                  </a:lnTo>
                  <a:close/>
                </a:path>
                <a:path w="902335" h="405764">
                  <a:moveTo>
                    <a:pt x="870204" y="32004"/>
                  </a:moveTo>
                  <a:lnTo>
                    <a:pt x="861060" y="22860"/>
                  </a:lnTo>
                  <a:lnTo>
                    <a:pt x="879348" y="22860"/>
                  </a:lnTo>
                  <a:lnTo>
                    <a:pt x="885879" y="30480"/>
                  </a:lnTo>
                  <a:lnTo>
                    <a:pt x="870204" y="30480"/>
                  </a:lnTo>
                  <a:lnTo>
                    <a:pt x="870204" y="32004"/>
                  </a:lnTo>
                  <a:close/>
                </a:path>
                <a:path w="902335" h="405764">
                  <a:moveTo>
                    <a:pt x="30480" y="32004"/>
                  </a:moveTo>
                  <a:lnTo>
                    <a:pt x="32004" y="30480"/>
                  </a:lnTo>
                  <a:lnTo>
                    <a:pt x="31300" y="31300"/>
                  </a:lnTo>
                  <a:lnTo>
                    <a:pt x="30480" y="32004"/>
                  </a:lnTo>
                  <a:close/>
                </a:path>
                <a:path w="902335" h="405764">
                  <a:moveTo>
                    <a:pt x="31300" y="31300"/>
                  </a:moveTo>
                  <a:lnTo>
                    <a:pt x="32004" y="30480"/>
                  </a:lnTo>
                  <a:lnTo>
                    <a:pt x="32258" y="30480"/>
                  </a:lnTo>
                  <a:lnTo>
                    <a:pt x="31300" y="31300"/>
                  </a:lnTo>
                  <a:close/>
                </a:path>
                <a:path w="902335" h="405764">
                  <a:moveTo>
                    <a:pt x="877824" y="41148"/>
                  </a:moveTo>
                  <a:lnTo>
                    <a:pt x="870204" y="30480"/>
                  </a:lnTo>
                  <a:lnTo>
                    <a:pt x="885879" y="30480"/>
                  </a:lnTo>
                  <a:lnTo>
                    <a:pt x="888492" y="33528"/>
                  </a:lnTo>
                  <a:lnTo>
                    <a:pt x="891540" y="39624"/>
                  </a:lnTo>
                  <a:lnTo>
                    <a:pt x="877824" y="39624"/>
                  </a:lnTo>
                  <a:lnTo>
                    <a:pt x="877824" y="41148"/>
                  </a:lnTo>
                  <a:close/>
                </a:path>
                <a:path w="902335" h="405764">
                  <a:moveTo>
                    <a:pt x="30697" y="32004"/>
                  </a:moveTo>
                  <a:lnTo>
                    <a:pt x="30480" y="32004"/>
                  </a:lnTo>
                  <a:lnTo>
                    <a:pt x="31300" y="31300"/>
                  </a:lnTo>
                  <a:lnTo>
                    <a:pt x="30697" y="32004"/>
                  </a:lnTo>
                  <a:close/>
                </a:path>
                <a:path w="902335" h="405764">
                  <a:moveTo>
                    <a:pt x="23241" y="41148"/>
                  </a:moveTo>
                  <a:lnTo>
                    <a:pt x="22860" y="41148"/>
                  </a:lnTo>
                  <a:lnTo>
                    <a:pt x="24384" y="39624"/>
                  </a:lnTo>
                  <a:lnTo>
                    <a:pt x="23241" y="41148"/>
                  </a:lnTo>
                  <a:close/>
                </a:path>
                <a:path w="902335" h="405764">
                  <a:moveTo>
                    <a:pt x="893064" y="365760"/>
                  </a:moveTo>
                  <a:lnTo>
                    <a:pt x="877824" y="365760"/>
                  </a:lnTo>
                  <a:lnTo>
                    <a:pt x="880872" y="359664"/>
                  </a:lnTo>
                  <a:lnTo>
                    <a:pt x="883920" y="355092"/>
                  </a:lnTo>
                  <a:lnTo>
                    <a:pt x="888492" y="336804"/>
                  </a:lnTo>
                  <a:lnTo>
                    <a:pt x="888492" y="70104"/>
                  </a:lnTo>
                  <a:lnTo>
                    <a:pt x="883920" y="51816"/>
                  </a:lnTo>
                  <a:lnTo>
                    <a:pt x="877824" y="39624"/>
                  </a:lnTo>
                  <a:lnTo>
                    <a:pt x="891540" y="39624"/>
                  </a:lnTo>
                  <a:lnTo>
                    <a:pt x="896112" y="45720"/>
                  </a:lnTo>
                  <a:lnTo>
                    <a:pt x="897636" y="53340"/>
                  </a:lnTo>
                  <a:lnTo>
                    <a:pt x="900684" y="60960"/>
                  </a:lnTo>
                  <a:lnTo>
                    <a:pt x="900684" y="68580"/>
                  </a:lnTo>
                  <a:lnTo>
                    <a:pt x="902208" y="76200"/>
                  </a:lnTo>
                  <a:lnTo>
                    <a:pt x="902208" y="330708"/>
                  </a:lnTo>
                  <a:lnTo>
                    <a:pt x="900684" y="336804"/>
                  </a:lnTo>
                  <a:lnTo>
                    <a:pt x="900684" y="344424"/>
                  </a:lnTo>
                  <a:lnTo>
                    <a:pt x="897636" y="352044"/>
                  </a:lnTo>
                  <a:lnTo>
                    <a:pt x="896112" y="359664"/>
                  </a:lnTo>
                  <a:lnTo>
                    <a:pt x="893064" y="365760"/>
                  </a:lnTo>
                  <a:close/>
                </a:path>
                <a:path w="902335" h="405764">
                  <a:moveTo>
                    <a:pt x="24384" y="365760"/>
                  </a:moveTo>
                  <a:lnTo>
                    <a:pt x="22860" y="364236"/>
                  </a:lnTo>
                  <a:lnTo>
                    <a:pt x="23241" y="364236"/>
                  </a:lnTo>
                  <a:lnTo>
                    <a:pt x="24384" y="365760"/>
                  </a:lnTo>
                  <a:close/>
                </a:path>
                <a:path w="902335" h="405764">
                  <a:moveTo>
                    <a:pt x="886968" y="374904"/>
                  </a:moveTo>
                  <a:lnTo>
                    <a:pt x="870204" y="374904"/>
                  </a:lnTo>
                  <a:lnTo>
                    <a:pt x="877824" y="364236"/>
                  </a:lnTo>
                  <a:lnTo>
                    <a:pt x="877824" y="365760"/>
                  </a:lnTo>
                  <a:lnTo>
                    <a:pt x="893064" y="365760"/>
                  </a:lnTo>
                  <a:lnTo>
                    <a:pt x="888492" y="371856"/>
                  </a:lnTo>
                  <a:lnTo>
                    <a:pt x="888492" y="373380"/>
                  </a:lnTo>
                  <a:lnTo>
                    <a:pt x="886968" y="374904"/>
                  </a:lnTo>
                  <a:close/>
                </a:path>
                <a:path w="902335" h="405764">
                  <a:moveTo>
                    <a:pt x="32004" y="374904"/>
                  </a:moveTo>
                  <a:lnTo>
                    <a:pt x="30480" y="373380"/>
                  </a:lnTo>
                  <a:lnTo>
                    <a:pt x="31300" y="374083"/>
                  </a:lnTo>
                  <a:lnTo>
                    <a:pt x="32004" y="374904"/>
                  </a:lnTo>
                  <a:close/>
                </a:path>
                <a:path w="902335" h="405764">
                  <a:moveTo>
                    <a:pt x="31300" y="374083"/>
                  </a:moveTo>
                  <a:lnTo>
                    <a:pt x="30480" y="373380"/>
                  </a:lnTo>
                  <a:lnTo>
                    <a:pt x="30697" y="373380"/>
                  </a:lnTo>
                  <a:lnTo>
                    <a:pt x="31300" y="374083"/>
                  </a:lnTo>
                  <a:close/>
                </a:path>
                <a:path w="902335" h="405764">
                  <a:moveTo>
                    <a:pt x="868679" y="393192"/>
                  </a:moveTo>
                  <a:lnTo>
                    <a:pt x="832104" y="393192"/>
                  </a:lnTo>
                  <a:lnTo>
                    <a:pt x="850392" y="388620"/>
                  </a:lnTo>
                  <a:lnTo>
                    <a:pt x="854964" y="385572"/>
                  </a:lnTo>
                  <a:lnTo>
                    <a:pt x="861060" y="382524"/>
                  </a:lnTo>
                  <a:lnTo>
                    <a:pt x="870204" y="373380"/>
                  </a:lnTo>
                  <a:lnTo>
                    <a:pt x="870204" y="374904"/>
                  </a:lnTo>
                  <a:lnTo>
                    <a:pt x="886968" y="374904"/>
                  </a:lnTo>
                  <a:lnTo>
                    <a:pt x="879348" y="382524"/>
                  </a:lnTo>
                  <a:lnTo>
                    <a:pt x="879348" y="384048"/>
                  </a:lnTo>
                  <a:lnTo>
                    <a:pt x="868679" y="391668"/>
                  </a:lnTo>
                  <a:lnTo>
                    <a:pt x="868679" y="393192"/>
                  </a:lnTo>
                  <a:close/>
                </a:path>
                <a:path w="902335" h="405764">
                  <a:moveTo>
                    <a:pt x="32258" y="374904"/>
                  </a:moveTo>
                  <a:lnTo>
                    <a:pt x="32004" y="374904"/>
                  </a:lnTo>
                  <a:lnTo>
                    <a:pt x="31300" y="374083"/>
                  </a:lnTo>
                  <a:lnTo>
                    <a:pt x="32258" y="374904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158999" y="2823453"/>
            <a:ext cx="4876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Submitted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409444" y="1834895"/>
            <a:ext cx="2761615" cy="1393190"/>
            <a:chOff x="2409444" y="1834895"/>
            <a:chExt cx="2761615" cy="1393190"/>
          </a:xfrm>
        </p:grpSpPr>
        <p:sp>
          <p:nvSpPr>
            <p:cNvPr id="11" name="object 11" descr=""/>
            <p:cNvSpPr/>
            <p:nvPr/>
          </p:nvSpPr>
          <p:spPr>
            <a:xfrm>
              <a:off x="2409444" y="1834895"/>
              <a:ext cx="1884045" cy="1240790"/>
            </a:xfrm>
            <a:custGeom>
              <a:avLst/>
              <a:gdLst/>
              <a:ahLst/>
              <a:cxnLst/>
              <a:rect l="l" t="t" r="r" b="b"/>
              <a:pathLst>
                <a:path w="1884045" h="1240789">
                  <a:moveTo>
                    <a:pt x="92964" y="893076"/>
                  </a:moveTo>
                  <a:lnTo>
                    <a:pt x="80772" y="886980"/>
                  </a:lnTo>
                  <a:lnTo>
                    <a:pt x="47244" y="964095"/>
                  </a:lnTo>
                  <a:lnTo>
                    <a:pt x="47244" y="0"/>
                  </a:lnTo>
                  <a:lnTo>
                    <a:pt x="33528" y="0"/>
                  </a:lnTo>
                  <a:lnTo>
                    <a:pt x="33528" y="953897"/>
                  </a:lnTo>
                  <a:lnTo>
                    <a:pt x="12192" y="886980"/>
                  </a:lnTo>
                  <a:lnTo>
                    <a:pt x="0" y="891540"/>
                  </a:lnTo>
                  <a:lnTo>
                    <a:pt x="33528" y="996696"/>
                  </a:lnTo>
                  <a:lnTo>
                    <a:pt x="36576" y="999756"/>
                  </a:lnTo>
                  <a:lnTo>
                    <a:pt x="39624" y="999756"/>
                  </a:lnTo>
                  <a:lnTo>
                    <a:pt x="41148" y="1001280"/>
                  </a:lnTo>
                  <a:lnTo>
                    <a:pt x="44196" y="999756"/>
                  </a:lnTo>
                  <a:lnTo>
                    <a:pt x="45720" y="996708"/>
                  </a:lnTo>
                  <a:lnTo>
                    <a:pt x="47104" y="993635"/>
                  </a:lnTo>
                  <a:lnTo>
                    <a:pt x="47244" y="993660"/>
                  </a:lnTo>
                  <a:lnTo>
                    <a:pt x="47244" y="993355"/>
                  </a:lnTo>
                  <a:lnTo>
                    <a:pt x="92964" y="893076"/>
                  </a:lnTo>
                  <a:close/>
                </a:path>
                <a:path w="1884045" h="1240789">
                  <a:moveTo>
                    <a:pt x="1883664" y="1191768"/>
                  </a:moveTo>
                  <a:lnTo>
                    <a:pt x="1882140" y="1188720"/>
                  </a:lnTo>
                  <a:lnTo>
                    <a:pt x="1882140" y="1185672"/>
                  </a:lnTo>
                  <a:lnTo>
                    <a:pt x="1879092" y="1184148"/>
                  </a:lnTo>
                  <a:lnTo>
                    <a:pt x="1763255" y="1138440"/>
                  </a:lnTo>
                  <a:lnTo>
                    <a:pt x="1758696" y="1149096"/>
                  </a:lnTo>
                  <a:lnTo>
                    <a:pt x="1844624" y="1184148"/>
                  </a:lnTo>
                  <a:lnTo>
                    <a:pt x="489204" y="1184148"/>
                  </a:lnTo>
                  <a:lnTo>
                    <a:pt x="489204" y="1196340"/>
                  </a:lnTo>
                  <a:lnTo>
                    <a:pt x="1843633" y="1196340"/>
                  </a:lnTo>
                  <a:lnTo>
                    <a:pt x="1758696" y="1229868"/>
                  </a:lnTo>
                  <a:lnTo>
                    <a:pt x="1763268" y="1240536"/>
                  </a:lnTo>
                  <a:lnTo>
                    <a:pt x="1879092" y="1196340"/>
                  </a:lnTo>
                  <a:lnTo>
                    <a:pt x="1883664" y="119176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85488" y="2828544"/>
              <a:ext cx="878205" cy="393700"/>
            </a:xfrm>
            <a:custGeom>
              <a:avLst/>
              <a:gdLst/>
              <a:ahLst/>
              <a:cxnLst/>
              <a:rect l="l" t="t" r="r" b="b"/>
              <a:pathLst>
                <a:path w="878204" h="393700">
                  <a:moveTo>
                    <a:pt x="809244" y="393191"/>
                  </a:moveTo>
                  <a:lnTo>
                    <a:pt x="70104" y="393191"/>
                  </a:lnTo>
                  <a:lnTo>
                    <a:pt x="42433" y="387810"/>
                  </a:lnTo>
                  <a:lnTo>
                    <a:pt x="20193" y="372998"/>
                  </a:lnTo>
                  <a:lnTo>
                    <a:pt x="5381" y="350758"/>
                  </a:lnTo>
                  <a:lnTo>
                    <a:pt x="0" y="323088"/>
                  </a:lnTo>
                  <a:lnTo>
                    <a:pt x="0" y="70104"/>
                  </a:lnTo>
                  <a:lnTo>
                    <a:pt x="5381" y="43076"/>
                  </a:lnTo>
                  <a:lnTo>
                    <a:pt x="20193" y="20764"/>
                  </a:lnTo>
                  <a:lnTo>
                    <a:pt x="42433" y="5595"/>
                  </a:lnTo>
                  <a:lnTo>
                    <a:pt x="70104" y="0"/>
                  </a:lnTo>
                  <a:lnTo>
                    <a:pt x="809244" y="0"/>
                  </a:lnTo>
                  <a:lnTo>
                    <a:pt x="836033" y="5595"/>
                  </a:lnTo>
                  <a:lnTo>
                    <a:pt x="857821" y="20764"/>
                  </a:lnTo>
                  <a:lnTo>
                    <a:pt x="872466" y="43076"/>
                  </a:lnTo>
                  <a:lnTo>
                    <a:pt x="877824" y="70104"/>
                  </a:lnTo>
                  <a:lnTo>
                    <a:pt x="877824" y="323088"/>
                  </a:lnTo>
                  <a:lnTo>
                    <a:pt x="872466" y="350758"/>
                  </a:lnTo>
                  <a:lnTo>
                    <a:pt x="857821" y="372998"/>
                  </a:lnTo>
                  <a:lnTo>
                    <a:pt x="836033" y="387810"/>
                  </a:lnTo>
                  <a:lnTo>
                    <a:pt x="809244" y="3931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79391" y="2822447"/>
              <a:ext cx="891540" cy="405765"/>
            </a:xfrm>
            <a:custGeom>
              <a:avLst/>
              <a:gdLst/>
              <a:ahLst/>
              <a:cxnLst/>
              <a:rect l="l" t="t" r="r" b="b"/>
              <a:pathLst>
                <a:path w="891539" h="405764">
                  <a:moveTo>
                    <a:pt x="39624" y="24384"/>
                  </a:moveTo>
                  <a:lnTo>
                    <a:pt x="41148" y="22860"/>
                  </a:lnTo>
                  <a:lnTo>
                    <a:pt x="22860" y="22860"/>
                  </a:lnTo>
                  <a:lnTo>
                    <a:pt x="22860" y="21336"/>
                  </a:lnTo>
                  <a:lnTo>
                    <a:pt x="33528" y="13716"/>
                  </a:lnTo>
                  <a:lnTo>
                    <a:pt x="33528" y="12192"/>
                  </a:lnTo>
                  <a:lnTo>
                    <a:pt x="45720" y="6096"/>
                  </a:lnTo>
                  <a:lnTo>
                    <a:pt x="53340" y="3048"/>
                  </a:lnTo>
                  <a:lnTo>
                    <a:pt x="59436" y="1524"/>
                  </a:lnTo>
                  <a:lnTo>
                    <a:pt x="67056" y="0"/>
                  </a:lnTo>
                  <a:lnTo>
                    <a:pt x="822960" y="0"/>
                  </a:lnTo>
                  <a:lnTo>
                    <a:pt x="838200" y="3048"/>
                  </a:lnTo>
                  <a:lnTo>
                    <a:pt x="850392" y="9144"/>
                  </a:lnTo>
                  <a:lnTo>
                    <a:pt x="858012" y="12192"/>
                  </a:lnTo>
                  <a:lnTo>
                    <a:pt x="76200" y="12192"/>
                  </a:lnTo>
                  <a:lnTo>
                    <a:pt x="70104" y="13716"/>
                  </a:lnTo>
                  <a:lnTo>
                    <a:pt x="62484" y="13716"/>
                  </a:lnTo>
                  <a:lnTo>
                    <a:pt x="56388" y="15240"/>
                  </a:lnTo>
                  <a:lnTo>
                    <a:pt x="51816" y="18288"/>
                  </a:lnTo>
                  <a:lnTo>
                    <a:pt x="45720" y="19812"/>
                  </a:lnTo>
                  <a:lnTo>
                    <a:pt x="39624" y="24384"/>
                  </a:lnTo>
                  <a:close/>
                </a:path>
                <a:path w="891539" h="405764">
                  <a:moveTo>
                    <a:pt x="850392" y="24384"/>
                  </a:moveTo>
                  <a:lnTo>
                    <a:pt x="845820" y="21336"/>
                  </a:lnTo>
                  <a:lnTo>
                    <a:pt x="833627" y="15240"/>
                  </a:lnTo>
                  <a:lnTo>
                    <a:pt x="829056" y="13716"/>
                  </a:lnTo>
                  <a:lnTo>
                    <a:pt x="821436" y="13716"/>
                  </a:lnTo>
                  <a:lnTo>
                    <a:pt x="815340" y="12192"/>
                  </a:lnTo>
                  <a:lnTo>
                    <a:pt x="858012" y="12192"/>
                  </a:lnTo>
                  <a:lnTo>
                    <a:pt x="858012" y="13716"/>
                  </a:lnTo>
                  <a:lnTo>
                    <a:pt x="868679" y="21336"/>
                  </a:lnTo>
                  <a:lnTo>
                    <a:pt x="868679" y="22860"/>
                  </a:lnTo>
                  <a:lnTo>
                    <a:pt x="850392" y="22860"/>
                  </a:lnTo>
                  <a:lnTo>
                    <a:pt x="850392" y="24384"/>
                  </a:lnTo>
                  <a:close/>
                </a:path>
                <a:path w="891539" h="405764">
                  <a:moveTo>
                    <a:pt x="822960" y="405384"/>
                  </a:moveTo>
                  <a:lnTo>
                    <a:pt x="68580" y="405384"/>
                  </a:lnTo>
                  <a:lnTo>
                    <a:pt x="53340" y="402336"/>
                  </a:lnTo>
                  <a:lnTo>
                    <a:pt x="47244" y="399287"/>
                  </a:lnTo>
                  <a:lnTo>
                    <a:pt x="39624" y="396239"/>
                  </a:lnTo>
                  <a:lnTo>
                    <a:pt x="33528" y="393192"/>
                  </a:lnTo>
                  <a:lnTo>
                    <a:pt x="33528" y="391668"/>
                  </a:lnTo>
                  <a:lnTo>
                    <a:pt x="22860" y="384048"/>
                  </a:lnTo>
                  <a:lnTo>
                    <a:pt x="21336" y="384048"/>
                  </a:lnTo>
                  <a:lnTo>
                    <a:pt x="21336" y="382524"/>
                  </a:lnTo>
                  <a:lnTo>
                    <a:pt x="13716" y="373380"/>
                  </a:lnTo>
                  <a:lnTo>
                    <a:pt x="0" y="338328"/>
                  </a:lnTo>
                  <a:lnTo>
                    <a:pt x="0" y="68580"/>
                  </a:lnTo>
                  <a:lnTo>
                    <a:pt x="3048" y="53340"/>
                  </a:lnTo>
                  <a:lnTo>
                    <a:pt x="6096" y="47244"/>
                  </a:lnTo>
                  <a:lnTo>
                    <a:pt x="9144" y="39624"/>
                  </a:lnTo>
                  <a:lnTo>
                    <a:pt x="12192" y="33528"/>
                  </a:lnTo>
                  <a:lnTo>
                    <a:pt x="13716" y="33528"/>
                  </a:lnTo>
                  <a:lnTo>
                    <a:pt x="21336" y="22860"/>
                  </a:lnTo>
                  <a:lnTo>
                    <a:pt x="41148" y="22860"/>
                  </a:lnTo>
                  <a:lnTo>
                    <a:pt x="32258" y="30480"/>
                  </a:lnTo>
                  <a:lnTo>
                    <a:pt x="32004" y="30480"/>
                  </a:lnTo>
                  <a:lnTo>
                    <a:pt x="30480" y="32004"/>
                  </a:lnTo>
                  <a:lnTo>
                    <a:pt x="30697" y="32004"/>
                  </a:lnTo>
                  <a:lnTo>
                    <a:pt x="24166" y="39624"/>
                  </a:lnTo>
                  <a:lnTo>
                    <a:pt x="22860" y="39624"/>
                  </a:lnTo>
                  <a:lnTo>
                    <a:pt x="19812" y="45720"/>
                  </a:lnTo>
                  <a:lnTo>
                    <a:pt x="18288" y="50292"/>
                  </a:lnTo>
                  <a:lnTo>
                    <a:pt x="15240" y="56388"/>
                  </a:lnTo>
                  <a:lnTo>
                    <a:pt x="13716" y="62484"/>
                  </a:lnTo>
                  <a:lnTo>
                    <a:pt x="13716" y="68580"/>
                  </a:lnTo>
                  <a:lnTo>
                    <a:pt x="12192" y="76200"/>
                  </a:lnTo>
                  <a:lnTo>
                    <a:pt x="12192" y="336804"/>
                  </a:lnTo>
                  <a:lnTo>
                    <a:pt x="15240" y="348996"/>
                  </a:lnTo>
                  <a:lnTo>
                    <a:pt x="16764" y="353568"/>
                  </a:lnTo>
                  <a:lnTo>
                    <a:pt x="22860" y="365760"/>
                  </a:lnTo>
                  <a:lnTo>
                    <a:pt x="24166" y="365760"/>
                  </a:lnTo>
                  <a:lnTo>
                    <a:pt x="30697" y="373380"/>
                  </a:lnTo>
                  <a:lnTo>
                    <a:pt x="30480" y="373380"/>
                  </a:lnTo>
                  <a:lnTo>
                    <a:pt x="32004" y="374904"/>
                  </a:lnTo>
                  <a:lnTo>
                    <a:pt x="32258" y="374904"/>
                  </a:lnTo>
                  <a:lnTo>
                    <a:pt x="41148" y="382524"/>
                  </a:lnTo>
                  <a:lnTo>
                    <a:pt x="39624" y="382524"/>
                  </a:lnTo>
                  <a:lnTo>
                    <a:pt x="45720" y="385572"/>
                  </a:lnTo>
                  <a:lnTo>
                    <a:pt x="50292" y="387096"/>
                  </a:lnTo>
                  <a:lnTo>
                    <a:pt x="56388" y="390144"/>
                  </a:lnTo>
                  <a:lnTo>
                    <a:pt x="68580" y="393192"/>
                  </a:lnTo>
                  <a:lnTo>
                    <a:pt x="858012" y="393192"/>
                  </a:lnTo>
                  <a:lnTo>
                    <a:pt x="851916" y="396239"/>
                  </a:lnTo>
                  <a:lnTo>
                    <a:pt x="844296" y="399287"/>
                  </a:lnTo>
                  <a:lnTo>
                    <a:pt x="838200" y="402336"/>
                  </a:lnTo>
                  <a:lnTo>
                    <a:pt x="822960" y="405384"/>
                  </a:lnTo>
                  <a:close/>
                </a:path>
                <a:path w="891539" h="405764">
                  <a:moveTo>
                    <a:pt x="860239" y="31300"/>
                  </a:moveTo>
                  <a:lnTo>
                    <a:pt x="850392" y="22860"/>
                  </a:lnTo>
                  <a:lnTo>
                    <a:pt x="868679" y="22860"/>
                  </a:lnTo>
                  <a:lnTo>
                    <a:pt x="875211" y="30480"/>
                  </a:lnTo>
                  <a:lnTo>
                    <a:pt x="859536" y="30480"/>
                  </a:lnTo>
                  <a:lnTo>
                    <a:pt x="860239" y="31300"/>
                  </a:lnTo>
                  <a:close/>
                </a:path>
                <a:path w="891539" h="405764">
                  <a:moveTo>
                    <a:pt x="30480" y="32004"/>
                  </a:moveTo>
                  <a:lnTo>
                    <a:pt x="32004" y="30480"/>
                  </a:lnTo>
                  <a:lnTo>
                    <a:pt x="31300" y="31300"/>
                  </a:lnTo>
                  <a:lnTo>
                    <a:pt x="30480" y="32004"/>
                  </a:lnTo>
                  <a:close/>
                </a:path>
                <a:path w="891539" h="405764">
                  <a:moveTo>
                    <a:pt x="31300" y="31300"/>
                  </a:moveTo>
                  <a:lnTo>
                    <a:pt x="32004" y="30480"/>
                  </a:lnTo>
                  <a:lnTo>
                    <a:pt x="32258" y="30480"/>
                  </a:lnTo>
                  <a:lnTo>
                    <a:pt x="31300" y="31300"/>
                  </a:lnTo>
                  <a:close/>
                </a:path>
                <a:path w="891539" h="405764">
                  <a:moveTo>
                    <a:pt x="861060" y="32004"/>
                  </a:moveTo>
                  <a:lnTo>
                    <a:pt x="860239" y="31300"/>
                  </a:lnTo>
                  <a:lnTo>
                    <a:pt x="859536" y="30480"/>
                  </a:lnTo>
                  <a:lnTo>
                    <a:pt x="861060" y="32004"/>
                  </a:lnTo>
                  <a:close/>
                </a:path>
                <a:path w="891539" h="405764">
                  <a:moveTo>
                    <a:pt x="876517" y="32004"/>
                  </a:moveTo>
                  <a:lnTo>
                    <a:pt x="861060" y="32004"/>
                  </a:lnTo>
                  <a:lnTo>
                    <a:pt x="859536" y="30480"/>
                  </a:lnTo>
                  <a:lnTo>
                    <a:pt x="875211" y="30480"/>
                  </a:lnTo>
                  <a:lnTo>
                    <a:pt x="876517" y="32004"/>
                  </a:lnTo>
                  <a:close/>
                </a:path>
                <a:path w="891539" h="405764">
                  <a:moveTo>
                    <a:pt x="883158" y="41148"/>
                  </a:moveTo>
                  <a:lnTo>
                    <a:pt x="868679" y="41148"/>
                  </a:lnTo>
                  <a:lnTo>
                    <a:pt x="860239" y="31300"/>
                  </a:lnTo>
                  <a:lnTo>
                    <a:pt x="861060" y="32004"/>
                  </a:lnTo>
                  <a:lnTo>
                    <a:pt x="876517" y="32004"/>
                  </a:lnTo>
                  <a:lnTo>
                    <a:pt x="877824" y="33528"/>
                  </a:lnTo>
                  <a:lnTo>
                    <a:pt x="882396" y="39624"/>
                  </a:lnTo>
                  <a:lnTo>
                    <a:pt x="883158" y="41148"/>
                  </a:lnTo>
                  <a:close/>
                </a:path>
                <a:path w="891539" h="405764">
                  <a:moveTo>
                    <a:pt x="30697" y="32004"/>
                  </a:moveTo>
                  <a:lnTo>
                    <a:pt x="30480" y="32004"/>
                  </a:lnTo>
                  <a:lnTo>
                    <a:pt x="31300" y="31300"/>
                  </a:lnTo>
                  <a:lnTo>
                    <a:pt x="30697" y="32004"/>
                  </a:lnTo>
                  <a:close/>
                </a:path>
                <a:path w="891539" h="405764">
                  <a:moveTo>
                    <a:pt x="22860" y="41148"/>
                  </a:moveTo>
                  <a:lnTo>
                    <a:pt x="22860" y="39624"/>
                  </a:lnTo>
                  <a:lnTo>
                    <a:pt x="24166" y="39624"/>
                  </a:lnTo>
                  <a:lnTo>
                    <a:pt x="22860" y="41148"/>
                  </a:lnTo>
                  <a:close/>
                </a:path>
                <a:path w="891539" h="405764">
                  <a:moveTo>
                    <a:pt x="867156" y="365760"/>
                  </a:moveTo>
                  <a:lnTo>
                    <a:pt x="870204" y="359664"/>
                  </a:lnTo>
                  <a:lnTo>
                    <a:pt x="873252" y="355092"/>
                  </a:lnTo>
                  <a:lnTo>
                    <a:pt x="877824" y="336804"/>
                  </a:lnTo>
                  <a:lnTo>
                    <a:pt x="877824" y="70104"/>
                  </a:lnTo>
                  <a:lnTo>
                    <a:pt x="873252" y="51816"/>
                  </a:lnTo>
                  <a:lnTo>
                    <a:pt x="867156" y="39624"/>
                  </a:lnTo>
                  <a:lnTo>
                    <a:pt x="868679" y="41148"/>
                  </a:lnTo>
                  <a:lnTo>
                    <a:pt x="883158" y="41148"/>
                  </a:lnTo>
                  <a:lnTo>
                    <a:pt x="885444" y="45720"/>
                  </a:lnTo>
                  <a:lnTo>
                    <a:pt x="886968" y="53340"/>
                  </a:lnTo>
                  <a:lnTo>
                    <a:pt x="890016" y="60960"/>
                  </a:lnTo>
                  <a:lnTo>
                    <a:pt x="890016" y="68580"/>
                  </a:lnTo>
                  <a:lnTo>
                    <a:pt x="891540" y="76200"/>
                  </a:lnTo>
                  <a:lnTo>
                    <a:pt x="891540" y="330708"/>
                  </a:lnTo>
                  <a:lnTo>
                    <a:pt x="890016" y="336804"/>
                  </a:lnTo>
                  <a:lnTo>
                    <a:pt x="890016" y="344424"/>
                  </a:lnTo>
                  <a:lnTo>
                    <a:pt x="886968" y="352044"/>
                  </a:lnTo>
                  <a:lnTo>
                    <a:pt x="885444" y="359664"/>
                  </a:lnTo>
                  <a:lnTo>
                    <a:pt x="883158" y="364236"/>
                  </a:lnTo>
                  <a:lnTo>
                    <a:pt x="868679" y="364236"/>
                  </a:lnTo>
                  <a:lnTo>
                    <a:pt x="867156" y="365760"/>
                  </a:lnTo>
                  <a:close/>
                </a:path>
                <a:path w="891539" h="405764">
                  <a:moveTo>
                    <a:pt x="24166" y="365760"/>
                  </a:moveTo>
                  <a:lnTo>
                    <a:pt x="22860" y="365760"/>
                  </a:lnTo>
                  <a:lnTo>
                    <a:pt x="22860" y="364236"/>
                  </a:lnTo>
                  <a:lnTo>
                    <a:pt x="24166" y="365760"/>
                  </a:lnTo>
                  <a:close/>
                </a:path>
                <a:path w="891539" h="405764">
                  <a:moveTo>
                    <a:pt x="860239" y="374083"/>
                  </a:moveTo>
                  <a:lnTo>
                    <a:pt x="868679" y="364236"/>
                  </a:lnTo>
                  <a:lnTo>
                    <a:pt x="883158" y="364236"/>
                  </a:lnTo>
                  <a:lnTo>
                    <a:pt x="882396" y="365760"/>
                  </a:lnTo>
                  <a:lnTo>
                    <a:pt x="877824" y="371856"/>
                  </a:lnTo>
                  <a:lnTo>
                    <a:pt x="877824" y="373380"/>
                  </a:lnTo>
                  <a:lnTo>
                    <a:pt x="861060" y="373380"/>
                  </a:lnTo>
                  <a:lnTo>
                    <a:pt x="860239" y="374083"/>
                  </a:lnTo>
                  <a:close/>
                </a:path>
                <a:path w="891539" h="405764">
                  <a:moveTo>
                    <a:pt x="32004" y="374904"/>
                  </a:moveTo>
                  <a:lnTo>
                    <a:pt x="30480" y="373380"/>
                  </a:lnTo>
                  <a:lnTo>
                    <a:pt x="31300" y="374083"/>
                  </a:lnTo>
                  <a:lnTo>
                    <a:pt x="32004" y="374904"/>
                  </a:lnTo>
                  <a:close/>
                </a:path>
                <a:path w="891539" h="405764">
                  <a:moveTo>
                    <a:pt x="31300" y="374083"/>
                  </a:moveTo>
                  <a:lnTo>
                    <a:pt x="30480" y="373380"/>
                  </a:lnTo>
                  <a:lnTo>
                    <a:pt x="30697" y="373380"/>
                  </a:lnTo>
                  <a:lnTo>
                    <a:pt x="31300" y="374083"/>
                  </a:lnTo>
                  <a:close/>
                </a:path>
                <a:path w="891539" h="405764">
                  <a:moveTo>
                    <a:pt x="859536" y="374904"/>
                  </a:moveTo>
                  <a:lnTo>
                    <a:pt x="860239" y="374083"/>
                  </a:lnTo>
                  <a:lnTo>
                    <a:pt x="861060" y="373380"/>
                  </a:lnTo>
                  <a:lnTo>
                    <a:pt x="859536" y="374904"/>
                  </a:lnTo>
                  <a:close/>
                </a:path>
                <a:path w="891539" h="405764">
                  <a:moveTo>
                    <a:pt x="876300" y="374904"/>
                  </a:moveTo>
                  <a:lnTo>
                    <a:pt x="859536" y="374904"/>
                  </a:lnTo>
                  <a:lnTo>
                    <a:pt x="861060" y="373380"/>
                  </a:lnTo>
                  <a:lnTo>
                    <a:pt x="877824" y="373380"/>
                  </a:lnTo>
                  <a:lnTo>
                    <a:pt x="876300" y="374904"/>
                  </a:lnTo>
                  <a:close/>
                </a:path>
                <a:path w="891539" h="405764">
                  <a:moveTo>
                    <a:pt x="32258" y="374904"/>
                  </a:moveTo>
                  <a:lnTo>
                    <a:pt x="32004" y="374904"/>
                  </a:lnTo>
                  <a:lnTo>
                    <a:pt x="31300" y="374083"/>
                  </a:lnTo>
                  <a:lnTo>
                    <a:pt x="32258" y="374904"/>
                  </a:lnTo>
                  <a:close/>
                </a:path>
                <a:path w="891539" h="405764">
                  <a:moveTo>
                    <a:pt x="858012" y="393192"/>
                  </a:moveTo>
                  <a:lnTo>
                    <a:pt x="821436" y="393192"/>
                  </a:lnTo>
                  <a:lnTo>
                    <a:pt x="839724" y="388620"/>
                  </a:lnTo>
                  <a:lnTo>
                    <a:pt x="845820" y="385572"/>
                  </a:lnTo>
                  <a:lnTo>
                    <a:pt x="850392" y="382524"/>
                  </a:lnTo>
                  <a:lnTo>
                    <a:pt x="860239" y="374083"/>
                  </a:lnTo>
                  <a:lnTo>
                    <a:pt x="859536" y="374904"/>
                  </a:lnTo>
                  <a:lnTo>
                    <a:pt x="876300" y="374904"/>
                  </a:lnTo>
                  <a:lnTo>
                    <a:pt x="868679" y="382524"/>
                  </a:lnTo>
                  <a:lnTo>
                    <a:pt x="868679" y="384048"/>
                  </a:lnTo>
                  <a:lnTo>
                    <a:pt x="858012" y="391668"/>
                  </a:lnTo>
                  <a:lnTo>
                    <a:pt x="858012" y="393192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446569" y="2823453"/>
            <a:ext cx="46926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Reviewed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409444" y="1834895"/>
            <a:ext cx="5280025" cy="2329180"/>
            <a:chOff x="2409444" y="1834895"/>
            <a:chExt cx="5280025" cy="2329180"/>
          </a:xfrm>
        </p:grpSpPr>
        <p:sp>
          <p:nvSpPr>
            <p:cNvPr id="16" name="object 16" descr=""/>
            <p:cNvSpPr/>
            <p:nvPr/>
          </p:nvSpPr>
          <p:spPr>
            <a:xfrm>
              <a:off x="2898648" y="2973336"/>
              <a:ext cx="4338955" cy="913130"/>
            </a:xfrm>
            <a:custGeom>
              <a:avLst/>
              <a:gdLst/>
              <a:ahLst/>
              <a:cxnLst/>
              <a:rect l="l" t="t" r="r" b="b"/>
              <a:pathLst>
                <a:path w="4338955" h="913129">
                  <a:moveTo>
                    <a:pt x="1394460" y="53327"/>
                  </a:moveTo>
                  <a:lnTo>
                    <a:pt x="1392936" y="50279"/>
                  </a:lnTo>
                  <a:lnTo>
                    <a:pt x="1392936" y="47231"/>
                  </a:lnTo>
                  <a:lnTo>
                    <a:pt x="1389888" y="45707"/>
                  </a:lnTo>
                  <a:lnTo>
                    <a:pt x="1274051" y="0"/>
                  </a:lnTo>
                  <a:lnTo>
                    <a:pt x="1269492" y="10655"/>
                  </a:lnTo>
                  <a:lnTo>
                    <a:pt x="1355420" y="45707"/>
                  </a:lnTo>
                  <a:lnTo>
                    <a:pt x="0" y="45707"/>
                  </a:lnTo>
                  <a:lnTo>
                    <a:pt x="0" y="57899"/>
                  </a:lnTo>
                  <a:lnTo>
                    <a:pt x="1354429" y="57899"/>
                  </a:lnTo>
                  <a:lnTo>
                    <a:pt x="1269492" y="91427"/>
                  </a:lnTo>
                  <a:lnTo>
                    <a:pt x="1274064" y="102095"/>
                  </a:lnTo>
                  <a:lnTo>
                    <a:pt x="1389888" y="57899"/>
                  </a:lnTo>
                  <a:lnTo>
                    <a:pt x="1394460" y="53327"/>
                  </a:lnTo>
                  <a:close/>
                </a:path>
                <a:path w="4338955" h="913129">
                  <a:moveTo>
                    <a:pt x="1800694" y="912863"/>
                  </a:moveTo>
                  <a:lnTo>
                    <a:pt x="1786128" y="879348"/>
                  </a:lnTo>
                  <a:lnTo>
                    <a:pt x="1773936" y="885444"/>
                  </a:lnTo>
                  <a:lnTo>
                    <a:pt x="1786026" y="912863"/>
                  </a:lnTo>
                  <a:lnTo>
                    <a:pt x="1800694" y="912863"/>
                  </a:lnTo>
                  <a:close/>
                </a:path>
                <a:path w="4338955" h="913129">
                  <a:moveTo>
                    <a:pt x="1834883" y="316992"/>
                  </a:moveTo>
                  <a:lnTo>
                    <a:pt x="1831848" y="248399"/>
                  </a:lnTo>
                  <a:lnTo>
                    <a:pt x="1819656" y="248399"/>
                  </a:lnTo>
                  <a:lnTo>
                    <a:pt x="1819706" y="251688"/>
                  </a:lnTo>
                  <a:lnTo>
                    <a:pt x="1831848" y="912863"/>
                  </a:lnTo>
                  <a:lnTo>
                    <a:pt x="1831848" y="316992"/>
                  </a:lnTo>
                  <a:lnTo>
                    <a:pt x="1834883" y="316992"/>
                  </a:lnTo>
                  <a:close/>
                </a:path>
                <a:path w="4338955" h="913129">
                  <a:moveTo>
                    <a:pt x="1879092" y="885431"/>
                  </a:moveTo>
                  <a:lnTo>
                    <a:pt x="1866900" y="880859"/>
                  </a:lnTo>
                  <a:lnTo>
                    <a:pt x="1852307" y="912863"/>
                  </a:lnTo>
                  <a:lnTo>
                    <a:pt x="1866582" y="912863"/>
                  </a:lnTo>
                  <a:lnTo>
                    <a:pt x="1879092" y="885431"/>
                  </a:lnTo>
                  <a:close/>
                </a:path>
                <a:path w="4338955" h="913129">
                  <a:moveTo>
                    <a:pt x="4338828" y="48755"/>
                  </a:moveTo>
                  <a:lnTo>
                    <a:pt x="4335780" y="45707"/>
                  </a:lnTo>
                  <a:lnTo>
                    <a:pt x="2294445" y="45707"/>
                  </a:lnTo>
                  <a:lnTo>
                    <a:pt x="2371344" y="10655"/>
                  </a:lnTo>
                  <a:lnTo>
                    <a:pt x="2366759" y="0"/>
                  </a:lnTo>
                  <a:lnTo>
                    <a:pt x="2263127" y="45707"/>
                  </a:lnTo>
                  <a:lnTo>
                    <a:pt x="2261616" y="45707"/>
                  </a:lnTo>
                  <a:lnTo>
                    <a:pt x="2260092" y="47231"/>
                  </a:lnTo>
                  <a:lnTo>
                    <a:pt x="2258568" y="50279"/>
                  </a:lnTo>
                  <a:lnTo>
                    <a:pt x="2258568" y="53327"/>
                  </a:lnTo>
                  <a:lnTo>
                    <a:pt x="2260092" y="56375"/>
                  </a:lnTo>
                  <a:lnTo>
                    <a:pt x="2263140" y="57899"/>
                  </a:lnTo>
                  <a:lnTo>
                    <a:pt x="2366772" y="103619"/>
                  </a:lnTo>
                  <a:lnTo>
                    <a:pt x="2371344" y="92951"/>
                  </a:lnTo>
                  <a:lnTo>
                    <a:pt x="2294445" y="57899"/>
                  </a:lnTo>
                  <a:lnTo>
                    <a:pt x="4325112" y="57899"/>
                  </a:lnTo>
                  <a:lnTo>
                    <a:pt x="4325112" y="871715"/>
                  </a:lnTo>
                  <a:lnTo>
                    <a:pt x="4338828" y="871715"/>
                  </a:lnTo>
                  <a:lnTo>
                    <a:pt x="4338828" y="57899"/>
                  </a:lnTo>
                  <a:lnTo>
                    <a:pt x="4338828" y="51803"/>
                  </a:lnTo>
                  <a:lnTo>
                    <a:pt x="4338828" y="48755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782568" y="3855719"/>
              <a:ext cx="899160" cy="30480"/>
            </a:xfrm>
            <a:custGeom>
              <a:avLst/>
              <a:gdLst/>
              <a:ahLst/>
              <a:cxnLst/>
              <a:rect l="l" t="t" r="r" b="b"/>
              <a:pathLst>
                <a:path w="899159" h="30479">
                  <a:moveTo>
                    <a:pt x="898637" y="30479"/>
                  </a:moveTo>
                  <a:lnTo>
                    <a:pt x="0" y="30479"/>
                  </a:lnTo>
                  <a:lnTo>
                    <a:pt x="7042" y="20002"/>
                  </a:lnTo>
                  <a:lnTo>
                    <a:pt x="28830" y="5357"/>
                  </a:lnTo>
                  <a:lnTo>
                    <a:pt x="55619" y="0"/>
                  </a:lnTo>
                  <a:lnTo>
                    <a:pt x="842003" y="0"/>
                  </a:lnTo>
                  <a:lnTo>
                    <a:pt x="869030" y="5357"/>
                  </a:lnTo>
                  <a:lnTo>
                    <a:pt x="891343" y="20002"/>
                  </a:lnTo>
                  <a:lnTo>
                    <a:pt x="898637" y="304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409444" y="1834895"/>
              <a:ext cx="5280025" cy="2127885"/>
            </a:xfrm>
            <a:custGeom>
              <a:avLst/>
              <a:gdLst/>
              <a:ahLst/>
              <a:cxnLst/>
              <a:rect l="l" t="t" r="r" b="b"/>
              <a:pathLst>
                <a:path w="5280025" h="2127885">
                  <a:moveTo>
                    <a:pt x="92964" y="893076"/>
                  </a:moveTo>
                  <a:lnTo>
                    <a:pt x="80772" y="886980"/>
                  </a:lnTo>
                  <a:lnTo>
                    <a:pt x="47244" y="964095"/>
                  </a:lnTo>
                  <a:lnTo>
                    <a:pt x="47244" y="0"/>
                  </a:lnTo>
                  <a:lnTo>
                    <a:pt x="33528" y="0"/>
                  </a:lnTo>
                  <a:lnTo>
                    <a:pt x="33528" y="953897"/>
                  </a:lnTo>
                  <a:lnTo>
                    <a:pt x="12192" y="886980"/>
                  </a:lnTo>
                  <a:lnTo>
                    <a:pt x="0" y="891540"/>
                  </a:lnTo>
                  <a:lnTo>
                    <a:pt x="33528" y="996696"/>
                  </a:lnTo>
                  <a:lnTo>
                    <a:pt x="36576" y="999756"/>
                  </a:lnTo>
                  <a:lnTo>
                    <a:pt x="39624" y="999756"/>
                  </a:lnTo>
                  <a:lnTo>
                    <a:pt x="41148" y="1001280"/>
                  </a:lnTo>
                  <a:lnTo>
                    <a:pt x="44196" y="999756"/>
                  </a:lnTo>
                  <a:lnTo>
                    <a:pt x="45720" y="996708"/>
                  </a:lnTo>
                  <a:lnTo>
                    <a:pt x="47104" y="993635"/>
                  </a:lnTo>
                  <a:lnTo>
                    <a:pt x="47244" y="993660"/>
                  </a:lnTo>
                  <a:lnTo>
                    <a:pt x="47244" y="993355"/>
                  </a:lnTo>
                  <a:lnTo>
                    <a:pt x="92964" y="893076"/>
                  </a:lnTo>
                  <a:close/>
                </a:path>
                <a:path w="5280025" h="2127885">
                  <a:moveTo>
                    <a:pt x="1883664" y="1191768"/>
                  </a:moveTo>
                  <a:lnTo>
                    <a:pt x="1882140" y="1188720"/>
                  </a:lnTo>
                  <a:lnTo>
                    <a:pt x="1882140" y="1185672"/>
                  </a:lnTo>
                  <a:lnTo>
                    <a:pt x="1879092" y="1184148"/>
                  </a:lnTo>
                  <a:lnTo>
                    <a:pt x="1763255" y="1138440"/>
                  </a:lnTo>
                  <a:lnTo>
                    <a:pt x="1758696" y="1149096"/>
                  </a:lnTo>
                  <a:lnTo>
                    <a:pt x="1844624" y="1184148"/>
                  </a:lnTo>
                  <a:lnTo>
                    <a:pt x="489204" y="1184148"/>
                  </a:lnTo>
                  <a:lnTo>
                    <a:pt x="489204" y="1196340"/>
                  </a:lnTo>
                  <a:lnTo>
                    <a:pt x="1843633" y="1196340"/>
                  </a:lnTo>
                  <a:lnTo>
                    <a:pt x="1758696" y="1229868"/>
                  </a:lnTo>
                  <a:lnTo>
                    <a:pt x="1763268" y="1240536"/>
                  </a:lnTo>
                  <a:lnTo>
                    <a:pt x="1879092" y="1196340"/>
                  </a:lnTo>
                  <a:lnTo>
                    <a:pt x="1883664" y="1191768"/>
                  </a:lnTo>
                  <a:close/>
                </a:path>
                <a:path w="5280025" h="2127885">
                  <a:moveTo>
                    <a:pt x="2321052" y="2122944"/>
                  </a:moveTo>
                  <a:lnTo>
                    <a:pt x="2289899" y="2051304"/>
                  </a:lnTo>
                  <a:lnTo>
                    <a:pt x="2275230" y="2051304"/>
                  </a:lnTo>
                  <a:lnTo>
                    <a:pt x="2308847" y="2127516"/>
                  </a:lnTo>
                  <a:lnTo>
                    <a:pt x="2321052" y="2122944"/>
                  </a:lnTo>
                  <a:close/>
                </a:path>
                <a:path w="5280025" h="2127885">
                  <a:moveTo>
                    <a:pt x="4828032" y="1187196"/>
                  </a:moveTo>
                  <a:lnTo>
                    <a:pt x="4824984" y="1184148"/>
                  </a:lnTo>
                  <a:lnTo>
                    <a:pt x="2783649" y="1184148"/>
                  </a:lnTo>
                  <a:lnTo>
                    <a:pt x="2860548" y="1149096"/>
                  </a:lnTo>
                  <a:lnTo>
                    <a:pt x="2855963" y="1138440"/>
                  </a:lnTo>
                  <a:lnTo>
                    <a:pt x="2752331" y="1184148"/>
                  </a:lnTo>
                  <a:lnTo>
                    <a:pt x="2750820" y="1184148"/>
                  </a:lnTo>
                  <a:lnTo>
                    <a:pt x="2749296" y="1185672"/>
                  </a:lnTo>
                  <a:lnTo>
                    <a:pt x="2747772" y="1188720"/>
                  </a:lnTo>
                  <a:lnTo>
                    <a:pt x="2747772" y="1191768"/>
                  </a:lnTo>
                  <a:lnTo>
                    <a:pt x="2749296" y="1194816"/>
                  </a:lnTo>
                  <a:lnTo>
                    <a:pt x="2752344" y="1196340"/>
                  </a:lnTo>
                  <a:lnTo>
                    <a:pt x="2855976" y="1242060"/>
                  </a:lnTo>
                  <a:lnTo>
                    <a:pt x="2860548" y="1231392"/>
                  </a:lnTo>
                  <a:lnTo>
                    <a:pt x="2783649" y="1196340"/>
                  </a:lnTo>
                  <a:lnTo>
                    <a:pt x="4814316" y="1196340"/>
                  </a:lnTo>
                  <a:lnTo>
                    <a:pt x="4814316" y="2010156"/>
                  </a:lnTo>
                  <a:lnTo>
                    <a:pt x="4828032" y="2010156"/>
                  </a:lnTo>
                  <a:lnTo>
                    <a:pt x="4828032" y="1196340"/>
                  </a:lnTo>
                  <a:lnTo>
                    <a:pt x="4828032" y="1190244"/>
                  </a:lnTo>
                  <a:lnTo>
                    <a:pt x="4828032" y="1187196"/>
                  </a:lnTo>
                  <a:close/>
                </a:path>
                <a:path w="5280025" h="2127885">
                  <a:moveTo>
                    <a:pt x="5279898" y="2051304"/>
                  </a:moveTo>
                  <a:lnTo>
                    <a:pt x="5277612" y="2048256"/>
                  </a:lnTo>
                  <a:lnTo>
                    <a:pt x="5277612" y="2046732"/>
                  </a:lnTo>
                  <a:lnTo>
                    <a:pt x="5268468" y="2037588"/>
                  </a:lnTo>
                  <a:lnTo>
                    <a:pt x="5268468" y="2036064"/>
                  </a:lnTo>
                  <a:lnTo>
                    <a:pt x="5257800" y="2026920"/>
                  </a:lnTo>
                  <a:lnTo>
                    <a:pt x="5251704" y="2023872"/>
                  </a:lnTo>
                  <a:lnTo>
                    <a:pt x="5244084" y="2019300"/>
                  </a:lnTo>
                  <a:lnTo>
                    <a:pt x="5237988" y="2017776"/>
                  </a:lnTo>
                  <a:lnTo>
                    <a:pt x="5222748" y="2014728"/>
                  </a:lnTo>
                  <a:lnTo>
                    <a:pt x="4421124" y="2014728"/>
                  </a:lnTo>
                  <a:lnTo>
                    <a:pt x="4405884" y="2017776"/>
                  </a:lnTo>
                  <a:lnTo>
                    <a:pt x="4399788" y="2020824"/>
                  </a:lnTo>
                  <a:lnTo>
                    <a:pt x="4392168" y="2023872"/>
                  </a:lnTo>
                  <a:lnTo>
                    <a:pt x="4387596" y="2026920"/>
                  </a:lnTo>
                  <a:lnTo>
                    <a:pt x="4386072" y="2026920"/>
                  </a:lnTo>
                  <a:lnTo>
                    <a:pt x="4375404" y="2036064"/>
                  </a:lnTo>
                  <a:lnTo>
                    <a:pt x="4375404" y="2037588"/>
                  </a:lnTo>
                  <a:lnTo>
                    <a:pt x="4366260" y="2046732"/>
                  </a:lnTo>
                  <a:lnTo>
                    <a:pt x="4366260" y="2048256"/>
                  </a:lnTo>
                  <a:lnTo>
                    <a:pt x="4363974" y="2051304"/>
                  </a:lnTo>
                  <a:lnTo>
                    <a:pt x="4380192" y="2051304"/>
                  </a:lnTo>
                  <a:lnTo>
                    <a:pt x="4384548" y="2045208"/>
                  </a:lnTo>
                  <a:lnTo>
                    <a:pt x="4393692" y="2037588"/>
                  </a:lnTo>
                  <a:lnTo>
                    <a:pt x="4399788" y="2034540"/>
                  </a:lnTo>
                  <a:lnTo>
                    <a:pt x="4404360" y="2031492"/>
                  </a:lnTo>
                  <a:lnTo>
                    <a:pt x="4422648" y="2026920"/>
                  </a:lnTo>
                  <a:lnTo>
                    <a:pt x="5221224" y="2026920"/>
                  </a:lnTo>
                  <a:lnTo>
                    <a:pt x="5228844" y="2028444"/>
                  </a:lnTo>
                  <a:lnTo>
                    <a:pt x="5260848" y="2045208"/>
                  </a:lnTo>
                  <a:lnTo>
                    <a:pt x="5259324" y="2045208"/>
                  </a:lnTo>
                  <a:lnTo>
                    <a:pt x="5264543" y="2051304"/>
                  </a:lnTo>
                  <a:lnTo>
                    <a:pt x="5279898" y="2051304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06467" y="3960875"/>
              <a:ext cx="426720" cy="196850"/>
            </a:xfrm>
            <a:custGeom>
              <a:avLst/>
              <a:gdLst/>
              <a:ahLst/>
              <a:cxnLst/>
              <a:rect l="l" t="t" r="r" b="b"/>
              <a:pathLst>
                <a:path w="426720" h="196850">
                  <a:moveTo>
                    <a:pt x="217932" y="196596"/>
                  </a:moveTo>
                  <a:lnTo>
                    <a:pt x="0" y="103632"/>
                  </a:lnTo>
                  <a:lnTo>
                    <a:pt x="217932" y="0"/>
                  </a:lnTo>
                  <a:lnTo>
                    <a:pt x="426719" y="103632"/>
                  </a:lnTo>
                  <a:lnTo>
                    <a:pt x="217932" y="19659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00371" y="3953255"/>
              <a:ext cx="439420" cy="210820"/>
            </a:xfrm>
            <a:custGeom>
              <a:avLst/>
              <a:gdLst/>
              <a:ahLst/>
              <a:cxnLst/>
              <a:rect l="l" t="t" r="r" b="b"/>
              <a:pathLst>
                <a:path w="439420" h="210820">
                  <a:moveTo>
                    <a:pt x="9144" y="115824"/>
                  </a:moveTo>
                  <a:lnTo>
                    <a:pt x="1524" y="115824"/>
                  </a:lnTo>
                  <a:lnTo>
                    <a:pt x="0" y="112776"/>
                  </a:lnTo>
                  <a:lnTo>
                    <a:pt x="0" y="106680"/>
                  </a:lnTo>
                  <a:lnTo>
                    <a:pt x="3048" y="105156"/>
                  </a:lnTo>
                  <a:lnTo>
                    <a:pt x="220979" y="1524"/>
                  </a:lnTo>
                  <a:lnTo>
                    <a:pt x="224028" y="0"/>
                  </a:lnTo>
                  <a:lnTo>
                    <a:pt x="225552" y="0"/>
                  </a:lnTo>
                  <a:lnTo>
                    <a:pt x="227076" y="1524"/>
                  </a:lnTo>
                  <a:lnTo>
                    <a:pt x="251639" y="13716"/>
                  </a:lnTo>
                  <a:lnTo>
                    <a:pt x="220979" y="13716"/>
                  </a:lnTo>
                  <a:lnTo>
                    <a:pt x="223962" y="15174"/>
                  </a:lnTo>
                  <a:lnTo>
                    <a:pt x="31913" y="105156"/>
                  </a:lnTo>
                  <a:lnTo>
                    <a:pt x="7620" y="105156"/>
                  </a:lnTo>
                  <a:lnTo>
                    <a:pt x="9144" y="115824"/>
                  </a:lnTo>
                  <a:close/>
                </a:path>
                <a:path w="439420" h="210820">
                  <a:moveTo>
                    <a:pt x="223962" y="15174"/>
                  </a:moveTo>
                  <a:lnTo>
                    <a:pt x="220979" y="13716"/>
                  </a:lnTo>
                  <a:lnTo>
                    <a:pt x="227076" y="13716"/>
                  </a:lnTo>
                  <a:lnTo>
                    <a:pt x="223962" y="15174"/>
                  </a:lnTo>
                  <a:close/>
                </a:path>
                <a:path w="439420" h="210820">
                  <a:moveTo>
                    <a:pt x="418389" y="110259"/>
                  </a:moveTo>
                  <a:lnTo>
                    <a:pt x="223962" y="15174"/>
                  </a:lnTo>
                  <a:lnTo>
                    <a:pt x="227076" y="13716"/>
                  </a:lnTo>
                  <a:lnTo>
                    <a:pt x="251639" y="13716"/>
                  </a:lnTo>
                  <a:lnTo>
                    <a:pt x="435864" y="105156"/>
                  </a:lnTo>
                  <a:lnTo>
                    <a:pt x="429768" y="105156"/>
                  </a:lnTo>
                  <a:lnTo>
                    <a:pt x="418389" y="110259"/>
                  </a:lnTo>
                  <a:close/>
                </a:path>
                <a:path w="439420" h="210820">
                  <a:moveTo>
                    <a:pt x="9144" y="115824"/>
                  </a:moveTo>
                  <a:lnTo>
                    <a:pt x="7620" y="105156"/>
                  </a:lnTo>
                  <a:lnTo>
                    <a:pt x="20378" y="110560"/>
                  </a:lnTo>
                  <a:lnTo>
                    <a:pt x="9144" y="115824"/>
                  </a:lnTo>
                  <a:close/>
                </a:path>
                <a:path w="439420" h="210820">
                  <a:moveTo>
                    <a:pt x="20378" y="110560"/>
                  </a:moveTo>
                  <a:lnTo>
                    <a:pt x="7620" y="105156"/>
                  </a:lnTo>
                  <a:lnTo>
                    <a:pt x="31913" y="105156"/>
                  </a:lnTo>
                  <a:lnTo>
                    <a:pt x="20378" y="110560"/>
                  </a:lnTo>
                  <a:close/>
                </a:path>
                <a:path w="439420" h="210820">
                  <a:moveTo>
                    <a:pt x="429768" y="115824"/>
                  </a:moveTo>
                  <a:lnTo>
                    <a:pt x="418389" y="110259"/>
                  </a:lnTo>
                  <a:lnTo>
                    <a:pt x="429768" y="105156"/>
                  </a:lnTo>
                  <a:lnTo>
                    <a:pt x="429768" y="115824"/>
                  </a:lnTo>
                  <a:close/>
                </a:path>
                <a:path w="439420" h="210820">
                  <a:moveTo>
                    <a:pt x="437387" y="115824"/>
                  </a:moveTo>
                  <a:lnTo>
                    <a:pt x="429768" y="115824"/>
                  </a:lnTo>
                  <a:lnTo>
                    <a:pt x="429768" y="105156"/>
                  </a:lnTo>
                  <a:lnTo>
                    <a:pt x="435864" y="105156"/>
                  </a:lnTo>
                  <a:lnTo>
                    <a:pt x="438911" y="108204"/>
                  </a:lnTo>
                  <a:lnTo>
                    <a:pt x="438911" y="112776"/>
                  </a:lnTo>
                  <a:lnTo>
                    <a:pt x="437387" y="115824"/>
                  </a:lnTo>
                  <a:close/>
                </a:path>
                <a:path w="439420" h="210820">
                  <a:moveTo>
                    <a:pt x="251035" y="198120"/>
                  </a:moveTo>
                  <a:lnTo>
                    <a:pt x="227076" y="198120"/>
                  </a:lnTo>
                  <a:lnTo>
                    <a:pt x="224724" y="197123"/>
                  </a:lnTo>
                  <a:lnTo>
                    <a:pt x="418389" y="110259"/>
                  </a:lnTo>
                  <a:lnTo>
                    <a:pt x="429768" y="115824"/>
                  </a:lnTo>
                  <a:lnTo>
                    <a:pt x="435864" y="115824"/>
                  </a:lnTo>
                  <a:lnTo>
                    <a:pt x="251035" y="198120"/>
                  </a:lnTo>
                  <a:close/>
                </a:path>
                <a:path w="439420" h="210820">
                  <a:moveTo>
                    <a:pt x="225552" y="210312"/>
                  </a:moveTo>
                  <a:lnTo>
                    <a:pt x="224028" y="210312"/>
                  </a:lnTo>
                  <a:lnTo>
                    <a:pt x="222504" y="208788"/>
                  </a:lnTo>
                  <a:lnTo>
                    <a:pt x="3048" y="115824"/>
                  </a:lnTo>
                  <a:lnTo>
                    <a:pt x="9144" y="115824"/>
                  </a:lnTo>
                  <a:lnTo>
                    <a:pt x="20378" y="110560"/>
                  </a:lnTo>
                  <a:lnTo>
                    <a:pt x="224724" y="197123"/>
                  </a:lnTo>
                  <a:lnTo>
                    <a:pt x="222504" y="198120"/>
                  </a:lnTo>
                  <a:lnTo>
                    <a:pt x="251035" y="198120"/>
                  </a:lnTo>
                  <a:lnTo>
                    <a:pt x="227076" y="208788"/>
                  </a:lnTo>
                  <a:lnTo>
                    <a:pt x="225552" y="210312"/>
                  </a:lnTo>
                  <a:close/>
                </a:path>
                <a:path w="439420" h="210820">
                  <a:moveTo>
                    <a:pt x="227076" y="198120"/>
                  </a:moveTo>
                  <a:lnTo>
                    <a:pt x="222504" y="198120"/>
                  </a:lnTo>
                  <a:lnTo>
                    <a:pt x="224724" y="197123"/>
                  </a:lnTo>
                  <a:lnTo>
                    <a:pt x="227076" y="19812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632996" y="2293117"/>
            <a:ext cx="1568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latin typeface="Arial"/>
                <a:cs typeface="Arial"/>
              </a:rPr>
              <a:t>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72136" y="2812833"/>
            <a:ext cx="3829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25054" y="2823453"/>
            <a:ext cx="39306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updated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873257" y="3883313"/>
            <a:ext cx="657860" cy="324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Review completeness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328672" y="3886199"/>
            <a:ext cx="2437130" cy="1777364"/>
            <a:chOff x="2328672" y="3886199"/>
            <a:chExt cx="2437130" cy="1777364"/>
          </a:xfrm>
        </p:grpSpPr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4686" y="3886199"/>
              <a:ext cx="80548" cy="80772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2328672" y="5407152"/>
              <a:ext cx="254635" cy="256540"/>
            </a:xfrm>
            <a:custGeom>
              <a:avLst/>
              <a:gdLst/>
              <a:ahLst/>
              <a:cxnLst/>
              <a:rect l="l" t="t" r="r" b="b"/>
              <a:pathLst>
                <a:path w="254635" h="256539">
                  <a:moveTo>
                    <a:pt x="140208" y="256032"/>
                  </a:moveTo>
                  <a:lnTo>
                    <a:pt x="114300" y="256032"/>
                  </a:lnTo>
                  <a:lnTo>
                    <a:pt x="77724" y="246888"/>
                  </a:lnTo>
                  <a:lnTo>
                    <a:pt x="36576" y="219456"/>
                  </a:lnTo>
                  <a:lnTo>
                    <a:pt x="9144" y="178308"/>
                  </a:lnTo>
                  <a:lnTo>
                    <a:pt x="0" y="141732"/>
                  </a:lnTo>
                  <a:lnTo>
                    <a:pt x="0" y="115824"/>
                  </a:lnTo>
                  <a:lnTo>
                    <a:pt x="21336" y="57912"/>
                  </a:lnTo>
                  <a:lnTo>
                    <a:pt x="54864" y="22860"/>
                  </a:lnTo>
                  <a:lnTo>
                    <a:pt x="100584" y="3048"/>
                  </a:lnTo>
                  <a:lnTo>
                    <a:pt x="114300" y="1524"/>
                  </a:lnTo>
                  <a:lnTo>
                    <a:pt x="126492" y="0"/>
                  </a:lnTo>
                  <a:lnTo>
                    <a:pt x="164592" y="6096"/>
                  </a:lnTo>
                  <a:lnTo>
                    <a:pt x="182117" y="13716"/>
                  </a:lnTo>
                  <a:lnTo>
                    <a:pt x="115824" y="13716"/>
                  </a:lnTo>
                  <a:lnTo>
                    <a:pt x="103632" y="15240"/>
                  </a:lnTo>
                  <a:lnTo>
                    <a:pt x="62484" y="33528"/>
                  </a:lnTo>
                  <a:lnTo>
                    <a:pt x="25908" y="73152"/>
                  </a:lnTo>
                  <a:lnTo>
                    <a:pt x="12192" y="115824"/>
                  </a:lnTo>
                  <a:lnTo>
                    <a:pt x="12192" y="140208"/>
                  </a:lnTo>
                  <a:lnTo>
                    <a:pt x="13716" y="150876"/>
                  </a:lnTo>
                  <a:lnTo>
                    <a:pt x="16764" y="163068"/>
                  </a:lnTo>
                  <a:lnTo>
                    <a:pt x="21336" y="172212"/>
                  </a:lnTo>
                  <a:lnTo>
                    <a:pt x="25908" y="182880"/>
                  </a:lnTo>
                  <a:lnTo>
                    <a:pt x="38100" y="201168"/>
                  </a:lnTo>
                  <a:lnTo>
                    <a:pt x="45720" y="210312"/>
                  </a:lnTo>
                  <a:lnTo>
                    <a:pt x="53340" y="216408"/>
                  </a:lnTo>
                  <a:lnTo>
                    <a:pt x="62484" y="224028"/>
                  </a:lnTo>
                  <a:lnTo>
                    <a:pt x="71628" y="230124"/>
                  </a:lnTo>
                  <a:lnTo>
                    <a:pt x="82296" y="234696"/>
                  </a:lnTo>
                  <a:lnTo>
                    <a:pt x="103632" y="240792"/>
                  </a:lnTo>
                  <a:lnTo>
                    <a:pt x="115824" y="242316"/>
                  </a:lnTo>
                  <a:lnTo>
                    <a:pt x="126492" y="243840"/>
                  </a:lnTo>
                  <a:lnTo>
                    <a:pt x="180847" y="243840"/>
                  </a:lnTo>
                  <a:lnTo>
                    <a:pt x="176783" y="245364"/>
                  </a:lnTo>
                  <a:lnTo>
                    <a:pt x="166116" y="249936"/>
                  </a:lnTo>
                  <a:lnTo>
                    <a:pt x="152400" y="252984"/>
                  </a:lnTo>
                  <a:lnTo>
                    <a:pt x="140208" y="256032"/>
                  </a:lnTo>
                  <a:close/>
                </a:path>
                <a:path w="254635" h="256539">
                  <a:moveTo>
                    <a:pt x="180847" y="243840"/>
                  </a:moveTo>
                  <a:lnTo>
                    <a:pt x="126492" y="243840"/>
                  </a:lnTo>
                  <a:lnTo>
                    <a:pt x="138684" y="242316"/>
                  </a:lnTo>
                  <a:lnTo>
                    <a:pt x="149352" y="240792"/>
                  </a:lnTo>
                  <a:lnTo>
                    <a:pt x="199643" y="217932"/>
                  </a:lnTo>
                  <a:lnTo>
                    <a:pt x="228600" y="182880"/>
                  </a:lnTo>
                  <a:lnTo>
                    <a:pt x="240792" y="140208"/>
                  </a:lnTo>
                  <a:lnTo>
                    <a:pt x="242316" y="129540"/>
                  </a:lnTo>
                  <a:lnTo>
                    <a:pt x="228600" y="73152"/>
                  </a:lnTo>
                  <a:lnTo>
                    <a:pt x="201168" y="39624"/>
                  </a:lnTo>
                  <a:lnTo>
                    <a:pt x="161543" y="18288"/>
                  </a:lnTo>
                  <a:lnTo>
                    <a:pt x="138684" y="13716"/>
                  </a:lnTo>
                  <a:lnTo>
                    <a:pt x="182117" y="13716"/>
                  </a:lnTo>
                  <a:lnTo>
                    <a:pt x="217931" y="38100"/>
                  </a:lnTo>
                  <a:lnTo>
                    <a:pt x="245364" y="77724"/>
                  </a:lnTo>
                  <a:lnTo>
                    <a:pt x="254507" y="115824"/>
                  </a:lnTo>
                  <a:lnTo>
                    <a:pt x="254507" y="141732"/>
                  </a:lnTo>
                  <a:lnTo>
                    <a:pt x="233172" y="199644"/>
                  </a:lnTo>
                  <a:lnTo>
                    <a:pt x="198119" y="234696"/>
                  </a:lnTo>
                  <a:lnTo>
                    <a:pt x="188976" y="240792"/>
                  </a:lnTo>
                  <a:lnTo>
                    <a:pt x="180847" y="24384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2200" y="5443728"/>
              <a:ext cx="185928" cy="185928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597946" y="5397517"/>
            <a:ext cx="4286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Rejected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570987" y="3886200"/>
            <a:ext cx="5130165" cy="1696720"/>
            <a:chOff x="2570987" y="3886200"/>
            <a:chExt cx="5130165" cy="1696720"/>
          </a:xfrm>
        </p:grpSpPr>
        <p:sp>
          <p:nvSpPr>
            <p:cNvPr id="31" name="object 31" descr=""/>
            <p:cNvSpPr/>
            <p:nvPr/>
          </p:nvSpPr>
          <p:spPr>
            <a:xfrm>
              <a:off x="6769607" y="3886200"/>
              <a:ext cx="925194" cy="396240"/>
            </a:xfrm>
            <a:custGeom>
              <a:avLst/>
              <a:gdLst/>
              <a:ahLst/>
              <a:cxnLst/>
              <a:rect l="l" t="t" r="r" b="b"/>
              <a:pathLst>
                <a:path w="925195" h="396239">
                  <a:moveTo>
                    <a:pt x="854963" y="396240"/>
                  </a:moveTo>
                  <a:lnTo>
                    <a:pt x="68579" y="396240"/>
                  </a:lnTo>
                  <a:lnTo>
                    <a:pt x="41790" y="390882"/>
                  </a:lnTo>
                  <a:lnTo>
                    <a:pt x="20002" y="376237"/>
                  </a:lnTo>
                  <a:lnTo>
                    <a:pt x="5357" y="354449"/>
                  </a:lnTo>
                  <a:lnTo>
                    <a:pt x="0" y="327662"/>
                  </a:lnTo>
                  <a:lnTo>
                    <a:pt x="0" y="38097"/>
                  </a:lnTo>
                  <a:lnTo>
                    <a:pt x="5357" y="11311"/>
                  </a:lnTo>
                  <a:lnTo>
                    <a:pt x="12959" y="0"/>
                  </a:lnTo>
                  <a:lnTo>
                    <a:pt x="911597" y="0"/>
                  </a:lnTo>
                  <a:lnTo>
                    <a:pt x="919471" y="11311"/>
                  </a:lnTo>
                  <a:lnTo>
                    <a:pt x="925067" y="38097"/>
                  </a:lnTo>
                  <a:lnTo>
                    <a:pt x="925067" y="327662"/>
                  </a:lnTo>
                  <a:lnTo>
                    <a:pt x="919471" y="354449"/>
                  </a:lnTo>
                  <a:lnTo>
                    <a:pt x="904303" y="376237"/>
                  </a:lnTo>
                  <a:lnTo>
                    <a:pt x="881990" y="390882"/>
                  </a:lnTo>
                  <a:lnTo>
                    <a:pt x="854963" y="3962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570975" y="3886199"/>
              <a:ext cx="5130165" cy="1696720"/>
            </a:xfrm>
            <a:custGeom>
              <a:avLst/>
              <a:gdLst/>
              <a:ahLst/>
              <a:cxnLst/>
              <a:rect l="l" t="t" r="r" b="b"/>
              <a:pathLst>
                <a:path w="5130165" h="1696720">
                  <a:moveTo>
                    <a:pt x="1935480" y="1636776"/>
                  </a:moveTo>
                  <a:lnTo>
                    <a:pt x="37312" y="1636776"/>
                  </a:lnTo>
                  <a:lnTo>
                    <a:pt x="111264" y="1604772"/>
                  </a:lnTo>
                  <a:lnTo>
                    <a:pt x="106680" y="1592592"/>
                  </a:lnTo>
                  <a:lnTo>
                    <a:pt x="3073" y="1636776"/>
                  </a:lnTo>
                  <a:lnTo>
                    <a:pt x="0" y="1639824"/>
                  </a:lnTo>
                  <a:lnTo>
                    <a:pt x="0" y="1644396"/>
                  </a:lnTo>
                  <a:lnTo>
                    <a:pt x="1524" y="1647444"/>
                  </a:lnTo>
                  <a:lnTo>
                    <a:pt x="3048" y="1648968"/>
                  </a:lnTo>
                  <a:lnTo>
                    <a:pt x="108204" y="1696212"/>
                  </a:lnTo>
                  <a:lnTo>
                    <a:pt x="112776" y="1684020"/>
                  </a:lnTo>
                  <a:lnTo>
                    <a:pt x="33324" y="1648968"/>
                  </a:lnTo>
                  <a:lnTo>
                    <a:pt x="1935480" y="1648968"/>
                  </a:lnTo>
                  <a:lnTo>
                    <a:pt x="1935480" y="1638300"/>
                  </a:lnTo>
                  <a:lnTo>
                    <a:pt x="1935480" y="1636776"/>
                  </a:lnTo>
                  <a:close/>
                </a:path>
                <a:path w="5130165" h="1696720">
                  <a:moveTo>
                    <a:pt x="5129796" y="38100"/>
                  </a:moveTo>
                  <a:lnTo>
                    <a:pt x="5128272" y="30480"/>
                  </a:lnTo>
                  <a:lnTo>
                    <a:pt x="5128272" y="22860"/>
                  </a:lnTo>
                  <a:lnTo>
                    <a:pt x="5125224" y="15240"/>
                  </a:lnTo>
                  <a:lnTo>
                    <a:pt x="5123700" y="9144"/>
                  </a:lnTo>
                  <a:lnTo>
                    <a:pt x="5121414" y="4572"/>
                  </a:lnTo>
                  <a:lnTo>
                    <a:pt x="5120652" y="3048"/>
                  </a:lnTo>
                  <a:lnTo>
                    <a:pt x="5118366" y="0"/>
                  </a:lnTo>
                  <a:lnTo>
                    <a:pt x="5103012" y="0"/>
                  </a:lnTo>
                  <a:lnTo>
                    <a:pt x="5106936" y="4572"/>
                  </a:lnTo>
                  <a:lnTo>
                    <a:pt x="5105412" y="3048"/>
                  </a:lnTo>
                  <a:lnTo>
                    <a:pt x="5109984" y="9144"/>
                  </a:lnTo>
                  <a:lnTo>
                    <a:pt x="5111508" y="13716"/>
                  </a:lnTo>
                  <a:lnTo>
                    <a:pt x="5114556" y="19812"/>
                  </a:lnTo>
                  <a:lnTo>
                    <a:pt x="5116080" y="25908"/>
                  </a:lnTo>
                  <a:lnTo>
                    <a:pt x="5116080" y="339864"/>
                  </a:lnTo>
                  <a:lnTo>
                    <a:pt x="5113032" y="345960"/>
                  </a:lnTo>
                  <a:lnTo>
                    <a:pt x="5111508" y="352044"/>
                  </a:lnTo>
                  <a:lnTo>
                    <a:pt x="5108460" y="358140"/>
                  </a:lnTo>
                  <a:lnTo>
                    <a:pt x="5105412" y="362724"/>
                  </a:lnTo>
                  <a:lnTo>
                    <a:pt x="5106936" y="361188"/>
                  </a:lnTo>
                  <a:lnTo>
                    <a:pt x="5097792" y="371868"/>
                  </a:lnTo>
                  <a:lnTo>
                    <a:pt x="5099316" y="371868"/>
                  </a:lnTo>
                  <a:lnTo>
                    <a:pt x="5088648" y="379488"/>
                  </a:lnTo>
                  <a:lnTo>
                    <a:pt x="5084076" y="382536"/>
                  </a:lnTo>
                  <a:lnTo>
                    <a:pt x="5077980" y="385584"/>
                  </a:lnTo>
                  <a:lnTo>
                    <a:pt x="5059692" y="390156"/>
                  </a:lnTo>
                  <a:lnTo>
                    <a:pt x="4261116" y="390156"/>
                  </a:lnTo>
                  <a:lnTo>
                    <a:pt x="4223016" y="371868"/>
                  </a:lnTo>
                  <a:lnTo>
                    <a:pt x="4215396" y="361188"/>
                  </a:lnTo>
                  <a:lnTo>
                    <a:pt x="4215396" y="362724"/>
                  </a:lnTo>
                  <a:lnTo>
                    <a:pt x="4212348" y="356616"/>
                  </a:lnTo>
                  <a:lnTo>
                    <a:pt x="4209300" y="352044"/>
                  </a:lnTo>
                  <a:lnTo>
                    <a:pt x="4204728" y="333768"/>
                  </a:lnTo>
                  <a:lnTo>
                    <a:pt x="4204728" y="32004"/>
                  </a:lnTo>
                  <a:lnTo>
                    <a:pt x="4209300" y="13716"/>
                  </a:lnTo>
                  <a:lnTo>
                    <a:pt x="4212348" y="7620"/>
                  </a:lnTo>
                  <a:lnTo>
                    <a:pt x="4215396" y="3048"/>
                  </a:lnTo>
                  <a:lnTo>
                    <a:pt x="4215396" y="4572"/>
                  </a:lnTo>
                  <a:lnTo>
                    <a:pt x="4216476" y="3048"/>
                  </a:lnTo>
                  <a:lnTo>
                    <a:pt x="4218660" y="0"/>
                  </a:lnTo>
                  <a:lnTo>
                    <a:pt x="4202442" y="0"/>
                  </a:lnTo>
                  <a:lnTo>
                    <a:pt x="4200156" y="3048"/>
                  </a:lnTo>
                  <a:lnTo>
                    <a:pt x="4197108" y="9144"/>
                  </a:lnTo>
                  <a:lnTo>
                    <a:pt x="4194060" y="24384"/>
                  </a:lnTo>
                  <a:lnTo>
                    <a:pt x="4192536" y="30480"/>
                  </a:lnTo>
                  <a:lnTo>
                    <a:pt x="4192536" y="335292"/>
                  </a:lnTo>
                  <a:lnTo>
                    <a:pt x="4195584" y="350520"/>
                  </a:lnTo>
                  <a:lnTo>
                    <a:pt x="4204728" y="368820"/>
                  </a:lnTo>
                  <a:lnTo>
                    <a:pt x="4204728" y="370344"/>
                  </a:lnTo>
                  <a:lnTo>
                    <a:pt x="4213872" y="379488"/>
                  </a:lnTo>
                  <a:lnTo>
                    <a:pt x="4213872" y="381012"/>
                  </a:lnTo>
                  <a:lnTo>
                    <a:pt x="4224540" y="390156"/>
                  </a:lnTo>
                  <a:lnTo>
                    <a:pt x="4226064" y="390156"/>
                  </a:lnTo>
                  <a:lnTo>
                    <a:pt x="4232160" y="393204"/>
                  </a:lnTo>
                  <a:lnTo>
                    <a:pt x="4238256" y="397764"/>
                  </a:lnTo>
                  <a:lnTo>
                    <a:pt x="4245876" y="399288"/>
                  </a:lnTo>
                  <a:lnTo>
                    <a:pt x="4251972" y="400824"/>
                  </a:lnTo>
                  <a:lnTo>
                    <a:pt x="4259592" y="402348"/>
                  </a:lnTo>
                  <a:lnTo>
                    <a:pt x="5061216" y="402348"/>
                  </a:lnTo>
                  <a:lnTo>
                    <a:pt x="5076456" y="399288"/>
                  </a:lnTo>
                  <a:lnTo>
                    <a:pt x="5084076" y="396240"/>
                  </a:lnTo>
                  <a:lnTo>
                    <a:pt x="5096268" y="390156"/>
                  </a:lnTo>
                  <a:lnTo>
                    <a:pt x="5106936" y="381012"/>
                  </a:lnTo>
                  <a:lnTo>
                    <a:pt x="5106936" y="379488"/>
                  </a:lnTo>
                  <a:lnTo>
                    <a:pt x="5116080" y="370344"/>
                  </a:lnTo>
                  <a:lnTo>
                    <a:pt x="5116080" y="368820"/>
                  </a:lnTo>
                  <a:lnTo>
                    <a:pt x="5120652" y="362724"/>
                  </a:lnTo>
                  <a:lnTo>
                    <a:pt x="5121414" y="361188"/>
                  </a:lnTo>
                  <a:lnTo>
                    <a:pt x="5123700" y="356616"/>
                  </a:lnTo>
                  <a:lnTo>
                    <a:pt x="5126748" y="348996"/>
                  </a:lnTo>
                  <a:lnTo>
                    <a:pt x="5128272" y="341388"/>
                  </a:lnTo>
                  <a:lnTo>
                    <a:pt x="5129784" y="335292"/>
                  </a:lnTo>
                  <a:lnTo>
                    <a:pt x="5129796" y="3810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987065" y="3838467"/>
            <a:ext cx="3987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Pending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500371" y="4023359"/>
            <a:ext cx="2738755" cy="1606550"/>
            <a:chOff x="4500371" y="4023359"/>
            <a:chExt cx="2738755" cy="1606550"/>
          </a:xfrm>
        </p:grpSpPr>
        <p:sp>
          <p:nvSpPr>
            <p:cNvPr id="35" name="object 35" descr=""/>
            <p:cNvSpPr/>
            <p:nvPr/>
          </p:nvSpPr>
          <p:spPr>
            <a:xfrm>
              <a:off x="4943843" y="4023359"/>
              <a:ext cx="2295525" cy="1152525"/>
            </a:xfrm>
            <a:custGeom>
              <a:avLst/>
              <a:gdLst/>
              <a:ahLst/>
              <a:cxnLst/>
              <a:rect l="l" t="t" r="r" b="b"/>
              <a:pathLst>
                <a:path w="2295525" h="1152525">
                  <a:moveTo>
                    <a:pt x="1831848" y="39636"/>
                  </a:moveTo>
                  <a:lnTo>
                    <a:pt x="1829562" y="35064"/>
                  </a:lnTo>
                  <a:lnTo>
                    <a:pt x="1828800" y="33540"/>
                  </a:lnTo>
                  <a:lnTo>
                    <a:pt x="1822818" y="33540"/>
                  </a:lnTo>
                  <a:lnTo>
                    <a:pt x="1723656" y="0"/>
                  </a:lnTo>
                  <a:lnTo>
                    <a:pt x="1720596" y="12192"/>
                  </a:lnTo>
                  <a:lnTo>
                    <a:pt x="1782787" y="33540"/>
                  </a:lnTo>
                  <a:lnTo>
                    <a:pt x="0" y="33540"/>
                  </a:lnTo>
                  <a:lnTo>
                    <a:pt x="0" y="47256"/>
                  </a:lnTo>
                  <a:lnTo>
                    <a:pt x="1795068" y="47256"/>
                  </a:lnTo>
                  <a:lnTo>
                    <a:pt x="1719072" y="80784"/>
                  </a:lnTo>
                  <a:lnTo>
                    <a:pt x="1723644" y="92976"/>
                  </a:lnTo>
                  <a:lnTo>
                    <a:pt x="1823935" y="47256"/>
                  </a:lnTo>
                  <a:lnTo>
                    <a:pt x="1825752" y="47256"/>
                  </a:lnTo>
                  <a:lnTo>
                    <a:pt x="1825574" y="46507"/>
                  </a:lnTo>
                  <a:lnTo>
                    <a:pt x="1827276" y="45732"/>
                  </a:lnTo>
                  <a:lnTo>
                    <a:pt x="1830324" y="45732"/>
                  </a:lnTo>
                  <a:lnTo>
                    <a:pt x="1831848" y="42684"/>
                  </a:lnTo>
                  <a:lnTo>
                    <a:pt x="1831848" y="39636"/>
                  </a:lnTo>
                  <a:close/>
                </a:path>
                <a:path w="2295525" h="1152525">
                  <a:moveTo>
                    <a:pt x="2292096" y="1147584"/>
                  </a:moveTo>
                  <a:lnTo>
                    <a:pt x="2247900" y="1042428"/>
                  </a:lnTo>
                  <a:lnTo>
                    <a:pt x="2235720" y="1047000"/>
                  </a:lnTo>
                  <a:lnTo>
                    <a:pt x="2281428" y="1152144"/>
                  </a:lnTo>
                  <a:lnTo>
                    <a:pt x="2292096" y="1147584"/>
                  </a:lnTo>
                  <a:close/>
                </a:path>
                <a:path w="2295525" h="1152525">
                  <a:moveTo>
                    <a:pt x="2295156" y="283476"/>
                  </a:moveTo>
                  <a:lnTo>
                    <a:pt x="2293632" y="259092"/>
                  </a:lnTo>
                  <a:lnTo>
                    <a:pt x="2279916" y="259092"/>
                  </a:lnTo>
                  <a:lnTo>
                    <a:pt x="2282952" y="283476"/>
                  </a:lnTo>
                  <a:lnTo>
                    <a:pt x="2295156" y="28347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06467" y="5426963"/>
              <a:ext cx="426720" cy="195580"/>
            </a:xfrm>
            <a:custGeom>
              <a:avLst/>
              <a:gdLst/>
              <a:ahLst/>
              <a:cxnLst/>
              <a:rect l="l" t="t" r="r" b="b"/>
              <a:pathLst>
                <a:path w="426720" h="195579">
                  <a:moveTo>
                    <a:pt x="217932" y="195071"/>
                  </a:moveTo>
                  <a:lnTo>
                    <a:pt x="0" y="102107"/>
                  </a:lnTo>
                  <a:lnTo>
                    <a:pt x="217932" y="0"/>
                  </a:lnTo>
                  <a:lnTo>
                    <a:pt x="426719" y="102107"/>
                  </a:lnTo>
                  <a:lnTo>
                    <a:pt x="217932" y="1950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00371" y="5419343"/>
              <a:ext cx="439420" cy="210820"/>
            </a:xfrm>
            <a:custGeom>
              <a:avLst/>
              <a:gdLst/>
              <a:ahLst/>
              <a:cxnLst/>
              <a:rect l="l" t="t" r="r" b="b"/>
              <a:pathLst>
                <a:path w="439420" h="210820">
                  <a:moveTo>
                    <a:pt x="9144" y="115824"/>
                  </a:moveTo>
                  <a:lnTo>
                    <a:pt x="1524" y="115824"/>
                  </a:lnTo>
                  <a:lnTo>
                    <a:pt x="0" y="112776"/>
                  </a:lnTo>
                  <a:lnTo>
                    <a:pt x="0" y="105156"/>
                  </a:lnTo>
                  <a:lnTo>
                    <a:pt x="3048" y="105156"/>
                  </a:lnTo>
                  <a:lnTo>
                    <a:pt x="220979" y="1524"/>
                  </a:lnTo>
                  <a:lnTo>
                    <a:pt x="224028" y="0"/>
                  </a:lnTo>
                  <a:lnTo>
                    <a:pt x="225552" y="0"/>
                  </a:lnTo>
                  <a:lnTo>
                    <a:pt x="227076" y="1524"/>
                  </a:lnTo>
                  <a:lnTo>
                    <a:pt x="248568" y="12192"/>
                  </a:lnTo>
                  <a:lnTo>
                    <a:pt x="220979" y="12192"/>
                  </a:lnTo>
                  <a:lnTo>
                    <a:pt x="223962" y="13672"/>
                  </a:lnTo>
                  <a:lnTo>
                    <a:pt x="34783" y="103632"/>
                  </a:lnTo>
                  <a:lnTo>
                    <a:pt x="7620" y="103632"/>
                  </a:lnTo>
                  <a:lnTo>
                    <a:pt x="9144" y="115824"/>
                  </a:lnTo>
                  <a:close/>
                </a:path>
                <a:path w="439420" h="210820">
                  <a:moveTo>
                    <a:pt x="223962" y="13672"/>
                  </a:moveTo>
                  <a:lnTo>
                    <a:pt x="220979" y="12192"/>
                  </a:lnTo>
                  <a:lnTo>
                    <a:pt x="227076" y="12192"/>
                  </a:lnTo>
                  <a:lnTo>
                    <a:pt x="223962" y="13672"/>
                  </a:lnTo>
                  <a:close/>
                </a:path>
                <a:path w="439420" h="210820">
                  <a:moveTo>
                    <a:pt x="418477" y="110220"/>
                  </a:moveTo>
                  <a:lnTo>
                    <a:pt x="223962" y="13672"/>
                  </a:lnTo>
                  <a:lnTo>
                    <a:pt x="227076" y="12192"/>
                  </a:lnTo>
                  <a:lnTo>
                    <a:pt x="248568" y="12192"/>
                  </a:lnTo>
                  <a:lnTo>
                    <a:pt x="435864" y="105156"/>
                  </a:lnTo>
                  <a:lnTo>
                    <a:pt x="429768" y="105156"/>
                  </a:lnTo>
                  <a:lnTo>
                    <a:pt x="418477" y="110220"/>
                  </a:lnTo>
                  <a:close/>
                </a:path>
                <a:path w="439420" h="210820">
                  <a:moveTo>
                    <a:pt x="9144" y="115824"/>
                  </a:moveTo>
                  <a:lnTo>
                    <a:pt x="7620" y="103632"/>
                  </a:lnTo>
                  <a:lnTo>
                    <a:pt x="21875" y="109769"/>
                  </a:lnTo>
                  <a:lnTo>
                    <a:pt x="9144" y="115824"/>
                  </a:lnTo>
                  <a:close/>
                </a:path>
                <a:path w="439420" h="210820">
                  <a:moveTo>
                    <a:pt x="21875" y="109769"/>
                  </a:moveTo>
                  <a:lnTo>
                    <a:pt x="7620" y="103632"/>
                  </a:lnTo>
                  <a:lnTo>
                    <a:pt x="34783" y="103632"/>
                  </a:lnTo>
                  <a:lnTo>
                    <a:pt x="21875" y="109769"/>
                  </a:lnTo>
                  <a:close/>
                </a:path>
                <a:path w="439420" h="210820">
                  <a:moveTo>
                    <a:pt x="429768" y="115824"/>
                  </a:moveTo>
                  <a:lnTo>
                    <a:pt x="418477" y="110220"/>
                  </a:lnTo>
                  <a:lnTo>
                    <a:pt x="429768" y="105156"/>
                  </a:lnTo>
                  <a:lnTo>
                    <a:pt x="429768" y="115824"/>
                  </a:lnTo>
                  <a:close/>
                </a:path>
                <a:path w="439420" h="210820">
                  <a:moveTo>
                    <a:pt x="435864" y="115824"/>
                  </a:moveTo>
                  <a:lnTo>
                    <a:pt x="429768" y="115824"/>
                  </a:lnTo>
                  <a:lnTo>
                    <a:pt x="429768" y="105156"/>
                  </a:lnTo>
                  <a:lnTo>
                    <a:pt x="437387" y="105156"/>
                  </a:lnTo>
                  <a:lnTo>
                    <a:pt x="438911" y="108204"/>
                  </a:lnTo>
                  <a:lnTo>
                    <a:pt x="438911" y="112776"/>
                  </a:lnTo>
                  <a:lnTo>
                    <a:pt x="435864" y="115824"/>
                  </a:lnTo>
                  <a:close/>
                </a:path>
                <a:path w="439420" h="210820">
                  <a:moveTo>
                    <a:pt x="225552" y="210312"/>
                  </a:moveTo>
                  <a:lnTo>
                    <a:pt x="224028" y="210312"/>
                  </a:lnTo>
                  <a:lnTo>
                    <a:pt x="222504" y="208788"/>
                  </a:lnTo>
                  <a:lnTo>
                    <a:pt x="3048" y="115824"/>
                  </a:lnTo>
                  <a:lnTo>
                    <a:pt x="9144" y="115824"/>
                  </a:lnTo>
                  <a:lnTo>
                    <a:pt x="21875" y="109769"/>
                  </a:lnTo>
                  <a:lnTo>
                    <a:pt x="224743" y="197115"/>
                  </a:lnTo>
                  <a:lnTo>
                    <a:pt x="222504" y="198120"/>
                  </a:lnTo>
                  <a:lnTo>
                    <a:pt x="251035" y="198120"/>
                  </a:lnTo>
                  <a:lnTo>
                    <a:pt x="227076" y="208788"/>
                  </a:lnTo>
                  <a:lnTo>
                    <a:pt x="225552" y="210312"/>
                  </a:lnTo>
                  <a:close/>
                </a:path>
                <a:path w="439420" h="210820">
                  <a:moveTo>
                    <a:pt x="251035" y="198120"/>
                  </a:moveTo>
                  <a:lnTo>
                    <a:pt x="227076" y="198120"/>
                  </a:lnTo>
                  <a:lnTo>
                    <a:pt x="224743" y="197115"/>
                  </a:lnTo>
                  <a:lnTo>
                    <a:pt x="418477" y="110220"/>
                  </a:lnTo>
                  <a:lnTo>
                    <a:pt x="429768" y="115824"/>
                  </a:lnTo>
                  <a:lnTo>
                    <a:pt x="435864" y="115824"/>
                  </a:lnTo>
                  <a:lnTo>
                    <a:pt x="251035" y="198120"/>
                  </a:lnTo>
                  <a:close/>
                </a:path>
                <a:path w="439420" h="210820">
                  <a:moveTo>
                    <a:pt x="227076" y="198120"/>
                  </a:moveTo>
                  <a:lnTo>
                    <a:pt x="222504" y="198120"/>
                  </a:lnTo>
                  <a:lnTo>
                    <a:pt x="224743" y="197115"/>
                  </a:lnTo>
                  <a:lnTo>
                    <a:pt x="227076" y="19812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4873257" y="5374675"/>
            <a:ext cx="7410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Review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Content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098792" y="5166359"/>
            <a:ext cx="265430" cy="266700"/>
            <a:chOff x="7098792" y="5166359"/>
            <a:chExt cx="265430" cy="266700"/>
          </a:xfrm>
        </p:grpSpPr>
        <p:sp>
          <p:nvSpPr>
            <p:cNvPr id="40" name="object 40" descr=""/>
            <p:cNvSpPr/>
            <p:nvPr/>
          </p:nvSpPr>
          <p:spPr>
            <a:xfrm>
              <a:off x="7098792" y="516635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8" y="266700"/>
                  </a:moveTo>
                  <a:lnTo>
                    <a:pt x="92964" y="260604"/>
                  </a:lnTo>
                  <a:lnTo>
                    <a:pt x="48768" y="236220"/>
                  </a:lnTo>
                  <a:lnTo>
                    <a:pt x="22860" y="207264"/>
                  </a:lnTo>
                  <a:lnTo>
                    <a:pt x="3048" y="160020"/>
                  </a:lnTo>
                  <a:lnTo>
                    <a:pt x="0" y="147828"/>
                  </a:lnTo>
                  <a:lnTo>
                    <a:pt x="0" y="120396"/>
                  </a:lnTo>
                  <a:lnTo>
                    <a:pt x="3048" y="106680"/>
                  </a:lnTo>
                  <a:lnTo>
                    <a:pt x="15240" y="70104"/>
                  </a:lnTo>
                  <a:lnTo>
                    <a:pt x="38100" y="39624"/>
                  </a:lnTo>
                  <a:lnTo>
                    <a:pt x="68580" y="16764"/>
                  </a:lnTo>
                  <a:lnTo>
                    <a:pt x="105156" y="3048"/>
                  </a:lnTo>
                  <a:lnTo>
                    <a:pt x="132588" y="0"/>
                  </a:lnTo>
                  <a:lnTo>
                    <a:pt x="160019" y="3048"/>
                  </a:lnTo>
                  <a:lnTo>
                    <a:pt x="172212" y="6096"/>
                  </a:lnTo>
                  <a:lnTo>
                    <a:pt x="184404" y="10668"/>
                  </a:lnTo>
                  <a:lnTo>
                    <a:pt x="190500" y="13716"/>
                  </a:lnTo>
                  <a:lnTo>
                    <a:pt x="120396" y="13716"/>
                  </a:lnTo>
                  <a:lnTo>
                    <a:pt x="108204" y="15240"/>
                  </a:lnTo>
                  <a:lnTo>
                    <a:pt x="65532" y="33528"/>
                  </a:lnTo>
                  <a:lnTo>
                    <a:pt x="33528" y="65532"/>
                  </a:lnTo>
                  <a:lnTo>
                    <a:pt x="15240" y="108204"/>
                  </a:lnTo>
                  <a:lnTo>
                    <a:pt x="12192" y="132588"/>
                  </a:lnTo>
                  <a:lnTo>
                    <a:pt x="15240" y="156972"/>
                  </a:lnTo>
                  <a:lnTo>
                    <a:pt x="39624" y="208788"/>
                  </a:lnTo>
                  <a:lnTo>
                    <a:pt x="74676" y="239268"/>
                  </a:lnTo>
                  <a:lnTo>
                    <a:pt x="120396" y="252984"/>
                  </a:lnTo>
                  <a:lnTo>
                    <a:pt x="190500" y="252984"/>
                  </a:lnTo>
                  <a:lnTo>
                    <a:pt x="184404" y="256032"/>
                  </a:lnTo>
                  <a:lnTo>
                    <a:pt x="172212" y="260604"/>
                  </a:lnTo>
                  <a:lnTo>
                    <a:pt x="160019" y="263652"/>
                  </a:lnTo>
                  <a:lnTo>
                    <a:pt x="132588" y="266700"/>
                  </a:lnTo>
                  <a:close/>
                </a:path>
                <a:path w="265429" h="266700">
                  <a:moveTo>
                    <a:pt x="190500" y="252984"/>
                  </a:moveTo>
                  <a:lnTo>
                    <a:pt x="144780" y="252984"/>
                  </a:lnTo>
                  <a:lnTo>
                    <a:pt x="156972" y="251460"/>
                  </a:lnTo>
                  <a:lnTo>
                    <a:pt x="167640" y="248412"/>
                  </a:lnTo>
                  <a:lnTo>
                    <a:pt x="208788" y="227076"/>
                  </a:lnTo>
                  <a:lnTo>
                    <a:pt x="243840" y="179832"/>
                  </a:lnTo>
                  <a:lnTo>
                    <a:pt x="252983" y="146304"/>
                  </a:lnTo>
                  <a:lnTo>
                    <a:pt x="252983" y="121920"/>
                  </a:lnTo>
                  <a:lnTo>
                    <a:pt x="249936" y="109728"/>
                  </a:lnTo>
                  <a:lnTo>
                    <a:pt x="248412" y="97536"/>
                  </a:lnTo>
                  <a:lnTo>
                    <a:pt x="225552" y="56388"/>
                  </a:lnTo>
                  <a:lnTo>
                    <a:pt x="190500" y="27432"/>
                  </a:lnTo>
                  <a:lnTo>
                    <a:pt x="144780" y="13716"/>
                  </a:lnTo>
                  <a:lnTo>
                    <a:pt x="190500" y="13716"/>
                  </a:lnTo>
                  <a:lnTo>
                    <a:pt x="227076" y="39624"/>
                  </a:lnTo>
                  <a:lnTo>
                    <a:pt x="249936" y="70104"/>
                  </a:lnTo>
                  <a:lnTo>
                    <a:pt x="263652" y="106680"/>
                  </a:lnTo>
                  <a:lnTo>
                    <a:pt x="265176" y="118872"/>
                  </a:lnTo>
                  <a:lnTo>
                    <a:pt x="265176" y="146304"/>
                  </a:lnTo>
                  <a:lnTo>
                    <a:pt x="256031" y="184404"/>
                  </a:lnTo>
                  <a:lnTo>
                    <a:pt x="236219" y="217932"/>
                  </a:lnTo>
                  <a:lnTo>
                    <a:pt x="207264" y="243840"/>
                  </a:lnTo>
                  <a:lnTo>
                    <a:pt x="196595" y="249936"/>
                  </a:lnTo>
                  <a:lnTo>
                    <a:pt x="190500" y="252984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9" y="5201411"/>
              <a:ext cx="198119" cy="196596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7378760" y="5156735"/>
            <a:ext cx="44386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Returned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4943843" y="4023359"/>
            <a:ext cx="2339975" cy="1156970"/>
          </a:xfrm>
          <a:custGeom>
            <a:avLst/>
            <a:gdLst/>
            <a:ahLst/>
            <a:cxnLst/>
            <a:rect l="l" t="t" r="r" b="b"/>
            <a:pathLst>
              <a:path w="2339975" h="1156970">
                <a:moveTo>
                  <a:pt x="1831848" y="39636"/>
                </a:moveTo>
                <a:lnTo>
                  <a:pt x="1829562" y="35064"/>
                </a:lnTo>
                <a:lnTo>
                  <a:pt x="1828800" y="33540"/>
                </a:lnTo>
                <a:lnTo>
                  <a:pt x="1822818" y="33540"/>
                </a:lnTo>
                <a:lnTo>
                  <a:pt x="1723656" y="0"/>
                </a:lnTo>
                <a:lnTo>
                  <a:pt x="1720596" y="12192"/>
                </a:lnTo>
                <a:lnTo>
                  <a:pt x="1782787" y="33540"/>
                </a:lnTo>
                <a:lnTo>
                  <a:pt x="0" y="33540"/>
                </a:lnTo>
                <a:lnTo>
                  <a:pt x="0" y="47256"/>
                </a:lnTo>
                <a:lnTo>
                  <a:pt x="1795068" y="47256"/>
                </a:lnTo>
                <a:lnTo>
                  <a:pt x="1719072" y="80784"/>
                </a:lnTo>
                <a:lnTo>
                  <a:pt x="1723644" y="92976"/>
                </a:lnTo>
                <a:lnTo>
                  <a:pt x="1823935" y="47256"/>
                </a:lnTo>
                <a:lnTo>
                  <a:pt x="1825752" y="47256"/>
                </a:lnTo>
                <a:lnTo>
                  <a:pt x="1825574" y="46507"/>
                </a:lnTo>
                <a:lnTo>
                  <a:pt x="1827276" y="45732"/>
                </a:lnTo>
                <a:lnTo>
                  <a:pt x="1830324" y="45732"/>
                </a:lnTo>
                <a:lnTo>
                  <a:pt x="1831848" y="42684"/>
                </a:lnTo>
                <a:lnTo>
                  <a:pt x="1831848" y="39636"/>
                </a:lnTo>
                <a:close/>
              </a:path>
              <a:path w="2339975" h="1156970">
                <a:moveTo>
                  <a:pt x="2339352" y="1048524"/>
                </a:moveTo>
                <a:lnTo>
                  <a:pt x="2327160" y="1042428"/>
                </a:lnTo>
                <a:lnTo>
                  <a:pt x="2293632" y="1119543"/>
                </a:lnTo>
                <a:lnTo>
                  <a:pt x="2293632" y="259092"/>
                </a:lnTo>
                <a:lnTo>
                  <a:pt x="2279916" y="259092"/>
                </a:lnTo>
                <a:lnTo>
                  <a:pt x="2279916" y="1118616"/>
                </a:lnTo>
                <a:lnTo>
                  <a:pt x="2247900" y="1042428"/>
                </a:lnTo>
                <a:lnTo>
                  <a:pt x="2235720" y="1047000"/>
                </a:lnTo>
                <a:lnTo>
                  <a:pt x="2279916" y="1148676"/>
                </a:lnTo>
                <a:lnTo>
                  <a:pt x="2279916" y="1152156"/>
                </a:lnTo>
                <a:lnTo>
                  <a:pt x="2282964" y="1155204"/>
                </a:lnTo>
                <a:lnTo>
                  <a:pt x="2286012" y="1155204"/>
                </a:lnTo>
                <a:lnTo>
                  <a:pt x="2289060" y="1156728"/>
                </a:lnTo>
                <a:lnTo>
                  <a:pt x="2292108" y="1155204"/>
                </a:lnTo>
                <a:lnTo>
                  <a:pt x="2292108" y="1152156"/>
                </a:lnTo>
                <a:lnTo>
                  <a:pt x="2293505" y="1149083"/>
                </a:lnTo>
                <a:lnTo>
                  <a:pt x="2293632" y="1149108"/>
                </a:lnTo>
                <a:lnTo>
                  <a:pt x="2293632" y="1148803"/>
                </a:lnTo>
                <a:lnTo>
                  <a:pt x="2339352" y="104852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5842520" y="3885707"/>
            <a:ext cx="5626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missing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info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4672571" y="4178820"/>
            <a:ext cx="105410" cy="1254760"/>
          </a:xfrm>
          <a:custGeom>
            <a:avLst/>
            <a:gdLst/>
            <a:ahLst/>
            <a:cxnLst/>
            <a:rect l="l" t="t" r="r" b="b"/>
            <a:pathLst>
              <a:path w="105410" h="1254760">
                <a:moveTo>
                  <a:pt x="105168" y="1146048"/>
                </a:moveTo>
                <a:lnTo>
                  <a:pt x="92976" y="1141476"/>
                </a:lnTo>
                <a:lnTo>
                  <a:pt x="57924" y="1218361"/>
                </a:lnTo>
                <a:lnTo>
                  <a:pt x="57924" y="0"/>
                </a:lnTo>
                <a:lnTo>
                  <a:pt x="45732" y="0"/>
                </a:lnTo>
                <a:lnTo>
                  <a:pt x="45732" y="1217485"/>
                </a:lnTo>
                <a:lnTo>
                  <a:pt x="12192" y="1141463"/>
                </a:lnTo>
                <a:lnTo>
                  <a:pt x="0" y="1146035"/>
                </a:lnTo>
                <a:lnTo>
                  <a:pt x="45720" y="1249667"/>
                </a:lnTo>
                <a:lnTo>
                  <a:pt x="47256" y="1252728"/>
                </a:lnTo>
                <a:lnTo>
                  <a:pt x="50304" y="1254239"/>
                </a:lnTo>
                <a:lnTo>
                  <a:pt x="53352" y="1254239"/>
                </a:lnTo>
                <a:lnTo>
                  <a:pt x="56400" y="1252728"/>
                </a:lnTo>
                <a:lnTo>
                  <a:pt x="57924" y="1249680"/>
                </a:lnTo>
                <a:lnTo>
                  <a:pt x="58610" y="1248143"/>
                </a:lnTo>
                <a:lnTo>
                  <a:pt x="105168" y="114604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4769646" y="4693401"/>
            <a:ext cx="6889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completed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info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590288" y="6632447"/>
            <a:ext cx="268605" cy="268605"/>
            <a:chOff x="4590288" y="6632447"/>
            <a:chExt cx="268605" cy="268605"/>
          </a:xfrm>
        </p:grpSpPr>
        <p:sp>
          <p:nvSpPr>
            <p:cNvPr id="48" name="object 48" descr=""/>
            <p:cNvSpPr/>
            <p:nvPr/>
          </p:nvSpPr>
          <p:spPr>
            <a:xfrm>
              <a:off x="4590288" y="663244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12" y="268224"/>
                  </a:moveTo>
                  <a:lnTo>
                    <a:pt x="121920" y="266700"/>
                  </a:lnTo>
                  <a:lnTo>
                    <a:pt x="108204" y="265176"/>
                  </a:lnTo>
                  <a:lnTo>
                    <a:pt x="94488" y="262128"/>
                  </a:lnTo>
                  <a:lnTo>
                    <a:pt x="82296" y="257556"/>
                  </a:lnTo>
                  <a:lnTo>
                    <a:pt x="71628" y="251460"/>
                  </a:lnTo>
                  <a:lnTo>
                    <a:pt x="59436" y="245364"/>
                  </a:lnTo>
                  <a:lnTo>
                    <a:pt x="16764" y="198120"/>
                  </a:lnTo>
                  <a:lnTo>
                    <a:pt x="3048" y="161544"/>
                  </a:lnTo>
                  <a:lnTo>
                    <a:pt x="0" y="134112"/>
                  </a:lnTo>
                  <a:lnTo>
                    <a:pt x="3048" y="106680"/>
                  </a:lnTo>
                  <a:lnTo>
                    <a:pt x="16764" y="70104"/>
                  </a:lnTo>
                  <a:lnTo>
                    <a:pt x="48768" y="30480"/>
                  </a:lnTo>
                  <a:lnTo>
                    <a:pt x="82296" y="10668"/>
                  </a:lnTo>
                  <a:lnTo>
                    <a:pt x="120396" y="0"/>
                  </a:lnTo>
                  <a:lnTo>
                    <a:pt x="147828" y="0"/>
                  </a:lnTo>
                  <a:lnTo>
                    <a:pt x="161543" y="3048"/>
                  </a:lnTo>
                  <a:lnTo>
                    <a:pt x="173736" y="6096"/>
                  </a:lnTo>
                  <a:lnTo>
                    <a:pt x="189991" y="12192"/>
                  </a:lnTo>
                  <a:lnTo>
                    <a:pt x="134112" y="12192"/>
                  </a:lnTo>
                  <a:lnTo>
                    <a:pt x="109728" y="15240"/>
                  </a:lnTo>
                  <a:lnTo>
                    <a:pt x="67056" y="33528"/>
                  </a:lnTo>
                  <a:lnTo>
                    <a:pt x="33528" y="65532"/>
                  </a:lnTo>
                  <a:lnTo>
                    <a:pt x="15240" y="109728"/>
                  </a:lnTo>
                  <a:lnTo>
                    <a:pt x="13716" y="120396"/>
                  </a:lnTo>
                  <a:lnTo>
                    <a:pt x="13716" y="146304"/>
                  </a:lnTo>
                  <a:lnTo>
                    <a:pt x="27432" y="190500"/>
                  </a:lnTo>
                  <a:lnTo>
                    <a:pt x="67056" y="234696"/>
                  </a:lnTo>
                  <a:lnTo>
                    <a:pt x="109728" y="252984"/>
                  </a:lnTo>
                  <a:lnTo>
                    <a:pt x="121920" y="254508"/>
                  </a:lnTo>
                  <a:lnTo>
                    <a:pt x="192786" y="254508"/>
                  </a:lnTo>
                  <a:lnTo>
                    <a:pt x="187452" y="257556"/>
                  </a:lnTo>
                  <a:lnTo>
                    <a:pt x="175260" y="262128"/>
                  </a:lnTo>
                  <a:lnTo>
                    <a:pt x="161543" y="265176"/>
                  </a:lnTo>
                  <a:lnTo>
                    <a:pt x="134112" y="268224"/>
                  </a:lnTo>
                  <a:close/>
                </a:path>
                <a:path w="268604" h="268604">
                  <a:moveTo>
                    <a:pt x="192786" y="254508"/>
                  </a:moveTo>
                  <a:lnTo>
                    <a:pt x="146304" y="254508"/>
                  </a:lnTo>
                  <a:lnTo>
                    <a:pt x="158495" y="252984"/>
                  </a:lnTo>
                  <a:lnTo>
                    <a:pt x="170688" y="249936"/>
                  </a:lnTo>
                  <a:lnTo>
                    <a:pt x="211836" y="227076"/>
                  </a:lnTo>
                  <a:lnTo>
                    <a:pt x="240792" y="192024"/>
                  </a:lnTo>
                  <a:lnTo>
                    <a:pt x="256031" y="134112"/>
                  </a:lnTo>
                  <a:lnTo>
                    <a:pt x="252983" y="109728"/>
                  </a:lnTo>
                  <a:lnTo>
                    <a:pt x="249936" y="97536"/>
                  </a:lnTo>
                  <a:lnTo>
                    <a:pt x="246888" y="86868"/>
                  </a:lnTo>
                  <a:lnTo>
                    <a:pt x="240792" y="76200"/>
                  </a:lnTo>
                  <a:lnTo>
                    <a:pt x="234695" y="67056"/>
                  </a:lnTo>
                  <a:lnTo>
                    <a:pt x="228600" y="56388"/>
                  </a:lnTo>
                  <a:lnTo>
                    <a:pt x="192024" y="27432"/>
                  </a:lnTo>
                  <a:lnTo>
                    <a:pt x="147828" y="13716"/>
                  </a:lnTo>
                  <a:lnTo>
                    <a:pt x="134112" y="12192"/>
                  </a:lnTo>
                  <a:lnTo>
                    <a:pt x="189991" y="12192"/>
                  </a:lnTo>
                  <a:lnTo>
                    <a:pt x="237743" y="48768"/>
                  </a:lnTo>
                  <a:lnTo>
                    <a:pt x="262128" y="92964"/>
                  </a:lnTo>
                  <a:lnTo>
                    <a:pt x="268224" y="120396"/>
                  </a:lnTo>
                  <a:lnTo>
                    <a:pt x="268224" y="147828"/>
                  </a:lnTo>
                  <a:lnTo>
                    <a:pt x="265176" y="160020"/>
                  </a:lnTo>
                  <a:lnTo>
                    <a:pt x="262128" y="173736"/>
                  </a:lnTo>
                  <a:lnTo>
                    <a:pt x="245364" y="208788"/>
                  </a:lnTo>
                  <a:lnTo>
                    <a:pt x="210312" y="243840"/>
                  </a:lnTo>
                  <a:lnTo>
                    <a:pt x="198119" y="251460"/>
                  </a:lnTo>
                  <a:lnTo>
                    <a:pt x="192786" y="25450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5339" y="6667499"/>
              <a:ext cx="198119" cy="185928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4873257" y="6622800"/>
            <a:ext cx="4603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Approved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2570975" y="5478792"/>
            <a:ext cx="2207260" cy="1167765"/>
          </a:xfrm>
          <a:custGeom>
            <a:avLst/>
            <a:gdLst/>
            <a:ahLst/>
            <a:cxnLst/>
            <a:rect l="l" t="t" r="r" b="b"/>
            <a:pathLst>
              <a:path w="2207260" h="1167765">
                <a:moveTo>
                  <a:pt x="1935480" y="44183"/>
                </a:moveTo>
                <a:lnTo>
                  <a:pt x="37312" y="44183"/>
                </a:lnTo>
                <a:lnTo>
                  <a:pt x="111264" y="12179"/>
                </a:lnTo>
                <a:lnTo>
                  <a:pt x="106680" y="0"/>
                </a:lnTo>
                <a:lnTo>
                  <a:pt x="3073" y="44183"/>
                </a:lnTo>
                <a:lnTo>
                  <a:pt x="0" y="47231"/>
                </a:lnTo>
                <a:lnTo>
                  <a:pt x="0" y="51803"/>
                </a:lnTo>
                <a:lnTo>
                  <a:pt x="1524" y="54851"/>
                </a:lnTo>
                <a:lnTo>
                  <a:pt x="3048" y="56375"/>
                </a:lnTo>
                <a:lnTo>
                  <a:pt x="108204" y="103619"/>
                </a:lnTo>
                <a:lnTo>
                  <a:pt x="112776" y="91427"/>
                </a:lnTo>
                <a:lnTo>
                  <a:pt x="33324" y="56375"/>
                </a:lnTo>
                <a:lnTo>
                  <a:pt x="1935480" y="56375"/>
                </a:lnTo>
                <a:lnTo>
                  <a:pt x="1935480" y="45707"/>
                </a:lnTo>
                <a:lnTo>
                  <a:pt x="1935480" y="44183"/>
                </a:lnTo>
                <a:close/>
              </a:path>
              <a:path w="2207260" h="1167765">
                <a:moveTo>
                  <a:pt x="2206764" y="1059167"/>
                </a:moveTo>
                <a:lnTo>
                  <a:pt x="2194572" y="1053071"/>
                </a:lnTo>
                <a:lnTo>
                  <a:pt x="2159520" y="1129969"/>
                </a:lnTo>
                <a:lnTo>
                  <a:pt x="2159520" y="167627"/>
                </a:lnTo>
                <a:lnTo>
                  <a:pt x="2147328" y="167627"/>
                </a:lnTo>
                <a:lnTo>
                  <a:pt x="2147328" y="1129499"/>
                </a:lnTo>
                <a:lnTo>
                  <a:pt x="2113788" y="1054595"/>
                </a:lnTo>
                <a:lnTo>
                  <a:pt x="2101596" y="1059180"/>
                </a:lnTo>
                <a:lnTo>
                  <a:pt x="2147316" y="1162812"/>
                </a:lnTo>
                <a:lnTo>
                  <a:pt x="2148852" y="1165847"/>
                </a:lnTo>
                <a:lnTo>
                  <a:pt x="2151900" y="1165847"/>
                </a:lnTo>
                <a:lnTo>
                  <a:pt x="2154948" y="1167371"/>
                </a:lnTo>
                <a:lnTo>
                  <a:pt x="2157996" y="1165847"/>
                </a:lnTo>
                <a:lnTo>
                  <a:pt x="2159520" y="1162799"/>
                </a:lnTo>
                <a:lnTo>
                  <a:pt x="2160905" y="1159751"/>
                </a:lnTo>
                <a:lnTo>
                  <a:pt x="2206764" y="105916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3312712" y="5571270"/>
            <a:ext cx="6096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not</a:t>
            </a:r>
            <a:r>
              <a:rPr dirty="0" sz="800" spc="-10">
                <a:latin typeface="Arial"/>
                <a:cs typeface="Arial"/>
              </a:rPr>
              <a:t> accepted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4672571" y="4282452"/>
            <a:ext cx="2611120" cy="2364105"/>
          </a:xfrm>
          <a:custGeom>
            <a:avLst/>
            <a:gdLst/>
            <a:ahLst/>
            <a:cxnLst/>
            <a:rect l="l" t="t" r="r" b="b"/>
            <a:pathLst>
              <a:path w="2611120" h="2364104">
                <a:moveTo>
                  <a:pt x="105168" y="2255507"/>
                </a:moveTo>
                <a:lnTo>
                  <a:pt x="92976" y="2249411"/>
                </a:lnTo>
                <a:lnTo>
                  <a:pt x="57924" y="2326309"/>
                </a:lnTo>
                <a:lnTo>
                  <a:pt x="57924" y="1363967"/>
                </a:lnTo>
                <a:lnTo>
                  <a:pt x="45732" y="1363967"/>
                </a:lnTo>
                <a:lnTo>
                  <a:pt x="45732" y="2325840"/>
                </a:lnTo>
                <a:lnTo>
                  <a:pt x="12192" y="2250935"/>
                </a:lnTo>
                <a:lnTo>
                  <a:pt x="0" y="2255520"/>
                </a:lnTo>
                <a:lnTo>
                  <a:pt x="45720" y="2359152"/>
                </a:lnTo>
                <a:lnTo>
                  <a:pt x="47256" y="2362187"/>
                </a:lnTo>
                <a:lnTo>
                  <a:pt x="50304" y="2362187"/>
                </a:lnTo>
                <a:lnTo>
                  <a:pt x="53352" y="2363711"/>
                </a:lnTo>
                <a:lnTo>
                  <a:pt x="56400" y="2362187"/>
                </a:lnTo>
                <a:lnTo>
                  <a:pt x="57924" y="2359139"/>
                </a:lnTo>
                <a:lnTo>
                  <a:pt x="59309" y="2356091"/>
                </a:lnTo>
                <a:lnTo>
                  <a:pt x="105168" y="2255507"/>
                </a:lnTo>
                <a:close/>
              </a:path>
              <a:path w="2611120" h="2364104">
                <a:moveTo>
                  <a:pt x="2610624" y="789432"/>
                </a:moveTo>
                <a:lnTo>
                  <a:pt x="2598432" y="783336"/>
                </a:lnTo>
                <a:lnTo>
                  <a:pt x="2564904" y="860450"/>
                </a:lnTo>
                <a:lnTo>
                  <a:pt x="2564904" y="0"/>
                </a:lnTo>
                <a:lnTo>
                  <a:pt x="2551188" y="0"/>
                </a:lnTo>
                <a:lnTo>
                  <a:pt x="2551188" y="859523"/>
                </a:lnTo>
                <a:lnTo>
                  <a:pt x="2519172" y="783336"/>
                </a:lnTo>
                <a:lnTo>
                  <a:pt x="2506992" y="787908"/>
                </a:lnTo>
                <a:lnTo>
                  <a:pt x="2551188" y="889584"/>
                </a:lnTo>
                <a:lnTo>
                  <a:pt x="2551188" y="893064"/>
                </a:lnTo>
                <a:lnTo>
                  <a:pt x="2554236" y="896112"/>
                </a:lnTo>
                <a:lnTo>
                  <a:pt x="2557284" y="896112"/>
                </a:lnTo>
                <a:lnTo>
                  <a:pt x="2560332" y="897636"/>
                </a:lnTo>
                <a:lnTo>
                  <a:pt x="2563380" y="896112"/>
                </a:lnTo>
                <a:lnTo>
                  <a:pt x="2563380" y="893064"/>
                </a:lnTo>
                <a:lnTo>
                  <a:pt x="2564777" y="889990"/>
                </a:lnTo>
                <a:lnTo>
                  <a:pt x="2564904" y="890016"/>
                </a:lnTo>
                <a:lnTo>
                  <a:pt x="2564904" y="889711"/>
                </a:lnTo>
                <a:lnTo>
                  <a:pt x="2610624" y="7894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4873257" y="5941588"/>
            <a:ext cx="4406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accepted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2</a:t>
            </a:r>
          </a:p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333015" y="4624847"/>
            <a:ext cx="3568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expired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Components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Application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48508" y="3123183"/>
            <a:ext cx="629920" cy="671195"/>
            <a:chOff x="3048508" y="3123183"/>
            <a:chExt cx="629920" cy="671195"/>
          </a:xfrm>
        </p:grpSpPr>
        <p:sp>
          <p:nvSpPr>
            <p:cNvPr id="4" name="object 4" descr=""/>
            <p:cNvSpPr/>
            <p:nvPr/>
          </p:nvSpPr>
          <p:spPr>
            <a:xfrm>
              <a:off x="3148584" y="3127248"/>
              <a:ext cx="527685" cy="664845"/>
            </a:xfrm>
            <a:custGeom>
              <a:avLst/>
              <a:gdLst/>
              <a:ahLst/>
              <a:cxnLst/>
              <a:rect l="l" t="t" r="r" b="b"/>
              <a:pathLst>
                <a:path w="527685" h="664845">
                  <a:moveTo>
                    <a:pt x="527304" y="664463"/>
                  </a:moveTo>
                  <a:lnTo>
                    <a:pt x="0" y="664463"/>
                  </a:lnTo>
                  <a:lnTo>
                    <a:pt x="0" y="0"/>
                  </a:lnTo>
                  <a:lnTo>
                    <a:pt x="527304" y="0"/>
                  </a:lnTo>
                  <a:lnTo>
                    <a:pt x="527304" y="66446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47059" y="3125723"/>
              <a:ext cx="528955" cy="666115"/>
            </a:xfrm>
            <a:custGeom>
              <a:avLst/>
              <a:gdLst/>
              <a:ahLst/>
              <a:cxnLst/>
              <a:rect l="l" t="t" r="r" b="b"/>
              <a:pathLst>
                <a:path w="528954" h="666114">
                  <a:moveTo>
                    <a:pt x="52882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528828" y="665987"/>
                  </a:lnTo>
                  <a:lnTo>
                    <a:pt x="528828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52572" y="3264407"/>
              <a:ext cx="178435" cy="125095"/>
            </a:xfrm>
            <a:custGeom>
              <a:avLst/>
              <a:gdLst/>
              <a:ahLst/>
              <a:cxnLst/>
              <a:rect l="l" t="t" r="r" b="b"/>
              <a:pathLst>
                <a:path w="178435" h="125095">
                  <a:moveTo>
                    <a:pt x="178308" y="124967"/>
                  </a:moveTo>
                  <a:lnTo>
                    <a:pt x="0" y="124967"/>
                  </a:lnTo>
                  <a:lnTo>
                    <a:pt x="0" y="0"/>
                  </a:lnTo>
                  <a:lnTo>
                    <a:pt x="178308" y="0"/>
                  </a:lnTo>
                  <a:lnTo>
                    <a:pt x="178308" y="1249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51048" y="3262883"/>
              <a:ext cx="180340" cy="127000"/>
            </a:xfrm>
            <a:custGeom>
              <a:avLst/>
              <a:gdLst/>
              <a:ahLst/>
              <a:cxnLst/>
              <a:rect l="l" t="t" r="r" b="b"/>
              <a:pathLst>
                <a:path w="180339" h="127000">
                  <a:moveTo>
                    <a:pt x="179832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79832" y="126491"/>
                  </a:lnTo>
                  <a:lnTo>
                    <a:pt x="179832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52572" y="3528059"/>
              <a:ext cx="178435" cy="127000"/>
            </a:xfrm>
            <a:custGeom>
              <a:avLst/>
              <a:gdLst/>
              <a:ahLst/>
              <a:cxnLst/>
              <a:rect l="l" t="t" r="r" b="b"/>
              <a:pathLst>
                <a:path w="178435" h="127000">
                  <a:moveTo>
                    <a:pt x="178308" y="126491"/>
                  </a:moveTo>
                  <a:lnTo>
                    <a:pt x="0" y="126491"/>
                  </a:lnTo>
                  <a:lnTo>
                    <a:pt x="0" y="0"/>
                  </a:lnTo>
                  <a:lnTo>
                    <a:pt x="178308" y="0"/>
                  </a:lnTo>
                  <a:lnTo>
                    <a:pt x="178308" y="1264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51048" y="3526535"/>
              <a:ext cx="180340" cy="128270"/>
            </a:xfrm>
            <a:custGeom>
              <a:avLst/>
              <a:gdLst/>
              <a:ahLst/>
              <a:cxnLst/>
              <a:rect l="l" t="t" r="r" b="b"/>
              <a:pathLst>
                <a:path w="180339" h="128270">
                  <a:moveTo>
                    <a:pt x="179832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179832" y="128016"/>
                  </a:lnTo>
                  <a:lnTo>
                    <a:pt x="179832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052572" y="3127248"/>
            <a:ext cx="623570" cy="6648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650" spc="-10">
                <a:latin typeface="Arial"/>
                <a:cs typeface="Arial"/>
              </a:rPr>
              <a:t>Servlet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033523" y="3133851"/>
            <a:ext cx="640715" cy="650240"/>
            <a:chOff x="2033523" y="3133851"/>
            <a:chExt cx="640715" cy="650240"/>
          </a:xfrm>
        </p:grpSpPr>
        <p:sp>
          <p:nvSpPr>
            <p:cNvPr id="12" name="object 12" descr=""/>
            <p:cNvSpPr/>
            <p:nvPr/>
          </p:nvSpPr>
          <p:spPr>
            <a:xfrm>
              <a:off x="2122932" y="3137915"/>
              <a:ext cx="548640" cy="643255"/>
            </a:xfrm>
            <a:custGeom>
              <a:avLst/>
              <a:gdLst/>
              <a:ahLst/>
              <a:cxnLst/>
              <a:rect l="l" t="t" r="r" b="b"/>
              <a:pathLst>
                <a:path w="548639" h="643254">
                  <a:moveTo>
                    <a:pt x="548640" y="643127"/>
                  </a:moveTo>
                  <a:lnTo>
                    <a:pt x="0" y="643127"/>
                  </a:lnTo>
                  <a:lnTo>
                    <a:pt x="0" y="0"/>
                  </a:lnTo>
                  <a:lnTo>
                    <a:pt x="548640" y="0"/>
                  </a:lnTo>
                  <a:lnTo>
                    <a:pt x="548640" y="64312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21407" y="3136391"/>
              <a:ext cx="550545" cy="645160"/>
            </a:xfrm>
            <a:custGeom>
              <a:avLst/>
              <a:gdLst/>
              <a:ahLst/>
              <a:cxnLst/>
              <a:rect l="l" t="t" r="r" b="b"/>
              <a:pathLst>
                <a:path w="550544" h="645160">
                  <a:moveTo>
                    <a:pt x="550164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550164" y="644651"/>
                  </a:lnTo>
                  <a:lnTo>
                    <a:pt x="550164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37587" y="3264407"/>
              <a:ext cx="178435" cy="125095"/>
            </a:xfrm>
            <a:custGeom>
              <a:avLst/>
              <a:gdLst/>
              <a:ahLst/>
              <a:cxnLst/>
              <a:rect l="l" t="t" r="r" b="b"/>
              <a:pathLst>
                <a:path w="178435" h="125095">
                  <a:moveTo>
                    <a:pt x="178308" y="124967"/>
                  </a:moveTo>
                  <a:lnTo>
                    <a:pt x="0" y="124967"/>
                  </a:lnTo>
                  <a:lnTo>
                    <a:pt x="0" y="0"/>
                  </a:lnTo>
                  <a:lnTo>
                    <a:pt x="178308" y="0"/>
                  </a:lnTo>
                  <a:lnTo>
                    <a:pt x="178308" y="1249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36063" y="3262883"/>
              <a:ext cx="180340" cy="127000"/>
            </a:xfrm>
            <a:custGeom>
              <a:avLst/>
              <a:gdLst/>
              <a:ahLst/>
              <a:cxnLst/>
              <a:rect l="l" t="t" r="r" b="b"/>
              <a:pathLst>
                <a:path w="180339" h="127000">
                  <a:moveTo>
                    <a:pt x="179832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79832" y="126491"/>
                  </a:lnTo>
                  <a:lnTo>
                    <a:pt x="179832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37587" y="3528059"/>
              <a:ext cx="178435" cy="127000"/>
            </a:xfrm>
            <a:custGeom>
              <a:avLst/>
              <a:gdLst/>
              <a:ahLst/>
              <a:cxnLst/>
              <a:rect l="l" t="t" r="r" b="b"/>
              <a:pathLst>
                <a:path w="178435" h="127000">
                  <a:moveTo>
                    <a:pt x="178308" y="126491"/>
                  </a:moveTo>
                  <a:lnTo>
                    <a:pt x="0" y="126491"/>
                  </a:lnTo>
                  <a:lnTo>
                    <a:pt x="0" y="0"/>
                  </a:lnTo>
                  <a:lnTo>
                    <a:pt x="178308" y="0"/>
                  </a:lnTo>
                  <a:lnTo>
                    <a:pt x="178308" y="1264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36063" y="3526535"/>
              <a:ext cx="180340" cy="128270"/>
            </a:xfrm>
            <a:custGeom>
              <a:avLst/>
              <a:gdLst/>
              <a:ahLst/>
              <a:cxnLst/>
              <a:rect l="l" t="t" r="r" b="b"/>
              <a:pathLst>
                <a:path w="180339" h="128270">
                  <a:moveTo>
                    <a:pt x="179832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179832" y="128016"/>
                  </a:lnTo>
                  <a:lnTo>
                    <a:pt x="179832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037588" y="3137916"/>
            <a:ext cx="634365" cy="64325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220345" marR="191135">
              <a:lnSpc>
                <a:spcPct val="107700"/>
              </a:lnSpc>
            </a:pPr>
            <a:r>
              <a:rPr dirty="0" sz="650" spc="-10">
                <a:latin typeface="Arial"/>
                <a:cs typeface="Arial"/>
              </a:rPr>
              <a:t>Client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Page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741671" y="3080511"/>
            <a:ext cx="1093470" cy="755015"/>
            <a:chOff x="4741671" y="3080511"/>
            <a:chExt cx="1093470" cy="755015"/>
          </a:xfrm>
        </p:grpSpPr>
        <p:sp>
          <p:nvSpPr>
            <p:cNvPr id="20" name="object 20" descr=""/>
            <p:cNvSpPr/>
            <p:nvPr/>
          </p:nvSpPr>
          <p:spPr>
            <a:xfrm>
              <a:off x="4904231" y="3084575"/>
              <a:ext cx="928369" cy="748665"/>
            </a:xfrm>
            <a:custGeom>
              <a:avLst/>
              <a:gdLst/>
              <a:ahLst/>
              <a:cxnLst/>
              <a:rect l="l" t="t" r="r" b="b"/>
              <a:pathLst>
                <a:path w="928370" h="748664">
                  <a:moveTo>
                    <a:pt x="928116" y="748283"/>
                  </a:moveTo>
                  <a:lnTo>
                    <a:pt x="0" y="748283"/>
                  </a:lnTo>
                  <a:lnTo>
                    <a:pt x="0" y="0"/>
                  </a:lnTo>
                  <a:lnTo>
                    <a:pt x="928116" y="0"/>
                  </a:lnTo>
                  <a:lnTo>
                    <a:pt x="928116" y="7482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02707" y="3083051"/>
              <a:ext cx="929640" cy="749935"/>
            </a:xfrm>
            <a:custGeom>
              <a:avLst/>
              <a:gdLst/>
              <a:ahLst/>
              <a:cxnLst/>
              <a:rect l="l" t="t" r="r" b="b"/>
              <a:pathLst>
                <a:path w="929639" h="749935">
                  <a:moveTo>
                    <a:pt x="929640" y="0"/>
                  </a:moveTo>
                  <a:lnTo>
                    <a:pt x="0" y="0"/>
                  </a:lnTo>
                  <a:lnTo>
                    <a:pt x="0" y="749808"/>
                  </a:lnTo>
                  <a:lnTo>
                    <a:pt x="929640" y="749808"/>
                  </a:lnTo>
                  <a:lnTo>
                    <a:pt x="929640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45735" y="3243072"/>
              <a:ext cx="304800" cy="135890"/>
            </a:xfrm>
            <a:custGeom>
              <a:avLst/>
              <a:gdLst/>
              <a:ahLst/>
              <a:cxnLst/>
              <a:rect l="l" t="t" r="r" b="b"/>
              <a:pathLst>
                <a:path w="304800" h="135889">
                  <a:moveTo>
                    <a:pt x="304800" y="135635"/>
                  </a:moveTo>
                  <a:lnTo>
                    <a:pt x="0" y="135635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1356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744211" y="3241548"/>
              <a:ext cx="306705" cy="137160"/>
            </a:xfrm>
            <a:custGeom>
              <a:avLst/>
              <a:gdLst/>
              <a:ahLst/>
              <a:cxnLst/>
              <a:rect l="l" t="t" r="r" b="b"/>
              <a:pathLst>
                <a:path w="306704" h="137160">
                  <a:moveTo>
                    <a:pt x="306324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306324" y="137159"/>
                  </a:lnTo>
                  <a:lnTo>
                    <a:pt x="306324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745735" y="3538727"/>
              <a:ext cx="304800" cy="135890"/>
            </a:xfrm>
            <a:custGeom>
              <a:avLst/>
              <a:gdLst/>
              <a:ahLst/>
              <a:cxnLst/>
              <a:rect l="l" t="t" r="r" b="b"/>
              <a:pathLst>
                <a:path w="304800" h="135889">
                  <a:moveTo>
                    <a:pt x="304800" y="135636"/>
                  </a:moveTo>
                  <a:lnTo>
                    <a:pt x="0" y="135636"/>
                  </a:lnTo>
                  <a:lnTo>
                    <a:pt x="0" y="0"/>
                  </a:lnTo>
                  <a:lnTo>
                    <a:pt x="304800" y="0"/>
                  </a:lnTo>
                  <a:lnTo>
                    <a:pt x="304800" y="13563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744211" y="3537203"/>
              <a:ext cx="306705" cy="137160"/>
            </a:xfrm>
            <a:custGeom>
              <a:avLst/>
              <a:gdLst/>
              <a:ahLst/>
              <a:cxnLst/>
              <a:rect l="l" t="t" r="r" b="b"/>
              <a:pathLst>
                <a:path w="306704" h="137160">
                  <a:moveTo>
                    <a:pt x="306324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306324" y="137160"/>
                  </a:lnTo>
                  <a:lnTo>
                    <a:pt x="306324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745735" y="3084575"/>
            <a:ext cx="1087120" cy="74866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377825" marR="101600">
              <a:lnSpc>
                <a:spcPct val="106200"/>
              </a:lnSpc>
            </a:pPr>
            <a:r>
              <a:rPr dirty="0" sz="650" spc="-10">
                <a:latin typeface="Arial"/>
                <a:cs typeface="Arial"/>
              </a:rPr>
              <a:t>&lt;&lt;Application&gt;&gt;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Process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454647" y="2086864"/>
            <a:ext cx="840740" cy="1799589"/>
            <a:chOff x="6454647" y="2086864"/>
            <a:chExt cx="840740" cy="1799589"/>
          </a:xfrm>
        </p:grpSpPr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3997" y="3724751"/>
              <a:ext cx="110490" cy="16144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574535" y="2090928"/>
              <a:ext cx="718185" cy="685800"/>
            </a:xfrm>
            <a:custGeom>
              <a:avLst/>
              <a:gdLst/>
              <a:ahLst/>
              <a:cxnLst/>
              <a:rect l="l" t="t" r="r" b="b"/>
              <a:pathLst>
                <a:path w="718184" h="685800">
                  <a:moveTo>
                    <a:pt x="717803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717803" y="0"/>
                  </a:lnTo>
                  <a:lnTo>
                    <a:pt x="717803" y="685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73012" y="2089404"/>
              <a:ext cx="719455" cy="687705"/>
            </a:xfrm>
            <a:custGeom>
              <a:avLst/>
              <a:gdLst/>
              <a:ahLst/>
              <a:cxnLst/>
              <a:rect l="l" t="t" r="r" b="b"/>
              <a:pathLst>
                <a:path w="719454" h="687705">
                  <a:moveTo>
                    <a:pt x="719327" y="0"/>
                  </a:moveTo>
                  <a:lnTo>
                    <a:pt x="0" y="0"/>
                  </a:lnTo>
                  <a:lnTo>
                    <a:pt x="0" y="687323"/>
                  </a:lnTo>
                  <a:lnTo>
                    <a:pt x="719327" y="687323"/>
                  </a:lnTo>
                  <a:lnTo>
                    <a:pt x="719327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458712" y="2228088"/>
              <a:ext cx="230504" cy="135890"/>
            </a:xfrm>
            <a:custGeom>
              <a:avLst/>
              <a:gdLst/>
              <a:ahLst/>
              <a:cxnLst/>
              <a:rect l="l" t="t" r="r" b="b"/>
              <a:pathLst>
                <a:path w="230504" h="135889">
                  <a:moveTo>
                    <a:pt x="230123" y="135636"/>
                  </a:moveTo>
                  <a:lnTo>
                    <a:pt x="0" y="135636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13563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457187" y="2226564"/>
              <a:ext cx="231775" cy="137160"/>
            </a:xfrm>
            <a:custGeom>
              <a:avLst/>
              <a:gdLst/>
              <a:ahLst/>
              <a:cxnLst/>
              <a:rect l="l" t="t" r="r" b="b"/>
              <a:pathLst>
                <a:path w="231775" h="137160">
                  <a:moveTo>
                    <a:pt x="231648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31648" y="137160"/>
                  </a:lnTo>
                  <a:lnTo>
                    <a:pt x="231648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458712" y="2502408"/>
              <a:ext cx="230504" cy="137160"/>
            </a:xfrm>
            <a:custGeom>
              <a:avLst/>
              <a:gdLst/>
              <a:ahLst/>
              <a:cxnLst/>
              <a:rect l="l" t="t" r="r" b="b"/>
              <a:pathLst>
                <a:path w="230504" h="137160">
                  <a:moveTo>
                    <a:pt x="230123" y="137159"/>
                  </a:moveTo>
                  <a:lnTo>
                    <a:pt x="0" y="137159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1371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457187" y="2500884"/>
              <a:ext cx="231775" cy="139065"/>
            </a:xfrm>
            <a:custGeom>
              <a:avLst/>
              <a:gdLst/>
              <a:ahLst/>
              <a:cxnLst/>
              <a:rect l="l" t="t" r="r" b="b"/>
              <a:pathLst>
                <a:path w="231775" h="139064">
                  <a:moveTo>
                    <a:pt x="231648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231648" y="138683"/>
                  </a:lnTo>
                  <a:lnTo>
                    <a:pt x="231648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458711" y="2090927"/>
            <a:ext cx="833755" cy="6858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92100" marR="168910">
              <a:lnSpc>
                <a:spcPct val="106200"/>
              </a:lnSpc>
            </a:pPr>
            <a:r>
              <a:rPr dirty="0" sz="650" spc="-10">
                <a:latin typeface="Arial"/>
                <a:cs typeface="Arial"/>
              </a:rPr>
              <a:t>Credit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30">
                <a:latin typeface="Arial"/>
                <a:cs typeface="Arial"/>
              </a:rPr>
              <a:t>Evaluation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350706" y="2160016"/>
            <a:ext cx="5989955" cy="3622040"/>
            <a:chOff x="2350706" y="2160016"/>
            <a:chExt cx="5989955" cy="3622040"/>
          </a:xfrm>
        </p:grpSpPr>
        <p:sp>
          <p:nvSpPr>
            <p:cNvPr id="37" name="object 37" descr=""/>
            <p:cNvSpPr/>
            <p:nvPr/>
          </p:nvSpPr>
          <p:spPr>
            <a:xfrm>
              <a:off x="5831871" y="3557968"/>
              <a:ext cx="994410" cy="211454"/>
            </a:xfrm>
            <a:custGeom>
              <a:avLst/>
              <a:gdLst/>
              <a:ahLst/>
              <a:cxnLst/>
              <a:rect l="l" t="t" r="r" b="b"/>
              <a:pathLst>
                <a:path w="994409" h="211454">
                  <a:moveTo>
                    <a:pt x="0" y="0"/>
                  </a:moveTo>
                  <a:lnTo>
                    <a:pt x="993933" y="211454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741223" y="3716559"/>
              <a:ext cx="85090" cy="63500"/>
            </a:xfrm>
            <a:custGeom>
              <a:avLst/>
              <a:gdLst/>
              <a:ahLst/>
              <a:cxnLst/>
              <a:rect l="l" t="t" r="r" b="b"/>
              <a:pathLst>
                <a:path w="85090" h="63500">
                  <a:moveTo>
                    <a:pt x="84582" y="52863"/>
                  </a:moveTo>
                  <a:lnTo>
                    <a:pt x="10572" y="0"/>
                  </a:lnTo>
                </a:path>
                <a:path w="85090" h="63500">
                  <a:moveTo>
                    <a:pt x="84582" y="52863"/>
                  </a:moveTo>
                  <a:lnTo>
                    <a:pt x="0" y="63436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282088" y="3832860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w="0" h="53339">
                  <a:moveTo>
                    <a:pt x="0" y="0"/>
                  </a:moveTo>
                  <a:lnTo>
                    <a:pt x="0" y="53339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3423" y="3175063"/>
              <a:ext cx="110490" cy="121062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6868096" y="2775680"/>
              <a:ext cx="0" cy="401955"/>
            </a:xfrm>
            <a:custGeom>
              <a:avLst/>
              <a:gdLst/>
              <a:ahLst/>
              <a:cxnLst/>
              <a:rect l="l" t="t" r="r" b="b"/>
              <a:pathLst>
                <a:path w="0" h="401955">
                  <a:moveTo>
                    <a:pt x="0" y="0"/>
                  </a:moveTo>
                  <a:lnTo>
                    <a:pt x="0" y="401764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831871" y="3240881"/>
              <a:ext cx="983615" cy="127000"/>
            </a:xfrm>
            <a:custGeom>
              <a:avLst/>
              <a:gdLst/>
              <a:ahLst/>
              <a:cxnLst/>
              <a:rect l="l" t="t" r="r" b="b"/>
              <a:pathLst>
                <a:path w="983615" h="127000">
                  <a:moveTo>
                    <a:pt x="0" y="126873"/>
                  </a:moveTo>
                  <a:lnTo>
                    <a:pt x="983360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730650" y="3219735"/>
              <a:ext cx="85090" cy="63500"/>
            </a:xfrm>
            <a:custGeom>
              <a:avLst/>
              <a:gdLst/>
              <a:ahLst/>
              <a:cxnLst/>
              <a:rect l="l" t="t" r="r" b="b"/>
              <a:pathLst>
                <a:path w="85090" h="63500">
                  <a:moveTo>
                    <a:pt x="84582" y="21145"/>
                  </a:moveTo>
                  <a:lnTo>
                    <a:pt x="10572" y="63436"/>
                  </a:lnTo>
                </a:path>
                <a:path w="85090" h="63500">
                  <a:moveTo>
                    <a:pt x="84582" y="21145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777448" y="2553652"/>
              <a:ext cx="560705" cy="148590"/>
            </a:xfrm>
            <a:custGeom>
              <a:avLst/>
              <a:gdLst/>
              <a:ahLst/>
              <a:cxnLst/>
              <a:rect l="l" t="t" r="r" b="b"/>
              <a:pathLst>
                <a:path w="560704" h="148589">
                  <a:moveTo>
                    <a:pt x="280225" y="148018"/>
                  </a:moveTo>
                  <a:lnTo>
                    <a:pt x="205724" y="145373"/>
                  </a:lnTo>
                  <a:lnTo>
                    <a:pt x="138782" y="137911"/>
                  </a:lnTo>
                  <a:lnTo>
                    <a:pt x="82069" y="126337"/>
                  </a:lnTo>
                  <a:lnTo>
                    <a:pt x="38255" y="111357"/>
                  </a:lnTo>
                  <a:lnTo>
                    <a:pt x="0" y="74009"/>
                  </a:lnTo>
                  <a:lnTo>
                    <a:pt x="10008" y="54338"/>
                  </a:lnTo>
                  <a:lnTo>
                    <a:pt x="82069" y="21681"/>
                  </a:lnTo>
                  <a:lnTo>
                    <a:pt x="138782" y="10107"/>
                  </a:lnTo>
                  <a:lnTo>
                    <a:pt x="205724" y="2644"/>
                  </a:lnTo>
                  <a:lnTo>
                    <a:pt x="280225" y="0"/>
                  </a:lnTo>
                  <a:lnTo>
                    <a:pt x="354726" y="2644"/>
                  </a:lnTo>
                  <a:lnTo>
                    <a:pt x="421668" y="10107"/>
                  </a:lnTo>
                  <a:lnTo>
                    <a:pt x="478381" y="21681"/>
                  </a:lnTo>
                  <a:lnTo>
                    <a:pt x="522195" y="36660"/>
                  </a:lnTo>
                  <a:lnTo>
                    <a:pt x="560451" y="74009"/>
                  </a:lnTo>
                  <a:lnTo>
                    <a:pt x="550442" y="93679"/>
                  </a:lnTo>
                  <a:lnTo>
                    <a:pt x="478381" y="126337"/>
                  </a:lnTo>
                  <a:lnTo>
                    <a:pt x="421668" y="137911"/>
                  </a:lnTo>
                  <a:lnTo>
                    <a:pt x="354726" y="145373"/>
                  </a:lnTo>
                  <a:lnTo>
                    <a:pt x="280225" y="14801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777448" y="2553652"/>
              <a:ext cx="560705" cy="148590"/>
            </a:xfrm>
            <a:custGeom>
              <a:avLst/>
              <a:gdLst/>
              <a:ahLst/>
              <a:cxnLst/>
              <a:rect l="l" t="t" r="r" b="b"/>
              <a:pathLst>
                <a:path w="560704" h="148589">
                  <a:moveTo>
                    <a:pt x="560451" y="74009"/>
                  </a:moveTo>
                  <a:lnTo>
                    <a:pt x="522195" y="36660"/>
                  </a:lnTo>
                  <a:lnTo>
                    <a:pt x="478381" y="21681"/>
                  </a:lnTo>
                  <a:lnTo>
                    <a:pt x="421668" y="10107"/>
                  </a:lnTo>
                  <a:lnTo>
                    <a:pt x="354726" y="2644"/>
                  </a:lnTo>
                  <a:lnTo>
                    <a:pt x="280225" y="0"/>
                  </a:lnTo>
                  <a:lnTo>
                    <a:pt x="205724" y="2644"/>
                  </a:lnTo>
                  <a:lnTo>
                    <a:pt x="138782" y="10107"/>
                  </a:lnTo>
                  <a:lnTo>
                    <a:pt x="82069" y="21681"/>
                  </a:lnTo>
                  <a:lnTo>
                    <a:pt x="38255" y="36660"/>
                  </a:lnTo>
                  <a:lnTo>
                    <a:pt x="0" y="74009"/>
                  </a:lnTo>
                  <a:lnTo>
                    <a:pt x="10008" y="93679"/>
                  </a:lnTo>
                  <a:lnTo>
                    <a:pt x="82069" y="126337"/>
                  </a:lnTo>
                  <a:lnTo>
                    <a:pt x="138782" y="137911"/>
                  </a:lnTo>
                  <a:lnTo>
                    <a:pt x="205724" y="145373"/>
                  </a:lnTo>
                  <a:lnTo>
                    <a:pt x="280225" y="148018"/>
                  </a:lnTo>
                  <a:lnTo>
                    <a:pt x="354726" y="145373"/>
                  </a:lnTo>
                  <a:lnTo>
                    <a:pt x="421668" y="137911"/>
                  </a:lnTo>
                  <a:lnTo>
                    <a:pt x="478381" y="126337"/>
                  </a:lnTo>
                  <a:lnTo>
                    <a:pt x="522195" y="111357"/>
                  </a:lnTo>
                  <a:lnTo>
                    <a:pt x="560451" y="74009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778496" y="2237232"/>
              <a:ext cx="561340" cy="391795"/>
            </a:xfrm>
            <a:custGeom>
              <a:avLst/>
              <a:gdLst/>
              <a:ahLst/>
              <a:cxnLst/>
              <a:rect l="l" t="t" r="r" b="b"/>
              <a:pathLst>
                <a:path w="561340" h="391794">
                  <a:moveTo>
                    <a:pt x="560832" y="391667"/>
                  </a:moveTo>
                  <a:lnTo>
                    <a:pt x="0" y="391667"/>
                  </a:lnTo>
                  <a:lnTo>
                    <a:pt x="0" y="0"/>
                  </a:lnTo>
                  <a:lnTo>
                    <a:pt x="560832" y="0"/>
                  </a:lnTo>
                  <a:lnTo>
                    <a:pt x="560832" y="3916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777448" y="2162556"/>
              <a:ext cx="560705" cy="148590"/>
            </a:xfrm>
            <a:custGeom>
              <a:avLst/>
              <a:gdLst/>
              <a:ahLst/>
              <a:cxnLst/>
              <a:rect l="l" t="t" r="r" b="b"/>
              <a:pathLst>
                <a:path w="560704" h="148589">
                  <a:moveTo>
                    <a:pt x="280225" y="148018"/>
                  </a:moveTo>
                  <a:lnTo>
                    <a:pt x="205724" y="145373"/>
                  </a:lnTo>
                  <a:lnTo>
                    <a:pt x="138782" y="137911"/>
                  </a:lnTo>
                  <a:lnTo>
                    <a:pt x="82069" y="126337"/>
                  </a:lnTo>
                  <a:lnTo>
                    <a:pt x="38255" y="111357"/>
                  </a:lnTo>
                  <a:lnTo>
                    <a:pt x="0" y="74009"/>
                  </a:lnTo>
                  <a:lnTo>
                    <a:pt x="10008" y="54338"/>
                  </a:lnTo>
                  <a:lnTo>
                    <a:pt x="82069" y="21681"/>
                  </a:lnTo>
                  <a:lnTo>
                    <a:pt x="138782" y="10107"/>
                  </a:lnTo>
                  <a:lnTo>
                    <a:pt x="205724" y="2644"/>
                  </a:lnTo>
                  <a:lnTo>
                    <a:pt x="280225" y="0"/>
                  </a:lnTo>
                  <a:lnTo>
                    <a:pt x="354726" y="2644"/>
                  </a:lnTo>
                  <a:lnTo>
                    <a:pt x="421668" y="10107"/>
                  </a:lnTo>
                  <a:lnTo>
                    <a:pt x="478381" y="21681"/>
                  </a:lnTo>
                  <a:lnTo>
                    <a:pt x="522195" y="36660"/>
                  </a:lnTo>
                  <a:lnTo>
                    <a:pt x="560451" y="74009"/>
                  </a:lnTo>
                  <a:lnTo>
                    <a:pt x="550442" y="93679"/>
                  </a:lnTo>
                  <a:lnTo>
                    <a:pt x="478381" y="126337"/>
                  </a:lnTo>
                  <a:lnTo>
                    <a:pt x="421668" y="137911"/>
                  </a:lnTo>
                  <a:lnTo>
                    <a:pt x="354726" y="145373"/>
                  </a:lnTo>
                  <a:lnTo>
                    <a:pt x="280225" y="14801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777448" y="2162556"/>
              <a:ext cx="560705" cy="148590"/>
            </a:xfrm>
            <a:custGeom>
              <a:avLst/>
              <a:gdLst/>
              <a:ahLst/>
              <a:cxnLst/>
              <a:rect l="l" t="t" r="r" b="b"/>
              <a:pathLst>
                <a:path w="560704" h="148589">
                  <a:moveTo>
                    <a:pt x="560451" y="74009"/>
                  </a:moveTo>
                  <a:lnTo>
                    <a:pt x="522195" y="36660"/>
                  </a:lnTo>
                  <a:lnTo>
                    <a:pt x="478381" y="21681"/>
                  </a:lnTo>
                  <a:lnTo>
                    <a:pt x="421668" y="10107"/>
                  </a:lnTo>
                  <a:lnTo>
                    <a:pt x="354726" y="2644"/>
                  </a:lnTo>
                  <a:lnTo>
                    <a:pt x="280225" y="0"/>
                  </a:lnTo>
                  <a:lnTo>
                    <a:pt x="205724" y="2644"/>
                  </a:lnTo>
                  <a:lnTo>
                    <a:pt x="138782" y="10107"/>
                  </a:lnTo>
                  <a:lnTo>
                    <a:pt x="82069" y="21681"/>
                  </a:lnTo>
                  <a:lnTo>
                    <a:pt x="38255" y="36660"/>
                  </a:lnTo>
                  <a:lnTo>
                    <a:pt x="0" y="74009"/>
                  </a:lnTo>
                  <a:lnTo>
                    <a:pt x="10008" y="93679"/>
                  </a:lnTo>
                  <a:lnTo>
                    <a:pt x="82069" y="126337"/>
                  </a:lnTo>
                  <a:lnTo>
                    <a:pt x="138782" y="137911"/>
                  </a:lnTo>
                  <a:lnTo>
                    <a:pt x="205724" y="145373"/>
                  </a:lnTo>
                  <a:lnTo>
                    <a:pt x="280225" y="148018"/>
                  </a:lnTo>
                  <a:lnTo>
                    <a:pt x="354726" y="145373"/>
                  </a:lnTo>
                  <a:lnTo>
                    <a:pt x="421668" y="137911"/>
                  </a:lnTo>
                  <a:lnTo>
                    <a:pt x="478381" y="126337"/>
                  </a:lnTo>
                  <a:lnTo>
                    <a:pt x="522195" y="111357"/>
                  </a:lnTo>
                  <a:lnTo>
                    <a:pt x="560451" y="74009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777448" y="2236565"/>
              <a:ext cx="560705" cy="391160"/>
            </a:xfrm>
            <a:custGeom>
              <a:avLst/>
              <a:gdLst/>
              <a:ahLst/>
              <a:cxnLst/>
              <a:rect l="l" t="t" r="r" b="b"/>
              <a:pathLst>
                <a:path w="560704" h="391160">
                  <a:moveTo>
                    <a:pt x="560450" y="0"/>
                  </a:moveTo>
                  <a:lnTo>
                    <a:pt x="560450" y="391096"/>
                  </a:lnTo>
                </a:path>
                <a:path w="560704" h="391160">
                  <a:moveTo>
                    <a:pt x="0" y="0"/>
                  </a:moveTo>
                  <a:lnTo>
                    <a:pt x="0" y="391096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280528" y="2437352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 h="0">
                  <a:moveTo>
                    <a:pt x="0" y="0"/>
                  </a:moveTo>
                  <a:lnTo>
                    <a:pt x="496919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280528" y="2437352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 h="0">
                  <a:moveTo>
                    <a:pt x="0" y="0"/>
                  </a:moveTo>
                  <a:lnTo>
                    <a:pt x="496919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703439" y="2405634"/>
              <a:ext cx="74295" cy="63500"/>
            </a:xfrm>
            <a:custGeom>
              <a:avLst/>
              <a:gdLst/>
              <a:ahLst/>
              <a:cxnLst/>
              <a:rect l="l" t="t" r="r" b="b"/>
              <a:pathLst>
                <a:path w="74295" h="63500">
                  <a:moveTo>
                    <a:pt x="74009" y="31718"/>
                  </a:moveTo>
                  <a:lnTo>
                    <a:pt x="0" y="63436"/>
                  </a:lnTo>
                </a:path>
                <a:path w="74295" h="63500">
                  <a:moveTo>
                    <a:pt x="74009" y="31718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6346" y="3407568"/>
              <a:ext cx="121062" cy="121062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4415027" y="3462813"/>
              <a:ext cx="328295" cy="0"/>
            </a:xfrm>
            <a:custGeom>
              <a:avLst/>
              <a:gdLst/>
              <a:ahLst/>
              <a:cxnLst/>
              <a:rect l="l" t="t" r="r" b="b"/>
              <a:pathLst>
                <a:path w="328295" h="0">
                  <a:moveTo>
                    <a:pt x="32785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674935" y="3462813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4" h="0">
                  <a:moveTo>
                    <a:pt x="0" y="0"/>
                  </a:moveTo>
                  <a:lnTo>
                    <a:pt x="623792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674935" y="3462813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4" h="0">
                  <a:moveTo>
                    <a:pt x="0" y="0"/>
                  </a:moveTo>
                  <a:lnTo>
                    <a:pt x="623792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214145" y="3420522"/>
              <a:ext cx="85090" cy="74295"/>
            </a:xfrm>
            <a:custGeom>
              <a:avLst/>
              <a:gdLst/>
              <a:ahLst/>
              <a:cxnLst/>
              <a:rect l="l" t="t" r="r" b="b"/>
              <a:pathLst>
                <a:path w="85089" h="74295">
                  <a:moveTo>
                    <a:pt x="84582" y="42291"/>
                  </a:moveTo>
                  <a:lnTo>
                    <a:pt x="0" y="74009"/>
                  </a:lnTo>
                </a:path>
                <a:path w="85089" h="74295">
                  <a:moveTo>
                    <a:pt x="84582" y="42291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357372" y="3790569"/>
              <a:ext cx="3175" cy="95885"/>
            </a:xfrm>
            <a:custGeom>
              <a:avLst/>
              <a:gdLst/>
              <a:ahLst/>
              <a:cxnLst/>
              <a:rect l="l" t="t" r="r" b="b"/>
              <a:pathLst>
                <a:path w="3175" h="95885">
                  <a:moveTo>
                    <a:pt x="0" y="0"/>
                  </a:moveTo>
                  <a:lnTo>
                    <a:pt x="2666" y="0"/>
                  </a:lnTo>
                  <a:lnTo>
                    <a:pt x="2666" y="95630"/>
                  </a:lnTo>
                  <a:lnTo>
                    <a:pt x="0" y="95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353246" y="3769423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w="0" h="116839">
                  <a:moveTo>
                    <a:pt x="0" y="0"/>
                  </a:moveTo>
                  <a:lnTo>
                    <a:pt x="0" y="116776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353246" y="3769423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w="0" h="116839">
                  <a:moveTo>
                    <a:pt x="0" y="0"/>
                  </a:moveTo>
                  <a:lnTo>
                    <a:pt x="0" y="116776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212591" y="5114544"/>
              <a:ext cx="431800" cy="664845"/>
            </a:xfrm>
            <a:custGeom>
              <a:avLst/>
              <a:gdLst/>
              <a:ahLst/>
              <a:cxnLst/>
              <a:rect l="l" t="t" r="r" b="b"/>
              <a:pathLst>
                <a:path w="431800" h="664845">
                  <a:moveTo>
                    <a:pt x="431291" y="664463"/>
                  </a:moveTo>
                  <a:lnTo>
                    <a:pt x="0" y="664463"/>
                  </a:lnTo>
                  <a:lnTo>
                    <a:pt x="0" y="0"/>
                  </a:lnTo>
                  <a:lnTo>
                    <a:pt x="431291" y="0"/>
                  </a:lnTo>
                  <a:lnTo>
                    <a:pt x="431291" y="66446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211067" y="5113019"/>
              <a:ext cx="433070" cy="666115"/>
            </a:xfrm>
            <a:custGeom>
              <a:avLst/>
              <a:gdLst/>
              <a:ahLst/>
              <a:cxnLst/>
              <a:rect l="l" t="t" r="r" b="b"/>
              <a:pathLst>
                <a:path w="433070" h="666114">
                  <a:moveTo>
                    <a:pt x="432816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432816" y="665987"/>
                  </a:lnTo>
                  <a:lnTo>
                    <a:pt x="432816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040475" y="5175503"/>
              <a:ext cx="328295" cy="106045"/>
            </a:xfrm>
            <a:custGeom>
              <a:avLst/>
              <a:gdLst/>
              <a:ahLst/>
              <a:cxnLst/>
              <a:rect l="l" t="t" r="r" b="b"/>
              <a:pathLst>
                <a:path w="328295" h="106045">
                  <a:moveTo>
                    <a:pt x="163925" y="105727"/>
                  </a:moveTo>
                  <a:lnTo>
                    <a:pt x="100097" y="101566"/>
                  </a:lnTo>
                  <a:lnTo>
                    <a:pt x="47994" y="90225"/>
                  </a:lnTo>
                  <a:lnTo>
                    <a:pt x="12875" y="73419"/>
                  </a:lnTo>
                  <a:lnTo>
                    <a:pt x="0" y="52863"/>
                  </a:lnTo>
                  <a:lnTo>
                    <a:pt x="12873" y="32307"/>
                  </a:lnTo>
                  <a:lnTo>
                    <a:pt x="47982" y="15501"/>
                  </a:lnTo>
                  <a:lnTo>
                    <a:pt x="100057" y="4161"/>
                  </a:lnTo>
                  <a:lnTo>
                    <a:pt x="163830" y="0"/>
                  </a:lnTo>
                  <a:lnTo>
                    <a:pt x="227657" y="4161"/>
                  </a:lnTo>
                  <a:lnTo>
                    <a:pt x="279761" y="15501"/>
                  </a:lnTo>
                  <a:lnTo>
                    <a:pt x="314880" y="32307"/>
                  </a:lnTo>
                  <a:lnTo>
                    <a:pt x="327755" y="52863"/>
                  </a:lnTo>
                  <a:lnTo>
                    <a:pt x="314881" y="73419"/>
                  </a:lnTo>
                  <a:lnTo>
                    <a:pt x="279773" y="90225"/>
                  </a:lnTo>
                  <a:lnTo>
                    <a:pt x="227698" y="101566"/>
                  </a:lnTo>
                  <a:lnTo>
                    <a:pt x="163925" y="10572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040475" y="5175503"/>
              <a:ext cx="328295" cy="106045"/>
            </a:xfrm>
            <a:custGeom>
              <a:avLst/>
              <a:gdLst/>
              <a:ahLst/>
              <a:cxnLst/>
              <a:rect l="l" t="t" r="r" b="b"/>
              <a:pathLst>
                <a:path w="328295" h="106045">
                  <a:moveTo>
                    <a:pt x="327755" y="52863"/>
                  </a:moveTo>
                  <a:lnTo>
                    <a:pt x="314880" y="32307"/>
                  </a:lnTo>
                  <a:lnTo>
                    <a:pt x="279761" y="15501"/>
                  </a:lnTo>
                  <a:lnTo>
                    <a:pt x="227657" y="4161"/>
                  </a:lnTo>
                  <a:lnTo>
                    <a:pt x="163830" y="0"/>
                  </a:lnTo>
                  <a:lnTo>
                    <a:pt x="100057" y="4161"/>
                  </a:lnTo>
                  <a:lnTo>
                    <a:pt x="47982" y="15501"/>
                  </a:lnTo>
                  <a:lnTo>
                    <a:pt x="12873" y="32307"/>
                  </a:lnTo>
                  <a:lnTo>
                    <a:pt x="0" y="52863"/>
                  </a:lnTo>
                  <a:lnTo>
                    <a:pt x="12875" y="73419"/>
                  </a:lnTo>
                  <a:lnTo>
                    <a:pt x="47994" y="90225"/>
                  </a:lnTo>
                  <a:lnTo>
                    <a:pt x="100097" y="101566"/>
                  </a:lnTo>
                  <a:lnTo>
                    <a:pt x="163925" y="105727"/>
                  </a:lnTo>
                  <a:lnTo>
                    <a:pt x="227698" y="101566"/>
                  </a:lnTo>
                  <a:lnTo>
                    <a:pt x="279773" y="90225"/>
                  </a:lnTo>
                  <a:lnTo>
                    <a:pt x="314881" y="73419"/>
                  </a:lnTo>
                  <a:lnTo>
                    <a:pt x="327755" y="52863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043427" y="5388864"/>
              <a:ext cx="326390" cy="105410"/>
            </a:xfrm>
            <a:custGeom>
              <a:avLst/>
              <a:gdLst/>
              <a:ahLst/>
              <a:cxnLst/>
              <a:rect l="l" t="t" r="r" b="b"/>
              <a:pathLst>
                <a:path w="326389" h="105410">
                  <a:moveTo>
                    <a:pt x="326136" y="105155"/>
                  </a:moveTo>
                  <a:lnTo>
                    <a:pt x="0" y="105155"/>
                  </a:lnTo>
                  <a:lnTo>
                    <a:pt x="0" y="0"/>
                  </a:lnTo>
                  <a:lnTo>
                    <a:pt x="326136" y="0"/>
                  </a:lnTo>
                  <a:lnTo>
                    <a:pt x="326136" y="10515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041903" y="5387339"/>
              <a:ext cx="327660" cy="106680"/>
            </a:xfrm>
            <a:custGeom>
              <a:avLst/>
              <a:gdLst/>
              <a:ahLst/>
              <a:cxnLst/>
              <a:rect l="l" t="t" r="r" b="b"/>
              <a:pathLst>
                <a:path w="327660" h="106679">
                  <a:moveTo>
                    <a:pt x="32766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27660" y="106680"/>
                  </a:lnTo>
                  <a:lnTo>
                    <a:pt x="327660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043427" y="5611368"/>
              <a:ext cx="326390" cy="104139"/>
            </a:xfrm>
            <a:custGeom>
              <a:avLst/>
              <a:gdLst/>
              <a:ahLst/>
              <a:cxnLst/>
              <a:rect l="l" t="t" r="r" b="b"/>
              <a:pathLst>
                <a:path w="326389" h="104139">
                  <a:moveTo>
                    <a:pt x="326136" y="103632"/>
                  </a:moveTo>
                  <a:lnTo>
                    <a:pt x="0" y="103632"/>
                  </a:lnTo>
                  <a:lnTo>
                    <a:pt x="0" y="0"/>
                  </a:lnTo>
                  <a:lnTo>
                    <a:pt x="326136" y="0"/>
                  </a:lnTo>
                  <a:lnTo>
                    <a:pt x="326136" y="1036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041903" y="5609844"/>
              <a:ext cx="327660" cy="105410"/>
            </a:xfrm>
            <a:custGeom>
              <a:avLst/>
              <a:gdLst/>
              <a:ahLst/>
              <a:cxnLst/>
              <a:rect l="l" t="t" r="r" b="b"/>
              <a:pathLst>
                <a:path w="327660" h="105410">
                  <a:moveTo>
                    <a:pt x="327660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327660" y="105155"/>
                  </a:lnTo>
                  <a:lnTo>
                    <a:pt x="327660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7712455" y="2757017"/>
            <a:ext cx="659765" cy="2343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2090" marR="5080" indent="-200025">
              <a:lnSpc>
                <a:spcPct val="107700"/>
              </a:lnSpc>
              <a:spcBef>
                <a:spcPts val="55"/>
              </a:spcBef>
            </a:pPr>
            <a:r>
              <a:rPr dirty="0" sz="650" spc="-25">
                <a:latin typeface="Arial"/>
                <a:cs typeface="Arial"/>
              </a:rPr>
              <a:t>External</a:t>
            </a:r>
            <a:r>
              <a:rPr dirty="0" sz="650" spc="15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Business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System</a:t>
            </a:r>
            <a:endParaRPr sz="65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158488" y="3581501"/>
            <a:ext cx="372745" cy="2343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18745" marR="5080" indent="-106680">
              <a:lnSpc>
                <a:spcPct val="107700"/>
              </a:lnSpc>
              <a:spcBef>
                <a:spcPts val="55"/>
              </a:spcBef>
            </a:pPr>
            <a:r>
              <a:rPr dirty="0" sz="650" spc="-20">
                <a:latin typeface="Arial"/>
                <a:cs typeface="Arial"/>
              </a:rPr>
              <a:t>Customer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Data</a:t>
            </a:r>
            <a:endParaRPr sz="65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196843" y="4945481"/>
            <a:ext cx="66611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35">
                <a:latin typeface="Arial"/>
                <a:cs typeface="Arial"/>
              </a:rPr>
              <a:t>Java</a:t>
            </a:r>
            <a:r>
              <a:rPr dirty="0" sz="650" spc="-10">
                <a:latin typeface="Arial"/>
                <a:cs typeface="Arial"/>
              </a:rPr>
              <a:t> </a:t>
            </a:r>
            <a:r>
              <a:rPr dirty="0" sz="650" spc="-25">
                <a:latin typeface="Arial"/>
                <a:cs typeface="Arial"/>
              </a:rPr>
              <a:t>Servlet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Page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6506464" y="4496308"/>
            <a:ext cx="756920" cy="587375"/>
            <a:chOff x="6506464" y="4496308"/>
            <a:chExt cx="756920" cy="587375"/>
          </a:xfrm>
        </p:grpSpPr>
        <p:sp>
          <p:nvSpPr>
            <p:cNvPr id="73" name="object 73" descr=""/>
            <p:cNvSpPr/>
            <p:nvPr/>
          </p:nvSpPr>
          <p:spPr>
            <a:xfrm>
              <a:off x="6617207" y="4500372"/>
              <a:ext cx="643255" cy="581025"/>
            </a:xfrm>
            <a:custGeom>
              <a:avLst/>
              <a:gdLst/>
              <a:ahLst/>
              <a:cxnLst/>
              <a:rect l="l" t="t" r="r" b="b"/>
              <a:pathLst>
                <a:path w="643254" h="581025">
                  <a:moveTo>
                    <a:pt x="643128" y="580643"/>
                  </a:moveTo>
                  <a:lnTo>
                    <a:pt x="0" y="580643"/>
                  </a:lnTo>
                  <a:lnTo>
                    <a:pt x="0" y="0"/>
                  </a:lnTo>
                  <a:lnTo>
                    <a:pt x="643128" y="0"/>
                  </a:lnTo>
                  <a:lnTo>
                    <a:pt x="643128" y="5806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615684" y="4498848"/>
              <a:ext cx="645160" cy="582295"/>
            </a:xfrm>
            <a:custGeom>
              <a:avLst/>
              <a:gdLst/>
              <a:ahLst/>
              <a:cxnLst/>
              <a:rect l="l" t="t" r="r" b="b"/>
              <a:pathLst>
                <a:path w="645159" h="582295">
                  <a:moveTo>
                    <a:pt x="644651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644651" y="582167"/>
                  </a:lnTo>
                  <a:lnTo>
                    <a:pt x="644651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510528" y="4617719"/>
              <a:ext cx="210820" cy="114300"/>
            </a:xfrm>
            <a:custGeom>
              <a:avLst/>
              <a:gdLst/>
              <a:ahLst/>
              <a:cxnLst/>
              <a:rect l="l" t="t" r="r" b="b"/>
              <a:pathLst>
                <a:path w="210820" h="114300">
                  <a:moveTo>
                    <a:pt x="210311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10311" y="0"/>
                  </a:lnTo>
                  <a:lnTo>
                    <a:pt x="210311" y="1143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509004" y="4616196"/>
              <a:ext cx="212090" cy="116205"/>
            </a:xfrm>
            <a:custGeom>
              <a:avLst/>
              <a:gdLst/>
              <a:ahLst/>
              <a:cxnLst/>
              <a:rect l="l" t="t" r="r" b="b"/>
              <a:pathLst>
                <a:path w="212090" h="116204">
                  <a:moveTo>
                    <a:pt x="211835" y="0"/>
                  </a:moveTo>
                  <a:lnTo>
                    <a:pt x="0" y="0"/>
                  </a:lnTo>
                  <a:lnTo>
                    <a:pt x="0" y="115823"/>
                  </a:lnTo>
                  <a:lnTo>
                    <a:pt x="211835" y="115823"/>
                  </a:lnTo>
                  <a:lnTo>
                    <a:pt x="211835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510528" y="4849368"/>
              <a:ext cx="210820" cy="116205"/>
            </a:xfrm>
            <a:custGeom>
              <a:avLst/>
              <a:gdLst/>
              <a:ahLst/>
              <a:cxnLst/>
              <a:rect l="l" t="t" r="r" b="b"/>
              <a:pathLst>
                <a:path w="210820" h="116204">
                  <a:moveTo>
                    <a:pt x="210311" y="115824"/>
                  </a:moveTo>
                  <a:lnTo>
                    <a:pt x="0" y="115824"/>
                  </a:lnTo>
                  <a:lnTo>
                    <a:pt x="0" y="0"/>
                  </a:lnTo>
                  <a:lnTo>
                    <a:pt x="210311" y="0"/>
                  </a:lnTo>
                  <a:lnTo>
                    <a:pt x="210311" y="1158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509004" y="4847843"/>
              <a:ext cx="212090" cy="117475"/>
            </a:xfrm>
            <a:custGeom>
              <a:avLst/>
              <a:gdLst/>
              <a:ahLst/>
              <a:cxnLst/>
              <a:rect l="l" t="t" r="r" b="b"/>
              <a:pathLst>
                <a:path w="212090" h="117475">
                  <a:moveTo>
                    <a:pt x="211835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211835" y="117348"/>
                  </a:lnTo>
                  <a:lnTo>
                    <a:pt x="211835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6510528" y="4500372"/>
            <a:ext cx="749935" cy="58102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Times New Roman"/>
              <a:cs typeface="Times New Roman"/>
            </a:endParaRPr>
          </a:p>
          <a:p>
            <a:pPr marL="261620" marR="134620">
              <a:lnSpc>
                <a:spcPct val="107700"/>
              </a:lnSpc>
            </a:pPr>
            <a:r>
              <a:rPr dirty="0" sz="650" spc="-25">
                <a:latin typeface="Arial"/>
                <a:cs typeface="Arial"/>
              </a:rPr>
              <a:t>Customer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Record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4983511" y="4580890"/>
            <a:ext cx="3431540" cy="1233170"/>
            <a:chOff x="4983511" y="4580890"/>
            <a:chExt cx="3431540" cy="1233170"/>
          </a:xfrm>
        </p:grpSpPr>
        <p:sp>
          <p:nvSpPr>
            <p:cNvPr id="81" name="object 81" descr=""/>
            <p:cNvSpPr/>
            <p:nvPr/>
          </p:nvSpPr>
          <p:spPr>
            <a:xfrm>
              <a:off x="7872603" y="4890039"/>
              <a:ext cx="539750" cy="106045"/>
            </a:xfrm>
            <a:custGeom>
              <a:avLst/>
              <a:gdLst/>
              <a:ahLst/>
              <a:cxnLst/>
              <a:rect l="l" t="t" r="r" b="b"/>
              <a:pathLst>
                <a:path w="539750" h="106045">
                  <a:moveTo>
                    <a:pt x="269652" y="105727"/>
                  </a:moveTo>
                  <a:lnTo>
                    <a:pt x="197952" y="103835"/>
                  </a:lnTo>
                  <a:lnTo>
                    <a:pt x="133533" y="98499"/>
                  </a:lnTo>
                  <a:lnTo>
                    <a:pt x="78962" y="90225"/>
                  </a:lnTo>
                  <a:lnTo>
                    <a:pt x="36805" y="79523"/>
                  </a:lnTo>
                  <a:lnTo>
                    <a:pt x="0" y="52863"/>
                  </a:lnTo>
                  <a:lnTo>
                    <a:pt x="9629" y="38827"/>
                  </a:lnTo>
                  <a:lnTo>
                    <a:pt x="78962" y="15501"/>
                  </a:lnTo>
                  <a:lnTo>
                    <a:pt x="133533" y="7228"/>
                  </a:lnTo>
                  <a:lnTo>
                    <a:pt x="197952" y="1891"/>
                  </a:lnTo>
                  <a:lnTo>
                    <a:pt x="269652" y="0"/>
                  </a:lnTo>
                  <a:lnTo>
                    <a:pt x="341353" y="1891"/>
                  </a:lnTo>
                  <a:lnTo>
                    <a:pt x="405772" y="7228"/>
                  </a:lnTo>
                  <a:lnTo>
                    <a:pt x="460343" y="15501"/>
                  </a:lnTo>
                  <a:lnTo>
                    <a:pt x="502500" y="26204"/>
                  </a:lnTo>
                  <a:lnTo>
                    <a:pt x="539305" y="52863"/>
                  </a:lnTo>
                  <a:lnTo>
                    <a:pt x="529676" y="66899"/>
                  </a:lnTo>
                  <a:lnTo>
                    <a:pt x="460343" y="90225"/>
                  </a:lnTo>
                  <a:lnTo>
                    <a:pt x="405772" y="98499"/>
                  </a:lnTo>
                  <a:lnTo>
                    <a:pt x="341353" y="103835"/>
                  </a:lnTo>
                  <a:lnTo>
                    <a:pt x="269652" y="10572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872603" y="4890039"/>
              <a:ext cx="539750" cy="106045"/>
            </a:xfrm>
            <a:custGeom>
              <a:avLst/>
              <a:gdLst/>
              <a:ahLst/>
              <a:cxnLst/>
              <a:rect l="l" t="t" r="r" b="b"/>
              <a:pathLst>
                <a:path w="539750" h="106045">
                  <a:moveTo>
                    <a:pt x="539305" y="52863"/>
                  </a:moveTo>
                  <a:lnTo>
                    <a:pt x="502500" y="26204"/>
                  </a:lnTo>
                  <a:lnTo>
                    <a:pt x="460343" y="15501"/>
                  </a:lnTo>
                  <a:lnTo>
                    <a:pt x="405772" y="7228"/>
                  </a:lnTo>
                  <a:lnTo>
                    <a:pt x="341353" y="1891"/>
                  </a:lnTo>
                  <a:lnTo>
                    <a:pt x="269652" y="0"/>
                  </a:lnTo>
                  <a:lnTo>
                    <a:pt x="197952" y="1891"/>
                  </a:lnTo>
                  <a:lnTo>
                    <a:pt x="133533" y="7228"/>
                  </a:lnTo>
                  <a:lnTo>
                    <a:pt x="78962" y="15501"/>
                  </a:lnTo>
                  <a:lnTo>
                    <a:pt x="36805" y="26204"/>
                  </a:lnTo>
                  <a:lnTo>
                    <a:pt x="0" y="52863"/>
                  </a:lnTo>
                  <a:lnTo>
                    <a:pt x="9629" y="66899"/>
                  </a:lnTo>
                  <a:lnTo>
                    <a:pt x="78962" y="90225"/>
                  </a:lnTo>
                  <a:lnTo>
                    <a:pt x="133533" y="98499"/>
                  </a:lnTo>
                  <a:lnTo>
                    <a:pt x="197952" y="103835"/>
                  </a:lnTo>
                  <a:lnTo>
                    <a:pt x="269652" y="105727"/>
                  </a:lnTo>
                  <a:lnTo>
                    <a:pt x="341353" y="103835"/>
                  </a:lnTo>
                  <a:lnTo>
                    <a:pt x="405772" y="98499"/>
                  </a:lnTo>
                  <a:lnTo>
                    <a:pt x="460343" y="90225"/>
                  </a:lnTo>
                  <a:lnTo>
                    <a:pt x="502500" y="79523"/>
                  </a:lnTo>
                  <a:lnTo>
                    <a:pt x="539305" y="52863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872983" y="4637532"/>
              <a:ext cx="539750" cy="306705"/>
            </a:xfrm>
            <a:custGeom>
              <a:avLst/>
              <a:gdLst/>
              <a:ahLst/>
              <a:cxnLst/>
              <a:rect l="l" t="t" r="r" b="b"/>
              <a:pathLst>
                <a:path w="539750" h="306704">
                  <a:moveTo>
                    <a:pt x="539496" y="306323"/>
                  </a:moveTo>
                  <a:lnTo>
                    <a:pt x="0" y="306323"/>
                  </a:lnTo>
                  <a:lnTo>
                    <a:pt x="0" y="0"/>
                  </a:lnTo>
                  <a:lnTo>
                    <a:pt x="539496" y="0"/>
                  </a:lnTo>
                  <a:lnTo>
                    <a:pt x="539496" y="3063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872603" y="4583430"/>
              <a:ext cx="539750" cy="116839"/>
            </a:xfrm>
            <a:custGeom>
              <a:avLst/>
              <a:gdLst/>
              <a:ahLst/>
              <a:cxnLst/>
              <a:rect l="l" t="t" r="r" b="b"/>
              <a:pathLst>
                <a:path w="539750" h="116839">
                  <a:moveTo>
                    <a:pt x="269652" y="116300"/>
                  </a:moveTo>
                  <a:lnTo>
                    <a:pt x="197952" y="114218"/>
                  </a:lnTo>
                  <a:lnTo>
                    <a:pt x="133533" y="108345"/>
                  </a:lnTo>
                  <a:lnTo>
                    <a:pt x="78962" y="99238"/>
                  </a:lnTo>
                  <a:lnTo>
                    <a:pt x="36805" y="87457"/>
                  </a:lnTo>
                  <a:lnTo>
                    <a:pt x="0" y="58102"/>
                  </a:lnTo>
                  <a:lnTo>
                    <a:pt x="9629" y="42686"/>
                  </a:lnTo>
                  <a:lnTo>
                    <a:pt x="78962" y="17049"/>
                  </a:lnTo>
                  <a:lnTo>
                    <a:pt x="133533" y="7951"/>
                  </a:lnTo>
                  <a:lnTo>
                    <a:pt x="197952" y="2081"/>
                  </a:lnTo>
                  <a:lnTo>
                    <a:pt x="269652" y="0"/>
                  </a:lnTo>
                  <a:lnTo>
                    <a:pt x="341353" y="2081"/>
                  </a:lnTo>
                  <a:lnTo>
                    <a:pt x="405772" y="7955"/>
                  </a:lnTo>
                  <a:lnTo>
                    <a:pt x="460343" y="17061"/>
                  </a:lnTo>
                  <a:lnTo>
                    <a:pt x="502500" y="28843"/>
                  </a:lnTo>
                  <a:lnTo>
                    <a:pt x="539305" y="58197"/>
                  </a:lnTo>
                  <a:lnTo>
                    <a:pt x="529676" y="73614"/>
                  </a:lnTo>
                  <a:lnTo>
                    <a:pt x="460343" y="99250"/>
                  </a:lnTo>
                  <a:lnTo>
                    <a:pt x="405772" y="108348"/>
                  </a:lnTo>
                  <a:lnTo>
                    <a:pt x="341353" y="114218"/>
                  </a:lnTo>
                  <a:lnTo>
                    <a:pt x="269652" y="1163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872603" y="4583430"/>
              <a:ext cx="539750" cy="116839"/>
            </a:xfrm>
            <a:custGeom>
              <a:avLst/>
              <a:gdLst/>
              <a:ahLst/>
              <a:cxnLst/>
              <a:rect l="l" t="t" r="r" b="b"/>
              <a:pathLst>
                <a:path w="539750" h="116839">
                  <a:moveTo>
                    <a:pt x="539305" y="58197"/>
                  </a:moveTo>
                  <a:lnTo>
                    <a:pt x="502500" y="28843"/>
                  </a:lnTo>
                  <a:lnTo>
                    <a:pt x="460343" y="17061"/>
                  </a:lnTo>
                  <a:lnTo>
                    <a:pt x="405772" y="7955"/>
                  </a:lnTo>
                  <a:lnTo>
                    <a:pt x="341353" y="2081"/>
                  </a:lnTo>
                  <a:lnTo>
                    <a:pt x="269652" y="0"/>
                  </a:lnTo>
                  <a:lnTo>
                    <a:pt x="197952" y="2081"/>
                  </a:lnTo>
                  <a:lnTo>
                    <a:pt x="133533" y="7951"/>
                  </a:lnTo>
                  <a:lnTo>
                    <a:pt x="78962" y="17049"/>
                  </a:lnTo>
                  <a:lnTo>
                    <a:pt x="36805" y="28814"/>
                  </a:lnTo>
                  <a:lnTo>
                    <a:pt x="0" y="58102"/>
                  </a:lnTo>
                  <a:lnTo>
                    <a:pt x="9629" y="73559"/>
                  </a:lnTo>
                  <a:lnTo>
                    <a:pt x="78962" y="99238"/>
                  </a:lnTo>
                  <a:lnTo>
                    <a:pt x="133533" y="108345"/>
                  </a:lnTo>
                  <a:lnTo>
                    <a:pt x="197952" y="114218"/>
                  </a:lnTo>
                  <a:lnTo>
                    <a:pt x="269652" y="116300"/>
                  </a:lnTo>
                  <a:lnTo>
                    <a:pt x="341353" y="114218"/>
                  </a:lnTo>
                  <a:lnTo>
                    <a:pt x="405772" y="108348"/>
                  </a:lnTo>
                  <a:lnTo>
                    <a:pt x="460343" y="99250"/>
                  </a:lnTo>
                  <a:lnTo>
                    <a:pt x="502500" y="87485"/>
                  </a:lnTo>
                  <a:lnTo>
                    <a:pt x="539305" y="58197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872603" y="4636293"/>
              <a:ext cx="539750" cy="306705"/>
            </a:xfrm>
            <a:custGeom>
              <a:avLst/>
              <a:gdLst/>
              <a:ahLst/>
              <a:cxnLst/>
              <a:rect l="l" t="t" r="r" b="b"/>
              <a:pathLst>
                <a:path w="539750" h="306704">
                  <a:moveTo>
                    <a:pt x="539305" y="0"/>
                  </a:moveTo>
                  <a:lnTo>
                    <a:pt x="539305" y="306609"/>
                  </a:lnTo>
                </a:path>
                <a:path w="539750" h="306704">
                  <a:moveTo>
                    <a:pt x="0" y="0"/>
                  </a:moveTo>
                  <a:lnTo>
                    <a:pt x="0" y="30660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157216" y="5135880"/>
              <a:ext cx="443865" cy="675640"/>
            </a:xfrm>
            <a:custGeom>
              <a:avLst/>
              <a:gdLst/>
              <a:ahLst/>
              <a:cxnLst/>
              <a:rect l="l" t="t" r="r" b="b"/>
              <a:pathLst>
                <a:path w="443864" h="675639">
                  <a:moveTo>
                    <a:pt x="443483" y="675132"/>
                  </a:moveTo>
                  <a:lnTo>
                    <a:pt x="0" y="675132"/>
                  </a:lnTo>
                  <a:lnTo>
                    <a:pt x="0" y="0"/>
                  </a:lnTo>
                  <a:lnTo>
                    <a:pt x="443483" y="0"/>
                  </a:lnTo>
                  <a:lnTo>
                    <a:pt x="443483" y="6751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155692" y="5134355"/>
              <a:ext cx="445134" cy="676910"/>
            </a:xfrm>
            <a:custGeom>
              <a:avLst/>
              <a:gdLst/>
              <a:ahLst/>
              <a:cxnLst/>
              <a:rect l="l" t="t" r="r" b="b"/>
              <a:pathLst>
                <a:path w="445135" h="676910">
                  <a:moveTo>
                    <a:pt x="445007" y="0"/>
                  </a:moveTo>
                  <a:lnTo>
                    <a:pt x="0" y="0"/>
                  </a:lnTo>
                  <a:lnTo>
                    <a:pt x="0" y="676656"/>
                  </a:lnTo>
                  <a:lnTo>
                    <a:pt x="445007" y="676656"/>
                  </a:lnTo>
                  <a:lnTo>
                    <a:pt x="445007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986051" y="5207222"/>
              <a:ext cx="338455" cy="106045"/>
            </a:xfrm>
            <a:custGeom>
              <a:avLst/>
              <a:gdLst/>
              <a:ahLst/>
              <a:cxnLst/>
              <a:rect l="l" t="t" r="r" b="b"/>
              <a:pathLst>
                <a:path w="338454" h="106045">
                  <a:moveTo>
                    <a:pt x="169163" y="105727"/>
                  </a:moveTo>
                  <a:lnTo>
                    <a:pt x="103312" y="101566"/>
                  </a:lnTo>
                  <a:lnTo>
                    <a:pt x="49541" y="90225"/>
                  </a:lnTo>
                  <a:lnTo>
                    <a:pt x="13291" y="73419"/>
                  </a:lnTo>
                  <a:lnTo>
                    <a:pt x="0" y="52863"/>
                  </a:lnTo>
                  <a:lnTo>
                    <a:pt x="13291" y="32307"/>
                  </a:lnTo>
                  <a:lnTo>
                    <a:pt x="49541" y="15501"/>
                  </a:lnTo>
                  <a:lnTo>
                    <a:pt x="103312" y="4161"/>
                  </a:lnTo>
                  <a:lnTo>
                    <a:pt x="169163" y="0"/>
                  </a:lnTo>
                  <a:lnTo>
                    <a:pt x="235015" y="4161"/>
                  </a:lnTo>
                  <a:lnTo>
                    <a:pt x="288786" y="15501"/>
                  </a:lnTo>
                  <a:lnTo>
                    <a:pt x="325036" y="32307"/>
                  </a:lnTo>
                  <a:lnTo>
                    <a:pt x="338327" y="52863"/>
                  </a:lnTo>
                  <a:lnTo>
                    <a:pt x="325036" y="73419"/>
                  </a:lnTo>
                  <a:lnTo>
                    <a:pt x="288786" y="90225"/>
                  </a:lnTo>
                  <a:lnTo>
                    <a:pt x="235015" y="101566"/>
                  </a:lnTo>
                  <a:lnTo>
                    <a:pt x="169163" y="10572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986051" y="5207222"/>
              <a:ext cx="338455" cy="106045"/>
            </a:xfrm>
            <a:custGeom>
              <a:avLst/>
              <a:gdLst/>
              <a:ahLst/>
              <a:cxnLst/>
              <a:rect l="l" t="t" r="r" b="b"/>
              <a:pathLst>
                <a:path w="338454" h="106045">
                  <a:moveTo>
                    <a:pt x="338327" y="52863"/>
                  </a:moveTo>
                  <a:lnTo>
                    <a:pt x="325036" y="32307"/>
                  </a:lnTo>
                  <a:lnTo>
                    <a:pt x="288786" y="15501"/>
                  </a:lnTo>
                  <a:lnTo>
                    <a:pt x="235015" y="4161"/>
                  </a:lnTo>
                  <a:lnTo>
                    <a:pt x="169163" y="0"/>
                  </a:lnTo>
                  <a:lnTo>
                    <a:pt x="103312" y="4161"/>
                  </a:lnTo>
                  <a:lnTo>
                    <a:pt x="49541" y="15501"/>
                  </a:lnTo>
                  <a:lnTo>
                    <a:pt x="13291" y="32307"/>
                  </a:lnTo>
                  <a:lnTo>
                    <a:pt x="0" y="52863"/>
                  </a:lnTo>
                  <a:lnTo>
                    <a:pt x="13291" y="73419"/>
                  </a:lnTo>
                  <a:lnTo>
                    <a:pt x="49541" y="90225"/>
                  </a:lnTo>
                  <a:lnTo>
                    <a:pt x="103312" y="101566"/>
                  </a:lnTo>
                  <a:lnTo>
                    <a:pt x="169163" y="105727"/>
                  </a:lnTo>
                  <a:lnTo>
                    <a:pt x="235015" y="101566"/>
                  </a:lnTo>
                  <a:lnTo>
                    <a:pt x="288786" y="90225"/>
                  </a:lnTo>
                  <a:lnTo>
                    <a:pt x="325036" y="73419"/>
                  </a:lnTo>
                  <a:lnTo>
                    <a:pt x="338327" y="52863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988051" y="5420868"/>
              <a:ext cx="337185" cy="104139"/>
            </a:xfrm>
            <a:custGeom>
              <a:avLst/>
              <a:gdLst/>
              <a:ahLst/>
              <a:cxnLst/>
              <a:rect l="l" t="t" r="r" b="b"/>
              <a:pathLst>
                <a:path w="337185" h="104139">
                  <a:moveTo>
                    <a:pt x="336803" y="103632"/>
                  </a:moveTo>
                  <a:lnTo>
                    <a:pt x="0" y="103632"/>
                  </a:lnTo>
                  <a:lnTo>
                    <a:pt x="0" y="0"/>
                  </a:lnTo>
                  <a:lnTo>
                    <a:pt x="336803" y="0"/>
                  </a:lnTo>
                  <a:lnTo>
                    <a:pt x="336803" y="1036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986528" y="5419344"/>
              <a:ext cx="338455" cy="105410"/>
            </a:xfrm>
            <a:custGeom>
              <a:avLst/>
              <a:gdLst/>
              <a:ahLst/>
              <a:cxnLst/>
              <a:rect l="l" t="t" r="r" b="b"/>
              <a:pathLst>
                <a:path w="338454" h="105410">
                  <a:moveTo>
                    <a:pt x="338327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338327" y="105155"/>
                  </a:lnTo>
                  <a:lnTo>
                    <a:pt x="338327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988051" y="5643372"/>
              <a:ext cx="337185" cy="104139"/>
            </a:xfrm>
            <a:custGeom>
              <a:avLst/>
              <a:gdLst/>
              <a:ahLst/>
              <a:cxnLst/>
              <a:rect l="l" t="t" r="r" b="b"/>
              <a:pathLst>
                <a:path w="337185" h="104139">
                  <a:moveTo>
                    <a:pt x="336803" y="103632"/>
                  </a:moveTo>
                  <a:lnTo>
                    <a:pt x="0" y="103632"/>
                  </a:lnTo>
                  <a:lnTo>
                    <a:pt x="0" y="0"/>
                  </a:lnTo>
                  <a:lnTo>
                    <a:pt x="336803" y="0"/>
                  </a:lnTo>
                  <a:lnTo>
                    <a:pt x="336803" y="1036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986528" y="5641848"/>
              <a:ext cx="338455" cy="105410"/>
            </a:xfrm>
            <a:custGeom>
              <a:avLst/>
              <a:gdLst/>
              <a:ahLst/>
              <a:cxnLst/>
              <a:rect l="l" t="t" r="r" b="b"/>
              <a:pathLst>
                <a:path w="338454" h="105410">
                  <a:moveTo>
                    <a:pt x="338327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338327" y="105155"/>
                  </a:lnTo>
                  <a:lnTo>
                    <a:pt x="338327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7828280" y="5052161"/>
            <a:ext cx="62293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>
                <a:latin typeface="Arial"/>
                <a:cs typeface="Arial"/>
              </a:rPr>
              <a:t>Profile</a:t>
            </a:r>
            <a:r>
              <a:rPr dirty="0" sz="650" spc="-55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Database</a:t>
            </a:r>
            <a:endParaRPr sz="650">
              <a:latin typeface="Arial"/>
              <a:cs typeface="Arial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5142992" y="4977485"/>
            <a:ext cx="591185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10">
                <a:latin typeface="Arial"/>
                <a:cs typeface="Arial"/>
              </a:rPr>
              <a:t>Application</a:t>
            </a:r>
            <a:r>
              <a:rPr dirty="0" sz="650" spc="-60">
                <a:latin typeface="Arial"/>
                <a:cs typeface="Arial"/>
              </a:rPr>
              <a:t> </a:t>
            </a:r>
            <a:r>
              <a:rPr dirty="0" sz="650" spc="-25">
                <a:latin typeface="Arial"/>
                <a:cs typeface="Arial"/>
              </a:rPr>
              <a:t>DLL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3862704" y="6399307"/>
            <a:ext cx="1041400" cy="364490"/>
            <a:chOff x="3862704" y="6399307"/>
            <a:chExt cx="1041400" cy="364490"/>
          </a:xfrm>
        </p:grpSpPr>
        <p:sp>
          <p:nvSpPr>
            <p:cNvPr id="98" name="object 98" descr=""/>
            <p:cNvSpPr/>
            <p:nvPr/>
          </p:nvSpPr>
          <p:spPr>
            <a:xfrm>
              <a:off x="3865244" y="6401847"/>
              <a:ext cx="1036319" cy="359410"/>
            </a:xfrm>
            <a:custGeom>
              <a:avLst/>
              <a:gdLst/>
              <a:ahLst/>
              <a:cxnLst/>
              <a:rect l="l" t="t" r="r" b="b"/>
              <a:pathLst>
                <a:path w="1036320" h="359409">
                  <a:moveTo>
                    <a:pt x="1036225" y="359378"/>
                  </a:moveTo>
                  <a:lnTo>
                    <a:pt x="0" y="359378"/>
                  </a:lnTo>
                  <a:lnTo>
                    <a:pt x="0" y="0"/>
                  </a:lnTo>
                  <a:lnTo>
                    <a:pt x="951642" y="0"/>
                  </a:lnTo>
                  <a:lnTo>
                    <a:pt x="1036225" y="84582"/>
                  </a:lnTo>
                  <a:lnTo>
                    <a:pt x="1036225" y="35937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865244" y="6401847"/>
              <a:ext cx="1036319" cy="359410"/>
            </a:xfrm>
            <a:custGeom>
              <a:avLst/>
              <a:gdLst/>
              <a:ahLst/>
              <a:cxnLst/>
              <a:rect l="l" t="t" r="r" b="b"/>
              <a:pathLst>
                <a:path w="1036320" h="359409">
                  <a:moveTo>
                    <a:pt x="0" y="0"/>
                  </a:moveTo>
                  <a:lnTo>
                    <a:pt x="951642" y="0"/>
                  </a:lnTo>
                  <a:lnTo>
                    <a:pt x="1036225" y="84582"/>
                  </a:lnTo>
                  <a:lnTo>
                    <a:pt x="1036225" y="359378"/>
                  </a:lnTo>
                  <a:lnTo>
                    <a:pt x="0" y="359378"/>
                  </a:lnTo>
                  <a:lnTo>
                    <a:pt x="0" y="0"/>
                  </a:lnTo>
                  <a:close/>
                </a:path>
                <a:path w="1036320" h="359409">
                  <a:moveTo>
                    <a:pt x="0" y="0"/>
                  </a:moveTo>
                  <a:lnTo>
                    <a:pt x="951642" y="0"/>
                  </a:lnTo>
                </a:path>
                <a:path w="1036320" h="359409">
                  <a:moveTo>
                    <a:pt x="951642" y="0"/>
                  </a:moveTo>
                  <a:lnTo>
                    <a:pt x="1036225" y="84582"/>
                  </a:lnTo>
                </a:path>
                <a:path w="1036320" h="359409">
                  <a:moveTo>
                    <a:pt x="1036225" y="84582"/>
                  </a:moveTo>
                  <a:lnTo>
                    <a:pt x="1036225" y="359378"/>
                  </a:lnTo>
                </a:path>
                <a:path w="1036320" h="359409">
                  <a:moveTo>
                    <a:pt x="1036225" y="359378"/>
                  </a:moveTo>
                  <a:lnTo>
                    <a:pt x="0" y="359378"/>
                  </a:lnTo>
                </a:path>
                <a:path w="1036320" h="359409">
                  <a:moveTo>
                    <a:pt x="0" y="359378"/>
                  </a:moveTo>
                  <a:lnTo>
                    <a:pt x="0" y="0"/>
                  </a:lnTo>
                </a:path>
                <a:path w="1036320" h="359409">
                  <a:moveTo>
                    <a:pt x="951642" y="0"/>
                  </a:moveTo>
                  <a:lnTo>
                    <a:pt x="951642" y="84582"/>
                  </a:lnTo>
                </a:path>
                <a:path w="1036320" h="359409">
                  <a:moveTo>
                    <a:pt x="951642" y="84582"/>
                  </a:moveTo>
                  <a:lnTo>
                    <a:pt x="1036225" y="84582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3884167" y="6405472"/>
            <a:ext cx="694055" cy="2324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65"/>
              </a:spcBef>
            </a:pPr>
            <a:r>
              <a:rPr dirty="0" sz="650">
                <a:latin typeface="Arial"/>
                <a:cs typeface="Arial"/>
              </a:rPr>
              <a:t>From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 spc="-30">
                <a:latin typeface="Arial"/>
                <a:cs typeface="Arial"/>
              </a:rPr>
              <a:t>Development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Infrastructure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1" name="object 101" descr=""/>
          <p:cNvGrpSpPr/>
          <p:nvPr/>
        </p:nvGrpSpPr>
        <p:grpSpPr>
          <a:xfrm>
            <a:off x="7584598" y="6039834"/>
            <a:ext cx="915035" cy="322580"/>
            <a:chOff x="7584598" y="6039834"/>
            <a:chExt cx="915035" cy="322580"/>
          </a:xfrm>
        </p:grpSpPr>
        <p:sp>
          <p:nvSpPr>
            <p:cNvPr id="102" name="object 102" descr=""/>
            <p:cNvSpPr/>
            <p:nvPr/>
          </p:nvSpPr>
          <p:spPr>
            <a:xfrm>
              <a:off x="7587138" y="6042374"/>
              <a:ext cx="909955" cy="317500"/>
            </a:xfrm>
            <a:custGeom>
              <a:avLst/>
              <a:gdLst/>
              <a:ahLst/>
              <a:cxnLst/>
              <a:rect l="l" t="t" r="r" b="b"/>
              <a:pathLst>
                <a:path w="909954" h="317500">
                  <a:moveTo>
                    <a:pt x="909352" y="317182"/>
                  </a:moveTo>
                  <a:lnTo>
                    <a:pt x="0" y="317182"/>
                  </a:lnTo>
                  <a:lnTo>
                    <a:pt x="0" y="0"/>
                  </a:lnTo>
                  <a:lnTo>
                    <a:pt x="824770" y="0"/>
                  </a:lnTo>
                  <a:lnTo>
                    <a:pt x="909352" y="84582"/>
                  </a:lnTo>
                  <a:lnTo>
                    <a:pt x="909352" y="31718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7587138" y="6042374"/>
              <a:ext cx="909955" cy="317500"/>
            </a:xfrm>
            <a:custGeom>
              <a:avLst/>
              <a:gdLst/>
              <a:ahLst/>
              <a:cxnLst/>
              <a:rect l="l" t="t" r="r" b="b"/>
              <a:pathLst>
                <a:path w="909954" h="317500">
                  <a:moveTo>
                    <a:pt x="0" y="0"/>
                  </a:moveTo>
                  <a:lnTo>
                    <a:pt x="824770" y="0"/>
                  </a:lnTo>
                  <a:lnTo>
                    <a:pt x="909352" y="84582"/>
                  </a:lnTo>
                  <a:lnTo>
                    <a:pt x="909352" y="317182"/>
                  </a:lnTo>
                  <a:lnTo>
                    <a:pt x="0" y="317182"/>
                  </a:lnTo>
                  <a:lnTo>
                    <a:pt x="0" y="0"/>
                  </a:lnTo>
                  <a:close/>
                </a:path>
                <a:path w="909954" h="317500">
                  <a:moveTo>
                    <a:pt x="0" y="0"/>
                  </a:moveTo>
                  <a:lnTo>
                    <a:pt x="824770" y="0"/>
                  </a:lnTo>
                </a:path>
                <a:path w="909954" h="317500">
                  <a:moveTo>
                    <a:pt x="824770" y="0"/>
                  </a:moveTo>
                  <a:lnTo>
                    <a:pt x="909352" y="84582"/>
                  </a:lnTo>
                </a:path>
                <a:path w="909954" h="317500">
                  <a:moveTo>
                    <a:pt x="909352" y="84582"/>
                  </a:moveTo>
                  <a:lnTo>
                    <a:pt x="909352" y="317182"/>
                  </a:lnTo>
                </a:path>
                <a:path w="909954" h="317500">
                  <a:moveTo>
                    <a:pt x="909352" y="317182"/>
                  </a:moveTo>
                  <a:lnTo>
                    <a:pt x="0" y="317182"/>
                  </a:lnTo>
                </a:path>
                <a:path w="909954" h="317500">
                  <a:moveTo>
                    <a:pt x="0" y="317182"/>
                  </a:moveTo>
                  <a:lnTo>
                    <a:pt x="0" y="0"/>
                  </a:lnTo>
                </a:path>
                <a:path w="909954" h="317500">
                  <a:moveTo>
                    <a:pt x="824770" y="0"/>
                  </a:moveTo>
                  <a:lnTo>
                    <a:pt x="824770" y="84582"/>
                  </a:lnTo>
                </a:path>
                <a:path w="909954" h="317500">
                  <a:moveTo>
                    <a:pt x="824770" y="84582"/>
                  </a:moveTo>
                  <a:lnTo>
                    <a:pt x="909352" y="84582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 descr=""/>
          <p:cNvGrpSpPr/>
          <p:nvPr/>
        </p:nvGrpSpPr>
        <p:grpSpPr>
          <a:xfrm>
            <a:off x="2298001" y="3886200"/>
            <a:ext cx="5577205" cy="2518410"/>
            <a:chOff x="2298001" y="3886200"/>
            <a:chExt cx="5577205" cy="2518410"/>
          </a:xfrm>
        </p:grpSpPr>
        <p:sp>
          <p:nvSpPr>
            <p:cNvPr id="105" name="object 105" descr=""/>
            <p:cNvSpPr/>
            <p:nvPr/>
          </p:nvSpPr>
          <p:spPr>
            <a:xfrm>
              <a:off x="7248811" y="4794885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4" h="0">
                  <a:moveTo>
                    <a:pt x="0" y="0"/>
                  </a:moveTo>
                  <a:lnTo>
                    <a:pt x="623792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248811" y="4794885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4" h="0">
                  <a:moveTo>
                    <a:pt x="0" y="0"/>
                  </a:moveTo>
                  <a:lnTo>
                    <a:pt x="623792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798593" y="4763166"/>
              <a:ext cx="74295" cy="63500"/>
            </a:xfrm>
            <a:custGeom>
              <a:avLst/>
              <a:gdLst/>
              <a:ahLst/>
              <a:cxnLst/>
              <a:rect l="l" t="t" r="r" b="b"/>
              <a:pathLst>
                <a:path w="74295" h="63500">
                  <a:moveTo>
                    <a:pt x="74009" y="31718"/>
                  </a:moveTo>
                  <a:lnTo>
                    <a:pt x="0" y="63436"/>
                  </a:lnTo>
                </a:path>
                <a:path w="74295" h="63500">
                  <a:moveTo>
                    <a:pt x="74009" y="31718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877812" y="3886200"/>
              <a:ext cx="3175" cy="612775"/>
            </a:xfrm>
            <a:custGeom>
              <a:avLst/>
              <a:gdLst/>
              <a:ahLst/>
              <a:cxnLst/>
              <a:rect l="l" t="t" r="r" b="b"/>
              <a:pathLst>
                <a:path w="3175" h="612775">
                  <a:moveTo>
                    <a:pt x="0" y="0"/>
                  </a:moveTo>
                  <a:lnTo>
                    <a:pt x="3048" y="0"/>
                  </a:lnTo>
                  <a:lnTo>
                    <a:pt x="3048" y="612648"/>
                  </a:lnTo>
                  <a:lnTo>
                    <a:pt x="0" y="612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6843" y="4623339"/>
              <a:ext cx="110489" cy="372427"/>
            </a:xfrm>
            <a:prstGeom prst="rect">
              <a:avLst/>
            </a:prstGeom>
          </p:spPr>
        </p:pic>
        <p:sp>
          <p:nvSpPr>
            <p:cNvPr id="110" name="object 110" descr=""/>
            <p:cNvSpPr/>
            <p:nvPr/>
          </p:nvSpPr>
          <p:spPr>
            <a:xfrm>
              <a:off x="5282088" y="3886200"/>
              <a:ext cx="0" cy="739775"/>
            </a:xfrm>
            <a:custGeom>
              <a:avLst/>
              <a:gdLst/>
              <a:ahLst/>
              <a:cxnLst/>
              <a:rect l="l" t="t" r="r" b="b"/>
              <a:pathLst>
                <a:path w="0" h="739775">
                  <a:moveTo>
                    <a:pt x="0" y="0"/>
                  </a:moveTo>
                  <a:lnTo>
                    <a:pt x="0" y="739521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5250370" y="4541139"/>
              <a:ext cx="63500" cy="85090"/>
            </a:xfrm>
            <a:custGeom>
              <a:avLst/>
              <a:gdLst/>
              <a:ahLst/>
              <a:cxnLst/>
              <a:rect l="l" t="t" r="r" b="b"/>
              <a:pathLst>
                <a:path w="63500" h="85089">
                  <a:moveTo>
                    <a:pt x="31718" y="84582"/>
                  </a:moveTo>
                  <a:lnTo>
                    <a:pt x="63436" y="0"/>
                  </a:lnTo>
                </a:path>
                <a:path w="63500" h="85089">
                  <a:moveTo>
                    <a:pt x="31718" y="84582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2412" y="3957351"/>
              <a:ext cx="110489" cy="110394"/>
            </a:xfrm>
            <a:prstGeom prst="rect">
              <a:avLst/>
            </a:prstGeom>
          </p:spPr>
        </p:pic>
        <p:sp>
          <p:nvSpPr>
            <p:cNvPr id="113" name="object 113" descr=""/>
            <p:cNvSpPr/>
            <p:nvPr/>
          </p:nvSpPr>
          <p:spPr>
            <a:xfrm>
              <a:off x="3643217" y="5778055"/>
              <a:ext cx="1374775" cy="624205"/>
            </a:xfrm>
            <a:custGeom>
              <a:avLst/>
              <a:gdLst/>
              <a:ahLst/>
              <a:cxnLst/>
              <a:rect l="l" t="t" r="r" b="b"/>
              <a:pathLst>
                <a:path w="1374775" h="624204">
                  <a:moveTo>
                    <a:pt x="1374552" y="31718"/>
                  </a:moveTo>
                  <a:lnTo>
                    <a:pt x="888111" y="623792"/>
                  </a:lnTo>
                </a:path>
                <a:path w="1374775" h="624204">
                  <a:moveTo>
                    <a:pt x="0" y="0"/>
                  </a:moveTo>
                  <a:lnTo>
                    <a:pt x="581501" y="623792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8001" y="5384577"/>
              <a:ext cx="110489" cy="110394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2406110" y="5439822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5" h="0">
                  <a:moveTo>
                    <a:pt x="623792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2353246" y="3886200"/>
              <a:ext cx="0" cy="1490345"/>
            </a:xfrm>
            <a:custGeom>
              <a:avLst/>
              <a:gdLst/>
              <a:ahLst/>
              <a:cxnLst/>
              <a:rect l="l" t="t" r="r" b="b"/>
              <a:pathLst>
                <a:path w="0" h="1490345">
                  <a:moveTo>
                    <a:pt x="0" y="0"/>
                  </a:moveTo>
                  <a:lnTo>
                    <a:pt x="0" y="1490186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321528" y="5302377"/>
              <a:ext cx="63500" cy="74295"/>
            </a:xfrm>
            <a:custGeom>
              <a:avLst/>
              <a:gdLst/>
              <a:ahLst/>
              <a:cxnLst/>
              <a:rect l="l" t="t" r="r" b="b"/>
              <a:pathLst>
                <a:path w="63500" h="74295">
                  <a:moveTo>
                    <a:pt x="31718" y="74009"/>
                  </a:moveTo>
                  <a:lnTo>
                    <a:pt x="63436" y="0"/>
                  </a:lnTo>
                </a:path>
                <a:path w="63500" h="74295">
                  <a:moveTo>
                    <a:pt x="31718" y="74009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357372" y="3886200"/>
              <a:ext cx="3175" cy="63500"/>
            </a:xfrm>
            <a:custGeom>
              <a:avLst/>
              <a:gdLst/>
              <a:ahLst/>
              <a:cxnLst/>
              <a:rect l="l" t="t" r="r" b="b"/>
              <a:pathLst>
                <a:path w="3175" h="63500">
                  <a:moveTo>
                    <a:pt x="0" y="0"/>
                  </a:moveTo>
                  <a:lnTo>
                    <a:pt x="2666" y="0"/>
                  </a:lnTo>
                  <a:lnTo>
                    <a:pt x="2666" y="62960"/>
                  </a:lnTo>
                  <a:lnTo>
                    <a:pt x="0" y="6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3347085" y="4308633"/>
              <a:ext cx="0" cy="655955"/>
            </a:xfrm>
            <a:custGeom>
              <a:avLst/>
              <a:gdLst/>
              <a:ahLst/>
              <a:cxnLst/>
              <a:rect l="l" t="t" r="r" b="b"/>
              <a:pathLst>
                <a:path w="0" h="655954">
                  <a:moveTo>
                    <a:pt x="0" y="655414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315366" y="4308633"/>
              <a:ext cx="63500" cy="74295"/>
            </a:xfrm>
            <a:custGeom>
              <a:avLst/>
              <a:gdLst/>
              <a:ahLst/>
              <a:cxnLst/>
              <a:rect l="l" t="t" r="r" b="b"/>
              <a:pathLst>
                <a:path w="63500" h="74295">
                  <a:moveTo>
                    <a:pt x="31718" y="0"/>
                  </a:moveTo>
                  <a:lnTo>
                    <a:pt x="63436" y="74009"/>
                  </a:lnTo>
                </a:path>
                <a:path w="63500" h="74295">
                  <a:moveTo>
                    <a:pt x="31718" y="0"/>
                  </a:moveTo>
                  <a:lnTo>
                    <a:pt x="0" y="7400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 txBox="1"/>
          <p:nvPr/>
        </p:nvSpPr>
        <p:spPr>
          <a:xfrm>
            <a:off x="7605776" y="6045809"/>
            <a:ext cx="647700" cy="2324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65"/>
              </a:spcBef>
            </a:pPr>
            <a:r>
              <a:rPr dirty="0" sz="650">
                <a:latin typeface="Arial"/>
                <a:cs typeface="Arial"/>
              </a:rPr>
              <a:t>From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Operational</a:t>
            </a:r>
            <a:r>
              <a:rPr dirty="0" sz="650" spc="500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Infrastructure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 descr=""/>
          <p:cNvSpPr/>
          <p:nvPr/>
        </p:nvSpPr>
        <p:spPr>
          <a:xfrm>
            <a:off x="8052340" y="5228367"/>
            <a:ext cx="53340" cy="814069"/>
          </a:xfrm>
          <a:custGeom>
            <a:avLst/>
            <a:gdLst/>
            <a:ahLst/>
            <a:cxnLst/>
            <a:rect l="l" t="t" r="r" b="b"/>
            <a:pathLst>
              <a:path w="53340" h="814070">
                <a:moveTo>
                  <a:pt x="52863" y="0"/>
                </a:moveTo>
                <a:lnTo>
                  <a:pt x="0" y="814006"/>
                </a:lnTo>
              </a:path>
            </a:pathLst>
          </a:custGeom>
          <a:ln w="4762">
            <a:solidFill>
              <a:srgbClr val="990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 txBox="1"/>
          <p:nvPr/>
        </p:nvSpPr>
        <p:spPr>
          <a:xfrm>
            <a:off x="3123692" y="4131665"/>
            <a:ext cx="473709" cy="1276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10">
                <a:latin typeface="Arial"/>
                <a:cs typeface="Arial"/>
              </a:rPr>
              <a:t>PageUpdate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3</a:t>
            </a:r>
          </a:p>
        </p:txBody>
      </p:sp>
      <p:sp>
        <p:nvSpPr>
          <p:cNvPr id="125" name="object 1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Persistence</a:t>
            </a:r>
            <a:r>
              <a:rPr dirty="0" spc="-40"/>
              <a:t> </a:t>
            </a:r>
            <a:r>
              <a:rPr dirty="0" spc="-10"/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Data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Persistence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88809" y="2210847"/>
            <a:ext cx="7136765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Persistence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Formats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Times New Roman"/>
              <a:buChar char="■"/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Mapping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Relational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Format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Times New Roman"/>
              <a:buChar char="■"/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Optimizing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RDBMS-</a:t>
            </a:r>
            <a:r>
              <a:rPr dirty="0" sz="2800">
                <a:latin typeface="Arial"/>
                <a:cs typeface="Arial"/>
              </a:rPr>
              <a:t>based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Object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Times New Roman"/>
              <a:buChar char="■"/>
            </a:pPr>
            <a:endParaRPr sz="2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Design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Considerations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Persistency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Data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Persistence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Formats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726185" y="2079774"/>
            <a:ext cx="550100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Sequential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Random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Access </a:t>
            </a:r>
            <a:r>
              <a:rPr dirty="0" sz="2400" spc="-1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Relational</a:t>
            </a:r>
            <a:r>
              <a:rPr dirty="0" sz="2400" spc="-10">
                <a:latin typeface="Arial"/>
                <a:cs typeface="Arial"/>
              </a:rPr>
              <a:t> Databases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Object-Relational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Object-Oriented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Selecting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Persistence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6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Mapping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Objects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Relational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Format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49" y="1802895"/>
            <a:ext cx="6015355" cy="157226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Persistent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Object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470"/>
              </a:spcBef>
              <a:tabLst>
                <a:tab pos="756285" algn="l"/>
              </a:tabLst>
            </a:pPr>
            <a:r>
              <a:rPr dirty="0" sz="1100" spc="-50">
                <a:latin typeface="Times New Roman"/>
                <a:cs typeface="Times New Roman"/>
              </a:rPr>
              <a:t>–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Extracted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hierarchy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persistency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Mapping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055876" y="3694176"/>
          <a:ext cx="5668010" cy="285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935"/>
                <a:gridCol w="3364865"/>
              </a:tblGrid>
              <a:tr h="290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Object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37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(Relational)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Class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Object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(Row)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Attribute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Column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identity</a:t>
                      </a:r>
                      <a:r>
                        <a:rPr dirty="0" sz="12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attribute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Primary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(Entity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column)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Methods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Stored</a:t>
                      </a:r>
                      <a:r>
                        <a:rPr dirty="0" sz="12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procedures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Association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Foreign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key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Collections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(whole-parts)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Association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tables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7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Optimizing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30" i="0">
                <a:latin typeface="Times New Roman"/>
                <a:cs typeface="Times New Roman"/>
              </a:rPr>
              <a:t>RDBMS-</a:t>
            </a:r>
            <a:r>
              <a:rPr dirty="0" i="0">
                <a:latin typeface="Times New Roman"/>
                <a:cs typeface="Times New Roman"/>
              </a:rPr>
              <a:t>based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Storage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74316" y="2140204"/>
            <a:ext cx="1791335" cy="1748789"/>
            <a:chOff x="2274316" y="2140204"/>
            <a:chExt cx="1791335" cy="1748789"/>
          </a:xfrm>
        </p:grpSpPr>
        <p:sp>
          <p:nvSpPr>
            <p:cNvPr id="4" name="object 4" descr=""/>
            <p:cNvSpPr/>
            <p:nvPr/>
          </p:nvSpPr>
          <p:spPr>
            <a:xfrm>
              <a:off x="2278380" y="2144268"/>
              <a:ext cx="1784985" cy="1742439"/>
            </a:xfrm>
            <a:custGeom>
              <a:avLst/>
              <a:gdLst/>
              <a:ahLst/>
              <a:cxnLst/>
              <a:rect l="l" t="t" r="r" b="b"/>
              <a:pathLst>
                <a:path w="1784985" h="1742439">
                  <a:moveTo>
                    <a:pt x="0" y="0"/>
                  </a:moveTo>
                  <a:lnTo>
                    <a:pt x="1784603" y="0"/>
                  </a:lnTo>
                  <a:lnTo>
                    <a:pt x="1784603" y="1741931"/>
                  </a:lnTo>
                  <a:lnTo>
                    <a:pt x="0" y="1741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76856" y="2142744"/>
              <a:ext cx="1786255" cy="1743710"/>
            </a:xfrm>
            <a:custGeom>
              <a:avLst/>
              <a:gdLst/>
              <a:ahLst/>
              <a:cxnLst/>
              <a:rect l="l" t="t" r="r" b="b"/>
              <a:pathLst>
                <a:path w="1786254" h="1743710">
                  <a:moveTo>
                    <a:pt x="1786127" y="0"/>
                  </a:moveTo>
                  <a:lnTo>
                    <a:pt x="0" y="0"/>
                  </a:lnTo>
                </a:path>
                <a:path w="1786254" h="1743710">
                  <a:moveTo>
                    <a:pt x="1786127" y="1743455"/>
                  </a:moveTo>
                  <a:lnTo>
                    <a:pt x="1786127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278380" y="2159588"/>
            <a:ext cx="1782445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5847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4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Lending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08759" y="2087879"/>
            <a:ext cx="3203575" cy="2618105"/>
            <a:chOff x="1508759" y="2087879"/>
            <a:chExt cx="3203575" cy="2618105"/>
          </a:xfrm>
        </p:grpSpPr>
        <p:sp>
          <p:nvSpPr>
            <p:cNvPr id="8" name="object 8" descr=""/>
            <p:cNvSpPr/>
            <p:nvPr/>
          </p:nvSpPr>
          <p:spPr>
            <a:xfrm>
              <a:off x="2276855" y="2366771"/>
              <a:ext cx="1786255" cy="1519555"/>
            </a:xfrm>
            <a:custGeom>
              <a:avLst/>
              <a:gdLst/>
              <a:ahLst/>
              <a:cxnLst/>
              <a:rect l="l" t="t" r="r" b="b"/>
              <a:pathLst>
                <a:path w="1786254" h="1519554">
                  <a:moveTo>
                    <a:pt x="1786127" y="0"/>
                  </a:moveTo>
                  <a:lnTo>
                    <a:pt x="0" y="0"/>
                  </a:lnTo>
                </a:path>
                <a:path w="1786254" h="1519554">
                  <a:moveTo>
                    <a:pt x="1786127" y="1519427"/>
                  </a:moveTo>
                  <a:lnTo>
                    <a:pt x="1786127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2388107"/>
              <a:ext cx="167639" cy="14630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2557272"/>
              <a:ext cx="167639" cy="14630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2724911"/>
              <a:ext cx="167639" cy="14630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2894075"/>
              <a:ext cx="167639" cy="14630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3061715"/>
              <a:ext cx="167639" cy="14630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3230880"/>
              <a:ext cx="167639" cy="14630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3400044"/>
              <a:ext cx="167639" cy="14477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3567683"/>
              <a:ext cx="167639" cy="14630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3736848"/>
              <a:ext cx="167639" cy="14630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508747" y="2087879"/>
              <a:ext cx="3203575" cy="1207135"/>
            </a:xfrm>
            <a:custGeom>
              <a:avLst/>
              <a:gdLst/>
              <a:ahLst/>
              <a:cxnLst/>
              <a:rect l="l" t="t" r="r" b="b"/>
              <a:pathLst>
                <a:path w="3203575" h="1207135">
                  <a:moveTo>
                    <a:pt x="739152" y="1207020"/>
                  </a:moveTo>
                  <a:lnTo>
                    <a:pt x="722160" y="1175016"/>
                  </a:lnTo>
                  <a:lnTo>
                    <a:pt x="699516" y="1132344"/>
                  </a:lnTo>
                  <a:lnTo>
                    <a:pt x="681596" y="1157071"/>
                  </a:lnTo>
                  <a:lnTo>
                    <a:pt x="7620" y="681240"/>
                  </a:lnTo>
                  <a:lnTo>
                    <a:pt x="0" y="691908"/>
                  </a:lnTo>
                  <a:lnTo>
                    <a:pt x="673900" y="1167676"/>
                  </a:lnTo>
                  <a:lnTo>
                    <a:pt x="655320" y="1193304"/>
                  </a:lnTo>
                  <a:lnTo>
                    <a:pt x="739152" y="1207020"/>
                  </a:lnTo>
                  <a:close/>
                </a:path>
                <a:path w="3203575" h="1207135">
                  <a:moveTo>
                    <a:pt x="739152" y="876300"/>
                  </a:moveTo>
                  <a:lnTo>
                    <a:pt x="725017" y="861060"/>
                  </a:lnTo>
                  <a:lnTo>
                    <a:pt x="681240" y="813816"/>
                  </a:lnTo>
                  <a:lnTo>
                    <a:pt x="670255" y="844169"/>
                  </a:lnTo>
                  <a:lnTo>
                    <a:pt x="30492" y="603504"/>
                  </a:lnTo>
                  <a:lnTo>
                    <a:pt x="25920" y="615696"/>
                  </a:lnTo>
                  <a:lnTo>
                    <a:pt x="665822" y="856411"/>
                  </a:lnTo>
                  <a:lnTo>
                    <a:pt x="655332" y="885444"/>
                  </a:lnTo>
                  <a:lnTo>
                    <a:pt x="739152" y="876300"/>
                  </a:lnTo>
                  <a:close/>
                </a:path>
                <a:path w="3203575" h="1207135">
                  <a:moveTo>
                    <a:pt x="739152" y="368808"/>
                  </a:moveTo>
                  <a:lnTo>
                    <a:pt x="656844" y="350520"/>
                  </a:lnTo>
                  <a:lnTo>
                    <a:pt x="664464" y="381000"/>
                  </a:lnTo>
                  <a:lnTo>
                    <a:pt x="77724" y="527304"/>
                  </a:lnTo>
                  <a:lnTo>
                    <a:pt x="80772" y="539496"/>
                  </a:lnTo>
                  <a:lnTo>
                    <a:pt x="667512" y="393192"/>
                  </a:lnTo>
                  <a:lnTo>
                    <a:pt x="675144" y="423672"/>
                  </a:lnTo>
                  <a:lnTo>
                    <a:pt x="728484" y="377952"/>
                  </a:lnTo>
                  <a:lnTo>
                    <a:pt x="739152" y="368808"/>
                  </a:lnTo>
                  <a:close/>
                </a:path>
                <a:path w="3203575" h="1207135">
                  <a:moveTo>
                    <a:pt x="3203460" y="13716"/>
                  </a:moveTo>
                  <a:lnTo>
                    <a:pt x="3200412" y="0"/>
                  </a:lnTo>
                  <a:lnTo>
                    <a:pt x="2466086" y="145376"/>
                  </a:lnTo>
                  <a:lnTo>
                    <a:pt x="2459736" y="114300"/>
                  </a:lnTo>
                  <a:lnTo>
                    <a:pt x="2392680" y="167640"/>
                  </a:lnTo>
                  <a:lnTo>
                    <a:pt x="2474976" y="188976"/>
                  </a:lnTo>
                  <a:lnTo>
                    <a:pt x="2469388" y="161544"/>
                  </a:lnTo>
                  <a:lnTo>
                    <a:pt x="2468892" y="159131"/>
                  </a:lnTo>
                  <a:lnTo>
                    <a:pt x="320346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78380" y="3886200"/>
              <a:ext cx="1784985" cy="817244"/>
            </a:xfrm>
            <a:custGeom>
              <a:avLst/>
              <a:gdLst/>
              <a:ahLst/>
              <a:cxnLst/>
              <a:rect l="l" t="t" r="r" b="b"/>
              <a:pathLst>
                <a:path w="1784985" h="817245">
                  <a:moveTo>
                    <a:pt x="0" y="0"/>
                  </a:moveTo>
                  <a:lnTo>
                    <a:pt x="1784603" y="0"/>
                  </a:lnTo>
                  <a:lnTo>
                    <a:pt x="1784603" y="816864"/>
                  </a:lnTo>
                  <a:lnTo>
                    <a:pt x="0" y="816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76855" y="3886199"/>
              <a:ext cx="1786255" cy="817244"/>
            </a:xfrm>
            <a:custGeom>
              <a:avLst/>
              <a:gdLst/>
              <a:ahLst/>
              <a:cxnLst/>
              <a:rect l="l" t="t" r="r" b="b"/>
              <a:pathLst>
                <a:path w="1786254" h="817245">
                  <a:moveTo>
                    <a:pt x="0" y="816864"/>
                  </a:moveTo>
                  <a:lnTo>
                    <a:pt x="1786127" y="816864"/>
                  </a:lnTo>
                  <a:lnTo>
                    <a:pt x="1786127" y="0"/>
                  </a:lnTo>
                </a:path>
                <a:path w="1786254" h="817245">
                  <a:moveTo>
                    <a:pt x="0" y="816864"/>
                  </a:moveTo>
                  <a:lnTo>
                    <a:pt x="1786127" y="816864"/>
                  </a:lnTo>
                  <a:lnTo>
                    <a:pt x="1786127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3904488"/>
              <a:ext cx="167639" cy="14630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4061459"/>
              <a:ext cx="167639" cy="1584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4230624"/>
              <a:ext cx="167639" cy="15697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715" y="4399788"/>
              <a:ext cx="167639" cy="156971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5004291" y="3206005"/>
            <a:ext cx="315023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First-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Normal</a:t>
            </a:r>
            <a:r>
              <a:rPr dirty="0" u="sng" sz="16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Form: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680"/>
              </a:lnSpc>
            </a:pPr>
            <a:r>
              <a:rPr dirty="0" sz="1400">
                <a:latin typeface="Tahoma"/>
                <a:cs typeface="Tahoma"/>
              </a:rPr>
              <a:t>Eliminate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repeating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fields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(columns)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65575" y="1927380"/>
            <a:ext cx="3639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Managed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Book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78380" y="2360756"/>
            <a:ext cx="1782445" cy="21996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88595" marR="151765">
              <a:lnSpc>
                <a:spcPct val="105700"/>
              </a:lnSpc>
              <a:spcBef>
                <a:spcPts val="40"/>
              </a:spcBef>
            </a:pPr>
            <a:r>
              <a:rPr dirty="0" sz="1050">
                <a:latin typeface="Arial"/>
                <a:cs typeface="Arial"/>
              </a:rPr>
              <a:t>Lending</a:t>
            </a:r>
            <a:r>
              <a:rPr dirty="0" sz="1050" spc="1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Transaction</a:t>
            </a:r>
            <a:r>
              <a:rPr dirty="0" sz="1050" spc="21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ID </a:t>
            </a:r>
            <a:r>
              <a:rPr dirty="0" sz="1050" spc="-20">
                <a:latin typeface="Arial"/>
                <a:cs typeface="Arial"/>
              </a:rPr>
              <a:t>Date</a:t>
            </a:r>
            <a:endParaRPr sz="105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60"/>
              </a:spcBef>
            </a:pPr>
            <a:r>
              <a:rPr dirty="0" sz="1050">
                <a:latin typeface="Arial"/>
                <a:cs typeface="Arial"/>
              </a:rPr>
              <a:t>Borrower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Name</a:t>
            </a:r>
            <a:endParaRPr sz="1050">
              <a:latin typeface="Arial"/>
              <a:cs typeface="Arial"/>
            </a:endParaRPr>
          </a:p>
          <a:p>
            <a:pPr marL="188595" marR="550545">
              <a:lnSpc>
                <a:spcPct val="10520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Borrower</a:t>
            </a:r>
            <a:r>
              <a:rPr dirty="0" sz="1050" spc="120"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ID</a:t>
            </a:r>
            <a:r>
              <a:rPr dirty="0" sz="1050" spc="5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1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Name </a:t>
            </a:r>
            <a:r>
              <a:rPr dirty="0" sz="1050">
                <a:latin typeface="Arial"/>
                <a:cs typeface="Arial"/>
              </a:rPr>
              <a:t>Book 1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ID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(ISBN)</a:t>
            </a:r>
            <a:endParaRPr sz="105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1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Type</a:t>
            </a:r>
            <a:endParaRPr sz="1050">
              <a:latin typeface="Arial"/>
              <a:cs typeface="Arial"/>
            </a:endParaRPr>
          </a:p>
          <a:p>
            <a:pPr marL="188595" marR="550545">
              <a:lnSpc>
                <a:spcPts val="1330"/>
              </a:lnSpc>
              <a:spcBef>
                <a:spcPts val="45"/>
              </a:spcBef>
            </a:pP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Name </a:t>
            </a:r>
            <a:r>
              <a:rPr dirty="0" sz="1050">
                <a:latin typeface="Arial"/>
                <a:cs typeface="Arial"/>
              </a:rPr>
              <a:t>Book 2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ID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(ISBN)</a:t>
            </a:r>
            <a:endParaRPr sz="1050">
              <a:latin typeface="Arial"/>
              <a:cs typeface="Arial"/>
            </a:endParaRPr>
          </a:p>
          <a:p>
            <a:pPr marL="188595">
              <a:lnSpc>
                <a:spcPts val="125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2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Type</a:t>
            </a:r>
            <a:endParaRPr sz="1050">
              <a:latin typeface="Arial"/>
              <a:cs typeface="Arial"/>
            </a:endParaRPr>
          </a:p>
          <a:p>
            <a:pPr marL="188595">
              <a:lnSpc>
                <a:spcPts val="1250"/>
              </a:lnSpc>
            </a:pP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3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Name</a:t>
            </a:r>
            <a:endParaRPr sz="105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latin typeface="Arial"/>
                <a:cs typeface="Arial"/>
              </a:rPr>
              <a:t>Book 3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ID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(ISBN)</a:t>
            </a:r>
            <a:endParaRPr sz="105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70"/>
              </a:spcBef>
            </a:pPr>
            <a:r>
              <a:rPr dirty="0" sz="1050">
                <a:latin typeface="Arial"/>
                <a:cs typeface="Arial"/>
              </a:rPr>
              <a:t>Book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3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Type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66338" y="2506470"/>
            <a:ext cx="4292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ahoma"/>
                <a:cs typeface="Tahoma"/>
              </a:rPr>
              <a:t>key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401311" y="3925823"/>
            <a:ext cx="1028700" cy="1141730"/>
            <a:chOff x="4401311" y="3925823"/>
            <a:chExt cx="1028700" cy="1141730"/>
          </a:xfrm>
        </p:grpSpPr>
        <p:sp>
          <p:nvSpPr>
            <p:cNvPr id="30" name="object 30" descr=""/>
            <p:cNvSpPr/>
            <p:nvPr/>
          </p:nvSpPr>
          <p:spPr>
            <a:xfrm>
              <a:off x="4407407" y="3931919"/>
              <a:ext cx="1007744" cy="1126490"/>
            </a:xfrm>
            <a:custGeom>
              <a:avLst/>
              <a:gdLst/>
              <a:ahLst/>
              <a:cxnLst/>
              <a:rect l="l" t="t" r="r" b="b"/>
              <a:pathLst>
                <a:path w="1007745" h="1126489">
                  <a:moveTo>
                    <a:pt x="726948" y="1126235"/>
                  </a:moveTo>
                  <a:lnTo>
                    <a:pt x="443484" y="865631"/>
                  </a:lnTo>
                  <a:lnTo>
                    <a:pt x="655320" y="864107"/>
                  </a:lnTo>
                  <a:lnTo>
                    <a:pt x="655320" y="647699"/>
                  </a:lnTo>
                  <a:lnTo>
                    <a:pt x="652662" y="581088"/>
                  </a:lnTo>
                  <a:lnTo>
                    <a:pt x="646380" y="517270"/>
                  </a:lnTo>
                  <a:lnTo>
                    <a:pt x="636722" y="456818"/>
                  </a:lnTo>
                  <a:lnTo>
                    <a:pt x="623936" y="400303"/>
                  </a:lnTo>
                  <a:lnTo>
                    <a:pt x="608272" y="348297"/>
                  </a:lnTo>
                  <a:lnTo>
                    <a:pt x="589978" y="301370"/>
                  </a:lnTo>
                  <a:lnTo>
                    <a:pt x="569303" y="260095"/>
                  </a:lnTo>
                  <a:lnTo>
                    <a:pt x="546495" y="225043"/>
                  </a:lnTo>
                  <a:lnTo>
                    <a:pt x="495476" y="175894"/>
                  </a:lnTo>
                  <a:lnTo>
                    <a:pt x="438912" y="158496"/>
                  </a:lnTo>
                  <a:lnTo>
                    <a:pt x="1523" y="161543"/>
                  </a:lnTo>
                  <a:lnTo>
                    <a:pt x="0" y="3048"/>
                  </a:lnTo>
                  <a:lnTo>
                    <a:pt x="437388" y="0"/>
                  </a:lnTo>
                  <a:lnTo>
                    <a:pt x="471170" y="2707"/>
                  </a:lnTo>
                  <a:lnTo>
                    <a:pt x="504103" y="11188"/>
                  </a:lnTo>
                  <a:lnTo>
                    <a:pt x="566813" y="44391"/>
                  </a:lnTo>
                  <a:lnTo>
                    <a:pt x="596285" y="68573"/>
                  </a:lnTo>
                  <a:lnTo>
                    <a:pt x="624297" y="97449"/>
                  </a:lnTo>
                  <a:lnTo>
                    <a:pt x="650698" y="130749"/>
                  </a:lnTo>
                  <a:lnTo>
                    <a:pt x="675334" y="168203"/>
                  </a:lnTo>
                  <a:lnTo>
                    <a:pt x="698053" y="209542"/>
                  </a:lnTo>
                  <a:lnTo>
                    <a:pt x="718702" y="254495"/>
                  </a:lnTo>
                  <a:lnTo>
                    <a:pt x="737130" y="302792"/>
                  </a:lnTo>
                  <a:lnTo>
                    <a:pt x="753182" y="354164"/>
                  </a:lnTo>
                  <a:lnTo>
                    <a:pt x="766707" y="408341"/>
                  </a:lnTo>
                  <a:lnTo>
                    <a:pt x="777552" y="465053"/>
                  </a:lnTo>
                  <a:lnTo>
                    <a:pt x="785564" y="524030"/>
                  </a:lnTo>
                  <a:lnTo>
                    <a:pt x="790591" y="585002"/>
                  </a:lnTo>
                  <a:lnTo>
                    <a:pt x="792480" y="647699"/>
                  </a:lnTo>
                  <a:lnTo>
                    <a:pt x="794004" y="862583"/>
                  </a:lnTo>
                  <a:lnTo>
                    <a:pt x="1007364" y="861059"/>
                  </a:lnTo>
                  <a:lnTo>
                    <a:pt x="726948" y="112623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01311" y="3925823"/>
              <a:ext cx="1028700" cy="1141730"/>
            </a:xfrm>
            <a:custGeom>
              <a:avLst/>
              <a:gdLst/>
              <a:ahLst/>
              <a:cxnLst/>
              <a:rect l="l" t="t" r="r" b="b"/>
              <a:pathLst>
                <a:path w="1028700" h="1141729">
                  <a:moveTo>
                    <a:pt x="1524" y="173735"/>
                  </a:moveTo>
                  <a:lnTo>
                    <a:pt x="0" y="3048"/>
                  </a:lnTo>
                  <a:lnTo>
                    <a:pt x="443484" y="0"/>
                  </a:lnTo>
                  <a:lnTo>
                    <a:pt x="463296" y="0"/>
                  </a:lnTo>
                  <a:lnTo>
                    <a:pt x="481584" y="3048"/>
                  </a:lnTo>
                  <a:lnTo>
                    <a:pt x="499872" y="7620"/>
                  </a:lnTo>
                  <a:lnTo>
                    <a:pt x="505459" y="9144"/>
                  </a:lnTo>
                  <a:lnTo>
                    <a:pt x="12191" y="9144"/>
                  </a:lnTo>
                  <a:lnTo>
                    <a:pt x="6095" y="15239"/>
                  </a:lnTo>
                  <a:lnTo>
                    <a:pt x="12250" y="15239"/>
                  </a:lnTo>
                  <a:lnTo>
                    <a:pt x="13656" y="161501"/>
                  </a:lnTo>
                  <a:lnTo>
                    <a:pt x="7620" y="161544"/>
                  </a:lnTo>
                  <a:lnTo>
                    <a:pt x="13716" y="167639"/>
                  </a:lnTo>
                  <a:lnTo>
                    <a:pt x="487171" y="167639"/>
                  </a:lnTo>
                  <a:lnTo>
                    <a:pt x="490728" y="169164"/>
                  </a:lnTo>
                  <a:lnTo>
                    <a:pt x="496062" y="172212"/>
                  </a:lnTo>
                  <a:lnTo>
                    <a:pt x="445008" y="172212"/>
                  </a:lnTo>
                  <a:lnTo>
                    <a:pt x="1524" y="173735"/>
                  </a:lnTo>
                  <a:close/>
                </a:path>
                <a:path w="1028700" h="1141729">
                  <a:moveTo>
                    <a:pt x="6095" y="15239"/>
                  </a:moveTo>
                  <a:lnTo>
                    <a:pt x="12191" y="9144"/>
                  </a:lnTo>
                  <a:lnTo>
                    <a:pt x="12250" y="15197"/>
                  </a:lnTo>
                  <a:lnTo>
                    <a:pt x="6095" y="15239"/>
                  </a:lnTo>
                  <a:close/>
                </a:path>
                <a:path w="1028700" h="1141729">
                  <a:moveTo>
                    <a:pt x="12250" y="15197"/>
                  </a:moveTo>
                  <a:lnTo>
                    <a:pt x="12191" y="9144"/>
                  </a:lnTo>
                  <a:lnTo>
                    <a:pt x="505459" y="9144"/>
                  </a:lnTo>
                  <a:lnTo>
                    <a:pt x="516636" y="12191"/>
                  </a:lnTo>
                  <a:lnTo>
                    <a:pt x="443484" y="12191"/>
                  </a:lnTo>
                  <a:lnTo>
                    <a:pt x="12250" y="15197"/>
                  </a:lnTo>
                  <a:close/>
                </a:path>
                <a:path w="1028700" h="1141729">
                  <a:moveTo>
                    <a:pt x="461772" y="13716"/>
                  </a:moveTo>
                  <a:lnTo>
                    <a:pt x="443484" y="12191"/>
                  </a:lnTo>
                  <a:lnTo>
                    <a:pt x="461772" y="12191"/>
                  </a:lnTo>
                  <a:lnTo>
                    <a:pt x="461772" y="13716"/>
                  </a:lnTo>
                  <a:close/>
                </a:path>
                <a:path w="1028700" h="1141729">
                  <a:moveTo>
                    <a:pt x="592836" y="74676"/>
                  </a:moveTo>
                  <a:lnTo>
                    <a:pt x="577596" y="60960"/>
                  </a:lnTo>
                  <a:lnTo>
                    <a:pt x="560832" y="50291"/>
                  </a:lnTo>
                  <a:lnTo>
                    <a:pt x="545592" y="39624"/>
                  </a:lnTo>
                  <a:lnTo>
                    <a:pt x="512064" y="24384"/>
                  </a:lnTo>
                  <a:lnTo>
                    <a:pt x="495300" y="19812"/>
                  </a:lnTo>
                  <a:lnTo>
                    <a:pt x="496824" y="19812"/>
                  </a:lnTo>
                  <a:lnTo>
                    <a:pt x="478536" y="15239"/>
                  </a:lnTo>
                  <a:lnTo>
                    <a:pt x="461772" y="12191"/>
                  </a:lnTo>
                  <a:lnTo>
                    <a:pt x="516636" y="12191"/>
                  </a:lnTo>
                  <a:lnTo>
                    <a:pt x="551688" y="28956"/>
                  </a:lnTo>
                  <a:lnTo>
                    <a:pt x="585216" y="51816"/>
                  </a:lnTo>
                  <a:lnTo>
                    <a:pt x="609600" y="73152"/>
                  </a:lnTo>
                  <a:lnTo>
                    <a:pt x="592836" y="73152"/>
                  </a:lnTo>
                  <a:lnTo>
                    <a:pt x="592836" y="74676"/>
                  </a:lnTo>
                  <a:close/>
                </a:path>
                <a:path w="1028700" h="1141729">
                  <a:moveTo>
                    <a:pt x="12250" y="15239"/>
                  </a:moveTo>
                  <a:lnTo>
                    <a:pt x="6095" y="15239"/>
                  </a:lnTo>
                  <a:lnTo>
                    <a:pt x="12250" y="15197"/>
                  </a:lnTo>
                  <a:close/>
                </a:path>
                <a:path w="1028700" h="1141729">
                  <a:moveTo>
                    <a:pt x="635508" y="120396"/>
                  </a:moveTo>
                  <a:lnTo>
                    <a:pt x="621792" y="103632"/>
                  </a:lnTo>
                  <a:lnTo>
                    <a:pt x="606552" y="88391"/>
                  </a:lnTo>
                  <a:lnTo>
                    <a:pt x="608076" y="88391"/>
                  </a:lnTo>
                  <a:lnTo>
                    <a:pt x="592836" y="73152"/>
                  </a:lnTo>
                  <a:lnTo>
                    <a:pt x="609600" y="73152"/>
                  </a:lnTo>
                  <a:lnTo>
                    <a:pt x="630936" y="94487"/>
                  </a:lnTo>
                  <a:lnTo>
                    <a:pt x="646176" y="111252"/>
                  </a:lnTo>
                  <a:lnTo>
                    <a:pt x="651891" y="118872"/>
                  </a:lnTo>
                  <a:lnTo>
                    <a:pt x="635508" y="118872"/>
                  </a:lnTo>
                  <a:lnTo>
                    <a:pt x="635508" y="120396"/>
                  </a:lnTo>
                  <a:close/>
                </a:path>
                <a:path w="1028700" h="1141729">
                  <a:moveTo>
                    <a:pt x="720852" y="268224"/>
                  </a:moveTo>
                  <a:lnTo>
                    <a:pt x="699516" y="219456"/>
                  </a:lnTo>
                  <a:lnTo>
                    <a:pt x="675132" y="176784"/>
                  </a:lnTo>
                  <a:lnTo>
                    <a:pt x="649224" y="137160"/>
                  </a:lnTo>
                  <a:lnTo>
                    <a:pt x="635508" y="118872"/>
                  </a:lnTo>
                  <a:lnTo>
                    <a:pt x="651891" y="118872"/>
                  </a:lnTo>
                  <a:lnTo>
                    <a:pt x="685800" y="169164"/>
                  </a:lnTo>
                  <a:lnTo>
                    <a:pt x="710184" y="214884"/>
                  </a:lnTo>
                  <a:lnTo>
                    <a:pt x="722376" y="237744"/>
                  </a:lnTo>
                  <a:lnTo>
                    <a:pt x="733044" y="262128"/>
                  </a:lnTo>
                  <a:lnTo>
                    <a:pt x="734657" y="266700"/>
                  </a:lnTo>
                  <a:lnTo>
                    <a:pt x="720852" y="266700"/>
                  </a:lnTo>
                  <a:lnTo>
                    <a:pt x="720852" y="268224"/>
                  </a:lnTo>
                  <a:close/>
                </a:path>
                <a:path w="1028700" h="1141729">
                  <a:moveTo>
                    <a:pt x="487171" y="167639"/>
                  </a:moveTo>
                  <a:lnTo>
                    <a:pt x="13716" y="167639"/>
                  </a:lnTo>
                  <a:lnTo>
                    <a:pt x="13656" y="161501"/>
                  </a:lnTo>
                  <a:lnTo>
                    <a:pt x="445008" y="158496"/>
                  </a:lnTo>
                  <a:lnTo>
                    <a:pt x="457200" y="160020"/>
                  </a:lnTo>
                  <a:lnTo>
                    <a:pt x="467868" y="161544"/>
                  </a:lnTo>
                  <a:lnTo>
                    <a:pt x="480060" y="164591"/>
                  </a:lnTo>
                  <a:lnTo>
                    <a:pt x="487171" y="167639"/>
                  </a:lnTo>
                  <a:close/>
                </a:path>
                <a:path w="1028700" h="1141729">
                  <a:moveTo>
                    <a:pt x="13716" y="167639"/>
                  </a:moveTo>
                  <a:lnTo>
                    <a:pt x="7620" y="161544"/>
                  </a:lnTo>
                  <a:lnTo>
                    <a:pt x="13656" y="161501"/>
                  </a:lnTo>
                  <a:lnTo>
                    <a:pt x="13716" y="167639"/>
                  </a:lnTo>
                  <a:close/>
                </a:path>
                <a:path w="1028700" h="1141729">
                  <a:moveTo>
                    <a:pt x="486156" y="181356"/>
                  </a:moveTo>
                  <a:lnTo>
                    <a:pt x="475488" y="176784"/>
                  </a:lnTo>
                  <a:lnTo>
                    <a:pt x="464820" y="173735"/>
                  </a:lnTo>
                  <a:lnTo>
                    <a:pt x="466344" y="173735"/>
                  </a:lnTo>
                  <a:lnTo>
                    <a:pt x="454152" y="172212"/>
                  </a:lnTo>
                  <a:lnTo>
                    <a:pt x="496062" y="172212"/>
                  </a:lnTo>
                  <a:lnTo>
                    <a:pt x="509397" y="179832"/>
                  </a:lnTo>
                  <a:lnTo>
                    <a:pt x="484632" y="179832"/>
                  </a:lnTo>
                  <a:lnTo>
                    <a:pt x="486156" y="181356"/>
                  </a:lnTo>
                  <a:close/>
                </a:path>
                <a:path w="1028700" h="1141729">
                  <a:moveTo>
                    <a:pt x="533400" y="217932"/>
                  </a:moveTo>
                  <a:lnTo>
                    <a:pt x="522732" y="207264"/>
                  </a:lnTo>
                  <a:lnTo>
                    <a:pt x="524256" y="207264"/>
                  </a:lnTo>
                  <a:lnTo>
                    <a:pt x="513588" y="199644"/>
                  </a:lnTo>
                  <a:lnTo>
                    <a:pt x="515112" y="199644"/>
                  </a:lnTo>
                  <a:lnTo>
                    <a:pt x="504444" y="192024"/>
                  </a:lnTo>
                  <a:lnTo>
                    <a:pt x="495300" y="185928"/>
                  </a:lnTo>
                  <a:lnTo>
                    <a:pt x="484632" y="179832"/>
                  </a:lnTo>
                  <a:lnTo>
                    <a:pt x="509397" y="179832"/>
                  </a:lnTo>
                  <a:lnTo>
                    <a:pt x="512064" y="181356"/>
                  </a:lnTo>
                  <a:lnTo>
                    <a:pt x="522732" y="188976"/>
                  </a:lnTo>
                  <a:lnTo>
                    <a:pt x="542544" y="208787"/>
                  </a:lnTo>
                  <a:lnTo>
                    <a:pt x="549075" y="216408"/>
                  </a:lnTo>
                  <a:lnTo>
                    <a:pt x="533400" y="216408"/>
                  </a:lnTo>
                  <a:lnTo>
                    <a:pt x="533400" y="217932"/>
                  </a:lnTo>
                  <a:close/>
                </a:path>
                <a:path w="1028700" h="1141729">
                  <a:moveTo>
                    <a:pt x="621792" y="402335"/>
                  </a:moveTo>
                  <a:lnTo>
                    <a:pt x="617220" y="382524"/>
                  </a:lnTo>
                  <a:lnTo>
                    <a:pt x="611124" y="362712"/>
                  </a:lnTo>
                  <a:lnTo>
                    <a:pt x="603504" y="344424"/>
                  </a:lnTo>
                  <a:lnTo>
                    <a:pt x="605028" y="344424"/>
                  </a:lnTo>
                  <a:lnTo>
                    <a:pt x="589788" y="310896"/>
                  </a:lnTo>
                  <a:lnTo>
                    <a:pt x="591312" y="310896"/>
                  </a:lnTo>
                  <a:lnTo>
                    <a:pt x="583692" y="294132"/>
                  </a:lnTo>
                  <a:lnTo>
                    <a:pt x="576072" y="278891"/>
                  </a:lnTo>
                  <a:lnTo>
                    <a:pt x="566928" y="265176"/>
                  </a:lnTo>
                  <a:lnTo>
                    <a:pt x="559308" y="251460"/>
                  </a:lnTo>
                  <a:lnTo>
                    <a:pt x="541020" y="227076"/>
                  </a:lnTo>
                  <a:lnTo>
                    <a:pt x="542544" y="227076"/>
                  </a:lnTo>
                  <a:lnTo>
                    <a:pt x="533400" y="216408"/>
                  </a:lnTo>
                  <a:lnTo>
                    <a:pt x="549075" y="216408"/>
                  </a:lnTo>
                  <a:lnTo>
                    <a:pt x="551688" y="219456"/>
                  </a:lnTo>
                  <a:lnTo>
                    <a:pt x="560832" y="231648"/>
                  </a:lnTo>
                  <a:lnTo>
                    <a:pt x="569976" y="245364"/>
                  </a:lnTo>
                  <a:lnTo>
                    <a:pt x="577596" y="259080"/>
                  </a:lnTo>
                  <a:lnTo>
                    <a:pt x="586740" y="272796"/>
                  </a:lnTo>
                  <a:lnTo>
                    <a:pt x="594360" y="289560"/>
                  </a:lnTo>
                  <a:lnTo>
                    <a:pt x="601980" y="304800"/>
                  </a:lnTo>
                  <a:lnTo>
                    <a:pt x="609600" y="323088"/>
                  </a:lnTo>
                  <a:lnTo>
                    <a:pt x="615696" y="339852"/>
                  </a:lnTo>
                  <a:lnTo>
                    <a:pt x="623316" y="359664"/>
                  </a:lnTo>
                  <a:lnTo>
                    <a:pt x="629412" y="377952"/>
                  </a:lnTo>
                  <a:lnTo>
                    <a:pt x="633984" y="397764"/>
                  </a:lnTo>
                  <a:lnTo>
                    <a:pt x="634854" y="400812"/>
                  </a:lnTo>
                  <a:lnTo>
                    <a:pt x="621792" y="400812"/>
                  </a:lnTo>
                  <a:lnTo>
                    <a:pt x="621792" y="402335"/>
                  </a:lnTo>
                  <a:close/>
                </a:path>
                <a:path w="1028700" h="1141729">
                  <a:moveTo>
                    <a:pt x="995995" y="874776"/>
                  </a:moveTo>
                  <a:lnTo>
                    <a:pt x="794004" y="874776"/>
                  </a:lnTo>
                  <a:lnTo>
                    <a:pt x="792480" y="653796"/>
                  </a:lnTo>
                  <a:lnTo>
                    <a:pt x="792480" y="620268"/>
                  </a:lnTo>
                  <a:lnTo>
                    <a:pt x="790956" y="586740"/>
                  </a:lnTo>
                  <a:lnTo>
                    <a:pt x="784860" y="522732"/>
                  </a:lnTo>
                  <a:lnTo>
                    <a:pt x="775716" y="461772"/>
                  </a:lnTo>
                  <a:lnTo>
                    <a:pt x="763524" y="402335"/>
                  </a:lnTo>
                  <a:lnTo>
                    <a:pt x="740664" y="318516"/>
                  </a:lnTo>
                  <a:lnTo>
                    <a:pt x="720852" y="266700"/>
                  </a:lnTo>
                  <a:lnTo>
                    <a:pt x="734657" y="266700"/>
                  </a:lnTo>
                  <a:lnTo>
                    <a:pt x="742188" y="288035"/>
                  </a:lnTo>
                  <a:lnTo>
                    <a:pt x="751332" y="315468"/>
                  </a:lnTo>
                  <a:lnTo>
                    <a:pt x="760476" y="341376"/>
                  </a:lnTo>
                  <a:lnTo>
                    <a:pt x="775716" y="399288"/>
                  </a:lnTo>
                  <a:lnTo>
                    <a:pt x="781812" y="428244"/>
                  </a:lnTo>
                  <a:lnTo>
                    <a:pt x="787908" y="458724"/>
                  </a:lnTo>
                  <a:lnTo>
                    <a:pt x="792480" y="490728"/>
                  </a:lnTo>
                  <a:lnTo>
                    <a:pt x="797052" y="521208"/>
                  </a:lnTo>
                  <a:lnTo>
                    <a:pt x="800100" y="553212"/>
                  </a:lnTo>
                  <a:lnTo>
                    <a:pt x="803148" y="586740"/>
                  </a:lnTo>
                  <a:lnTo>
                    <a:pt x="804672" y="620268"/>
                  </a:lnTo>
                  <a:lnTo>
                    <a:pt x="804672" y="653796"/>
                  </a:lnTo>
                  <a:lnTo>
                    <a:pt x="806152" y="862543"/>
                  </a:lnTo>
                  <a:lnTo>
                    <a:pt x="800100" y="862584"/>
                  </a:lnTo>
                  <a:lnTo>
                    <a:pt x="806196" y="868680"/>
                  </a:lnTo>
                  <a:lnTo>
                    <a:pt x="1002441" y="868680"/>
                  </a:lnTo>
                  <a:lnTo>
                    <a:pt x="995995" y="874776"/>
                  </a:lnTo>
                  <a:close/>
                </a:path>
                <a:path w="1028700" h="1141729">
                  <a:moveTo>
                    <a:pt x="655277" y="864148"/>
                  </a:moveTo>
                  <a:lnTo>
                    <a:pt x="653796" y="653796"/>
                  </a:lnTo>
                  <a:lnTo>
                    <a:pt x="652272" y="603504"/>
                  </a:lnTo>
                  <a:lnTo>
                    <a:pt x="649224" y="556260"/>
                  </a:lnTo>
                  <a:lnTo>
                    <a:pt x="644652" y="509016"/>
                  </a:lnTo>
                  <a:lnTo>
                    <a:pt x="637032" y="464820"/>
                  </a:lnTo>
                  <a:lnTo>
                    <a:pt x="627888" y="422148"/>
                  </a:lnTo>
                  <a:lnTo>
                    <a:pt x="621792" y="400812"/>
                  </a:lnTo>
                  <a:lnTo>
                    <a:pt x="634854" y="400812"/>
                  </a:lnTo>
                  <a:lnTo>
                    <a:pt x="649224" y="461772"/>
                  </a:lnTo>
                  <a:lnTo>
                    <a:pt x="656844" y="507492"/>
                  </a:lnTo>
                  <a:lnTo>
                    <a:pt x="661416" y="554736"/>
                  </a:lnTo>
                  <a:lnTo>
                    <a:pt x="665988" y="603504"/>
                  </a:lnTo>
                  <a:lnTo>
                    <a:pt x="667512" y="653796"/>
                  </a:lnTo>
                  <a:lnTo>
                    <a:pt x="668952" y="864108"/>
                  </a:lnTo>
                  <a:lnTo>
                    <a:pt x="661416" y="864108"/>
                  </a:lnTo>
                  <a:lnTo>
                    <a:pt x="655277" y="864148"/>
                  </a:lnTo>
                  <a:close/>
                </a:path>
                <a:path w="1028700" h="1141729">
                  <a:moveTo>
                    <a:pt x="652272" y="605028"/>
                  </a:moveTo>
                  <a:lnTo>
                    <a:pt x="652176" y="603504"/>
                  </a:lnTo>
                  <a:lnTo>
                    <a:pt x="652272" y="605028"/>
                  </a:lnTo>
                  <a:close/>
                </a:path>
                <a:path w="1028700" h="1141729">
                  <a:moveTo>
                    <a:pt x="1002441" y="868680"/>
                  </a:moveTo>
                  <a:lnTo>
                    <a:pt x="806196" y="868680"/>
                  </a:lnTo>
                  <a:lnTo>
                    <a:pt x="806152" y="862543"/>
                  </a:lnTo>
                  <a:lnTo>
                    <a:pt x="1028700" y="861060"/>
                  </a:lnTo>
                  <a:lnTo>
                    <a:pt x="1027093" y="862584"/>
                  </a:lnTo>
                  <a:lnTo>
                    <a:pt x="1008888" y="862584"/>
                  </a:lnTo>
                  <a:lnTo>
                    <a:pt x="1002441" y="868680"/>
                  </a:lnTo>
                  <a:close/>
                </a:path>
                <a:path w="1028700" h="1141729">
                  <a:moveTo>
                    <a:pt x="806196" y="868680"/>
                  </a:moveTo>
                  <a:lnTo>
                    <a:pt x="800100" y="862584"/>
                  </a:lnTo>
                  <a:lnTo>
                    <a:pt x="806152" y="862543"/>
                  </a:lnTo>
                  <a:lnTo>
                    <a:pt x="806196" y="868680"/>
                  </a:lnTo>
                  <a:close/>
                </a:path>
                <a:path w="1028700" h="1141729">
                  <a:moveTo>
                    <a:pt x="747505" y="1127760"/>
                  </a:moveTo>
                  <a:lnTo>
                    <a:pt x="737616" y="1127760"/>
                  </a:lnTo>
                  <a:lnTo>
                    <a:pt x="732979" y="1123497"/>
                  </a:lnTo>
                  <a:lnTo>
                    <a:pt x="1008888" y="862584"/>
                  </a:lnTo>
                  <a:lnTo>
                    <a:pt x="1013460" y="874776"/>
                  </a:lnTo>
                  <a:lnTo>
                    <a:pt x="1014238" y="874776"/>
                  </a:lnTo>
                  <a:lnTo>
                    <a:pt x="747505" y="1127760"/>
                  </a:lnTo>
                  <a:close/>
                </a:path>
                <a:path w="1028700" h="1141729">
                  <a:moveTo>
                    <a:pt x="1014238" y="874776"/>
                  </a:moveTo>
                  <a:lnTo>
                    <a:pt x="1013460" y="874776"/>
                  </a:lnTo>
                  <a:lnTo>
                    <a:pt x="1008888" y="862584"/>
                  </a:lnTo>
                  <a:lnTo>
                    <a:pt x="1027093" y="862584"/>
                  </a:lnTo>
                  <a:lnTo>
                    <a:pt x="1014238" y="874776"/>
                  </a:lnTo>
                  <a:close/>
                </a:path>
                <a:path w="1028700" h="1141729">
                  <a:moveTo>
                    <a:pt x="655320" y="870204"/>
                  </a:moveTo>
                  <a:lnTo>
                    <a:pt x="655277" y="864148"/>
                  </a:lnTo>
                  <a:lnTo>
                    <a:pt x="661416" y="864108"/>
                  </a:lnTo>
                  <a:lnTo>
                    <a:pt x="655320" y="870204"/>
                  </a:lnTo>
                  <a:close/>
                </a:path>
                <a:path w="1028700" h="1141729">
                  <a:moveTo>
                    <a:pt x="668994" y="870204"/>
                  </a:moveTo>
                  <a:lnTo>
                    <a:pt x="655320" y="870204"/>
                  </a:lnTo>
                  <a:lnTo>
                    <a:pt x="661416" y="864108"/>
                  </a:lnTo>
                  <a:lnTo>
                    <a:pt x="668952" y="864108"/>
                  </a:lnTo>
                  <a:lnTo>
                    <a:pt x="668994" y="870204"/>
                  </a:lnTo>
                  <a:close/>
                </a:path>
                <a:path w="1028700" h="1141729">
                  <a:moveTo>
                    <a:pt x="733044" y="1141476"/>
                  </a:moveTo>
                  <a:lnTo>
                    <a:pt x="432816" y="865632"/>
                  </a:lnTo>
                  <a:lnTo>
                    <a:pt x="655277" y="864148"/>
                  </a:lnTo>
                  <a:lnTo>
                    <a:pt x="655298" y="867156"/>
                  </a:lnTo>
                  <a:lnTo>
                    <a:pt x="454152" y="867156"/>
                  </a:lnTo>
                  <a:lnTo>
                    <a:pt x="449580" y="877824"/>
                  </a:lnTo>
                  <a:lnTo>
                    <a:pt x="465755" y="877824"/>
                  </a:lnTo>
                  <a:lnTo>
                    <a:pt x="732979" y="1123497"/>
                  </a:lnTo>
                  <a:lnTo>
                    <a:pt x="728472" y="1127760"/>
                  </a:lnTo>
                  <a:lnTo>
                    <a:pt x="747505" y="1127760"/>
                  </a:lnTo>
                  <a:lnTo>
                    <a:pt x="733044" y="1141476"/>
                  </a:lnTo>
                  <a:close/>
                </a:path>
                <a:path w="1028700" h="1141729">
                  <a:moveTo>
                    <a:pt x="449580" y="877824"/>
                  </a:moveTo>
                  <a:lnTo>
                    <a:pt x="454152" y="867156"/>
                  </a:lnTo>
                  <a:lnTo>
                    <a:pt x="465634" y="877712"/>
                  </a:lnTo>
                  <a:lnTo>
                    <a:pt x="449580" y="877824"/>
                  </a:lnTo>
                  <a:close/>
                </a:path>
                <a:path w="1028700" h="1141729">
                  <a:moveTo>
                    <a:pt x="465634" y="877712"/>
                  </a:moveTo>
                  <a:lnTo>
                    <a:pt x="454152" y="867156"/>
                  </a:lnTo>
                  <a:lnTo>
                    <a:pt x="655298" y="867156"/>
                  </a:lnTo>
                  <a:lnTo>
                    <a:pt x="655320" y="870204"/>
                  </a:lnTo>
                  <a:lnTo>
                    <a:pt x="668994" y="870204"/>
                  </a:lnTo>
                  <a:lnTo>
                    <a:pt x="669036" y="876300"/>
                  </a:lnTo>
                  <a:lnTo>
                    <a:pt x="465634" y="877712"/>
                  </a:lnTo>
                  <a:close/>
                </a:path>
                <a:path w="1028700" h="1141729">
                  <a:moveTo>
                    <a:pt x="465755" y="877824"/>
                  </a:moveTo>
                  <a:lnTo>
                    <a:pt x="449580" y="877824"/>
                  </a:lnTo>
                  <a:lnTo>
                    <a:pt x="465634" y="877712"/>
                  </a:lnTo>
                  <a:close/>
                </a:path>
                <a:path w="1028700" h="1141729">
                  <a:moveTo>
                    <a:pt x="737616" y="1127760"/>
                  </a:moveTo>
                  <a:lnTo>
                    <a:pt x="728472" y="1127760"/>
                  </a:lnTo>
                  <a:lnTo>
                    <a:pt x="732979" y="1123497"/>
                  </a:lnTo>
                  <a:lnTo>
                    <a:pt x="737616" y="1127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2759964" y="5315711"/>
            <a:ext cx="1821180" cy="1148080"/>
            <a:chOff x="2759964" y="5315711"/>
            <a:chExt cx="1821180" cy="1148080"/>
          </a:xfrm>
        </p:grpSpPr>
        <p:sp>
          <p:nvSpPr>
            <p:cNvPr id="33" name="object 33" descr=""/>
            <p:cNvSpPr/>
            <p:nvPr/>
          </p:nvSpPr>
          <p:spPr>
            <a:xfrm>
              <a:off x="2759964" y="5315711"/>
              <a:ext cx="1821180" cy="1148080"/>
            </a:xfrm>
            <a:custGeom>
              <a:avLst/>
              <a:gdLst/>
              <a:ahLst/>
              <a:cxnLst/>
              <a:rect l="l" t="t" r="r" b="b"/>
              <a:pathLst>
                <a:path w="1821179" h="1148079">
                  <a:moveTo>
                    <a:pt x="1821179" y="1147571"/>
                  </a:moveTo>
                  <a:lnTo>
                    <a:pt x="0" y="1147571"/>
                  </a:lnTo>
                  <a:lnTo>
                    <a:pt x="0" y="0"/>
                  </a:lnTo>
                  <a:lnTo>
                    <a:pt x="1821179" y="0"/>
                  </a:lnTo>
                  <a:lnTo>
                    <a:pt x="1821179" y="11475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0443" y="5561076"/>
              <a:ext cx="158495" cy="14630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0443" y="5730239"/>
              <a:ext cx="158495" cy="146303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6214871" y="5315711"/>
            <a:ext cx="2002789" cy="1170940"/>
            <a:chOff x="6214871" y="5315711"/>
            <a:chExt cx="2002789" cy="1170940"/>
          </a:xfrm>
        </p:grpSpPr>
        <p:sp>
          <p:nvSpPr>
            <p:cNvPr id="37" name="object 37" descr=""/>
            <p:cNvSpPr/>
            <p:nvPr/>
          </p:nvSpPr>
          <p:spPr>
            <a:xfrm>
              <a:off x="6214871" y="5315711"/>
              <a:ext cx="2002789" cy="1170940"/>
            </a:xfrm>
            <a:custGeom>
              <a:avLst/>
              <a:gdLst/>
              <a:ahLst/>
              <a:cxnLst/>
              <a:rect l="l" t="t" r="r" b="b"/>
              <a:pathLst>
                <a:path w="2002790" h="1170939">
                  <a:moveTo>
                    <a:pt x="2002535" y="1170432"/>
                  </a:moveTo>
                  <a:lnTo>
                    <a:pt x="0" y="1170432"/>
                  </a:lnTo>
                  <a:lnTo>
                    <a:pt x="0" y="0"/>
                  </a:lnTo>
                  <a:lnTo>
                    <a:pt x="2002535" y="0"/>
                  </a:lnTo>
                  <a:lnTo>
                    <a:pt x="2002535" y="11704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6876" y="5561076"/>
              <a:ext cx="158495" cy="146303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6876" y="5730239"/>
              <a:ext cx="158495" cy="146303"/>
            </a:xfrm>
            <a:prstGeom prst="rect">
              <a:avLst/>
            </a:prstGeom>
          </p:spPr>
        </p:pic>
      </p:grpSp>
      <p:pic>
        <p:nvPicPr>
          <p:cNvPr id="40" name="object 4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876" y="5899403"/>
            <a:ext cx="158495" cy="146303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876" y="6068567"/>
            <a:ext cx="158495" cy="146303"/>
          </a:xfrm>
          <a:prstGeom prst="rect">
            <a:avLst/>
          </a:prstGeom>
        </p:spPr>
      </p:pic>
      <p:graphicFrame>
        <p:nvGraphicFramePr>
          <p:cNvPr id="42" name="object 42" descr=""/>
          <p:cNvGraphicFramePr>
            <a:graphicFrameLocks noGrp="1"/>
          </p:cNvGraphicFramePr>
          <p:nvPr/>
        </p:nvGraphicFramePr>
        <p:xfrm>
          <a:off x="2756058" y="5311806"/>
          <a:ext cx="5464175" cy="115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0"/>
                <a:gridCol w="1631950"/>
                <a:gridCol w="2004060"/>
              </a:tblGrid>
              <a:tr h="225425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05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Arial"/>
                          <a:cs typeface="Arial"/>
                        </a:rPr>
                        <a:t>Borrowing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50" spc="-20">
                          <a:latin typeface="Arial"/>
                          <a:cs typeface="Arial"/>
                        </a:rPr>
                        <a:t>Book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190500">
                        <a:lnSpc>
                          <a:spcPts val="1245"/>
                        </a:lnSpc>
                        <a:spcBef>
                          <a:spcPts val="7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Lending</a:t>
                      </a:r>
                      <a:r>
                        <a:rPr dirty="0" sz="105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latin typeface="Arial"/>
                          <a:cs typeface="Arial"/>
                        </a:rPr>
                        <a:t>Transaction</a:t>
                      </a:r>
                      <a:r>
                        <a:rPr dirty="0" sz="1050" spc="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5"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245"/>
                        </a:lnSpc>
                        <a:spcBef>
                          <a:spcPts val="7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0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0"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marL="190500">
                        <a:lnSpc>
                          <a:spcPts val="1220"/>
                        </a:lnSpc>
                      </a:pPr>
                      <a:r>
                        <a:rPr dirty="0" sz="1050" spc="-20">
                          <a:latin typeface="Arial"/>
                          <a:cs typeface="Arial"/>
                        </a:rPr>
                        <a:t>Date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22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0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105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Arial"/>
                          <a:cs typeface="Arial"/>
                        </a:rPr>
                        <a:t>(ISBN)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190500">
                        <a:lnSpc>
                          <a:spcPts val="126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Borrower</a:t>
                      </a:r>
                      <a:r>
                        <a:rPr dirty="0" sz="105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0"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245"/>
                        </a:lnSpc>
                        <a:spcBef>
                          <a:spcPts val="70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Borrower</a:t>
                      </a:r>
                      <a:r>
                        <a:rPr dirty="0" sz="1050" spc="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5"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372870" algn="l"/>
                        </a:tabLst>
                      </a:pPr>
                      <a:r>
                        <a:rPr dirty="0" sz="1050" spc="-20">
                          <a:latin typeface="Arial"/>
                          <a:cs typeface="Arial"/>
                        </a:rPr>
                        <a:t>0..*</a:t>
                      </a:r>
                      <a:r>
                        <a:rPr dirty="0" sz="105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50" spc="-20">
                          <a:latin typeface="Arial"/>
                          <a:cs typeface="Arial"/>
                        </a:rPr>
                        <a:t>1..*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260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10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0">
                          <a:latin typeface="Arial"/>
                          <a:cs typeface="Arial"/>
                        </a:rPr>
                        <a:t>Type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91770">
                        <a:lnSpc>
                          <a:spcPts val="1245"/>
                        </a:lnSpc>
                        <a:spcBef>
                          <a:spcPts val="70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Lending</a:t>
                      </a:r>
                      <a:r>
                        <a:rPr dirty="0" sz="105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190500">
                        <a:lnSpc>
                          <a:spcPts val="1245"/>
                        </a:lnSpc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Book ID</a:t>
                      </a:r>
                      <a:r>
                        <a:rPr dirty="0" sz="10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>
                          <a:latin typeface="Arial"/>
                          <a:cs typeface="Arial"/>
                        </a:rPr>
                        <a:t>(ISBN)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3" name="object 4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43" y="5899403"/>
            <a:ext cx="158495" cy="146303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43" y="6068567"/>
            <a:ext cx="158495" cy="146303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43" y="6237732"/>
            <a:ext cx="158495" cy="146303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1535703" y="5664222"/>
            <a:ext cx="4292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ahoma"/>
                <a:cs typeface="Tahoma"/>
              </a:rPr>
              <a:t>key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1979676" y="5596140"/>
            <a:ext cx="751840" cy="728980"/>
          </a:xfrm>
          <a:custGeom>
            <a:avLst/>
            <a:gdLst/>
            <a:ahLst/>
            <a:cxnLst/>
            <a:rect l="l" t="t" r="r" b="b"/>
            <a:pathLst>
              <a:path w="751839" h="728979">
                <a:moveTo>
                  <a:pt x="739127" y="525780"/>
                </a:moveTo>
                <a:lnTo>
                  <a:pt x="723595" y="509016"/>
                </a:lnTo>
                <a:lnTo>
                  <a:pt x="681215" y="463296"/>
                </a:lnTo>
                <a:lnTo>
                  <a:pt x="669493" y="493915"/>
                </a:lnTo>
                <a:lnTo>
                  <a:pt x="30467" y="252984"/>
                </a:lnTo>
                <a:lnTo>
                  <a:pt x="25895" y="265176"/>
                </a:lnTo>
                <a:lnTo>
                  <a:pt x="665340" y="504774"/>
                </a:lnTo>
                <a:lnTo>
                  <a:pt x="653783" y="534924"/>
                </a:lnTo>
                <a:lnTo>
                  <a:pt x="739127" y="525780"/>
                </a:lnTo>
                <a:close/>
              </a:path>
              <a:path w="751839" h="728979">
                <a:moveTo>
                  <a:pt x="739127" y="18288"/>
                </a:moveTo>
                <a:lnTo>
                  <a:pt x="655307" y="0"/>
                </a:lnTo>
                <a:lnTo>
                  <a:pt x="662927" y="30467"/>
                </a:lnTo>
                <a:lnTo>
                  <a:pt x="76187" y="176784"/>
                </a:lnTo>
                <a:lnTo>
                  <a:pt x="79235" y="188976"/>
                </a:lnTo>
                <a:lnTo>
                  <a:pt x="665975" y="42659"/>
                </a:lnTo>
                <a:lnTo>
                  <a:pt x="673595" y="73152"/>
                </a:lnTo>
                <a:lnTo>
                  <a:pt x="728205" y="27432"/>
                </a:lnTo>
                <a:lnTo>
                  <a:pt x="739127" y="18288"/>
                </a:lnTo>
                <a:close/>
              </a:path>
              <a:path w="751839" h="728979">
                <a:moveTo>
                  <a:pt x="751332" y="728472"/>
                </a:moveTo>
                <a:lnTo>
                  <a:pt x="735076" y="705612"/>
                </a:lnTo>
                <a:lnTo>
                  <a:pt x="702564" y="659892"/>
                </a:lnTo>
                <a:lnTo>
                  <a:pt x="687324" y="687819"/>
                </a:lnTo>
                <a:lnTo>
                  <a:pt x="4572" y="329184"/>
                </a:lnTo>
                <a:lnTo>
                  <a:pt x="0" y="341376"/>
                </a:lnTo>
                <a:lnTo>
                  <a:pt x="680808" y="699770"/>
                </a:lnTo>
                <a:lnTo>
                  <a:pt x="665988" y="726948"/>
                </a:lnTo>
                <a:lnTo>
                  <a:pt x="751332" y="728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7860264" y="4876291"/>
            <a:ext cx="4292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ahoma"/>
                <a:cs typeface="Tahoma"/>
              </a:rPr>
              <a:t>key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7367015" y="5202936"/>
            <a:ext cx="462280" cy="538480"/>
          </a:xfrm>
          <a:custGeom>
            <a:avLst/>
            <a:gdLst/>
            <a:ahLst/>
            <a:cxnLst/>
            <a:rect l="l" t="t" r="r" b="b"/>
            <a:pathLst>
              <a:path w="462279" h="538479">
                <a:moveTo>
                  <a:pt x="53833" y="484325"/>
                </a:moveTo>
                <a:lnTo>
                  <a:pt x="44714" y="476646"/>
                </a:lnTo>
                <a:lnTo>
                  <a:pt x="452628" y="0"/>
                </a:lnTo>
                <a:lnTo>
                  <a:pt x="461772" y="9144"/>
                </a:lnTo>
                <a:lnTo>
                  <a:pt x="53833" y="484325"/>
                </a:lnTo>
                <a:close/>
              </a:path>
              <a:path w="462279" h="538479">
                <a:moveTo>
                  <a:pt x="0" y="537972"/>
                </a:moveTo>
                <a:lnTo>
                  <a:pt x="19811" y="455676"/>
                </a:lnTo>
                <a:lnTo>
                  <a:pt x="44714" y="476646"/>
                </a:lnTo>
                <a:lnTo>
                  <a:pt x="36576" y="486156"/>
                </a:lnTo>
                <a:lnTo>
                  <a:pt x="45720" y="493776"/>
                </a:lnTo>
                <a:lnTo>
                  <a:pt x="65055" y="493776"/>
                </a:lnTo>
                <a:lnTo>
                  <a:pt x="77724" y="504444"/>
                </a:lnTo>
                <a:lnTo>
                  <a:pt x="0" y="537972"/>
                </a:lnTo>
                <a:close/>
              </a:path>
              <a:path w="462279" h="538479">
                <a:moveTo>
                  <a:pt x="45720" y="493776"/>
                </a:moveTo>
                <a:lnTo>
                  <a:pt x="36576" y="486156"/>
                </a:lnTo>
                <a:lnTo>
                  <a:pt x="44714" y="476646"/>
                </a:lnTo>
                <a:lnTo>
                  <a:pt x="53833" y="484325"/>
                </a:lnTo>
                <a:lnTo>
                  <a:pt x="45720" y="493776"/>
                </a:lnTo>
                <a:close/>
              </a:path>
              <a:path w="462279" h="538479">
                <a:moveTo>
                  <a:pt x="65055" y="493776"/>
                </a:moveTo>
                <a:lnTo>
                  <a:pt x="45720" y="493776"/>
                </a:lnTo>
                <a:lnTo>
                  <a:pt x="53833" y="484325"/>
                </a:lnTo>
                <a:lnTo>
                  <a:pt x="65055" y="493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8</a:t>
            </a:r>
          </a:p>
        </p:txBody>
      </p:sp>
      <p:sp>
        <p:nvSpPr>
          <p:cNvPr id="51" name="object 5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Optimizing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30" i="0">
                <a:latin typeface="Times New Roman"/>
                <a:cs typeface="Times New Roman"/>
              </a:rPr>
              <a:t>RDBMS-</a:t>
            </a:r>
            <a:r>
              <a:rPr dirty="0" i="0">
                <a:latin typeface="Times New Roman"/>
                <a:cs typeface="Times New Roman"/>
              </a:rPr>
              <a:t>based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Storage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81605" y="3466593"/>
            <a:ext cx="231140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Second-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Normal</a:t>
            </a:r>
            <a:r>
              <a:rPr dirty="0" u="sng" sz="16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dirty="0" sz="1400">
                <a:latin typeface="Arial"/>
                <a:cs typeface="Arial"/>
              </a:rPr>
              <a:t>Remove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field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depending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200" y="3782822"/>
            <a:ext cx="9144000" cy="3532504"/>
            <a:chOff x="457200" y="3782822"/>
            <a:chExt cx="9144000" cy="3532504"/>
          </a:xfrm>
        </p:grpSpPr>
        <p:sp>
          <p:nvSpPr>
            <p:cNvPr id="5" name="object 5" descr=""/>
            <p:cNvSpPr/>
            <p:nvPr/>
          </p:nvSpPr>
          <p:spPr>
            <a:xfrm>
              <a:off x="2226563" y="3788664"/>
              <a:ext cx="216535" cy="97790"/>
            </a:xfrm>
            <a:custGeom>
              <a:avLst/>
              <a:gdLst/>
              <a:ahLst/>
              <a:cxnLst/>
              <a:rect l="l" t="t" r="r" b="b"/>
              <a:pathLst>
                <a:path w="216535" h="97789">
                  <a:moveTo>
                    <a:pt x="216408" y="97535"/>
                  </a:moveTo>
                  <a:lnTo>
                    <a:pt x="0" y="97535"/>
                  </a:lnTo>
                  <a:lnTo>
                    <a:pt x="0" y="0"/>
                  </a:lnTo>
                  <a:lnTo>
                    <a:pt x="216408" y="0"/>
                  </a:lnTo>
                  <a:lnTo>
                    <a:pt x="216408" y="9753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20468" y="3782834"/>
              <a:ext cx="228600" cy="102870"/>
            </a:xfrm>
            <a:custGeom>
              <a:avLst/>
              <a:gdLst/>
              <a:ahLst/>
              <a:cxnLst/>
              <a:rect l="l" t="t" r="r" b="b"/>
              <a:pathLst>
                <a:path w="228600" h="102870">
                  <a:moveTo>
                    <a:pt x="228600" y="0"/>
                  </a:moveTo>
                  <a:lnTo>
                    <a:pt x="221996" y="0"/>
                  </a:lnTo>
                  <a:lnTo>
                    <a:pt x="221996" y="11430"/>
                  </a:lnTo>
                  <a:lnTo>
                    <a:pt x="219456" y="11430"/>
                  </a:lnTo>
                  <a:lnTo>
                    <a:pt x="219456" y="8890"/>
                  </a:lnTo>
                  <a:lnTo>
                    <a:pt x="221996" y="11430"/>
                  </a:lnTo>
                  <a:lnTo>
                    <a:pt x="221996" y="0"/>
                  </a:lnTo>
                  <a:lnTo>
                    <a:pt x="11684" y="0"/>
                  </a:lnTo>
                  <a:lnTo>
                    <a:pt x="11684" y="6350"/>
                  </a:lnTo>
                  <a:lnTo>
                    <a:pt x="9144" y="8890"/>
                  </a:lnTo>
                  <a:lnTo>
                    <a:pt x="9144" y="6350"/>
                  </a:lnTo>
                  <a:lnTo>
                    <a:pt x="11684" y="6350"/>
                  </a:lnTo>
                  <a:lnTo>
                    <a:pt x="11684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02870"/>
                  </a:lnTo>
                  <a:lnTo>
                    <a:pt x="12192" y="102870"/>
                  </a:lnTo>
                  <a:lnTo>
                    <a:pt x="12192" y="11938"/>
                  </a:lnTo>
                  <a:lnTo>
                    <a:pt x="216408" y="11938"/>
                  </a:lnTo>
                  <a:lnTo>
                    <a:pt x="216408" y="102870"/>
                  </a:lnTo>
                  <a:lnTo>
                    <a:pt x="228600" y="102870"/>
                  </a:lnTo>
                  <a:lnTo>
                    <a:pt x="228600" y="11938"/>
                  </a:lnTo>
                  <a:lnTo>
                    <a:pt x="228600" y="11430"/>
                  </a:lnTo>
                  <a:lnTo>
                    <a:pt x="228600" y="6350"/>
                  </a:lnTo>
                  <a:lnTo>
                    <a:pt x="228600" y="584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29100" y="3823716"/>
              <a:ext cx="216535" cy="62865"/>
            </a:xfrm>
            <a:custGeom>
              <a:avLst/>
              <a:gdLst/>
              <a:ahLst/>
              <a:cxnLst/>
              <a:rect l="l" t="t" r="r" b="b"/>
              <a:pathLst>
                <a:path w="216535" h="62864">
                  <a:moveTo>
                    <a:pt x="216408" y="62483"/>
                  </a:moveTo>
                  <a:lnTo>
                    <a:pt x="0" y="62483"/>
                  </a:lnTo>
                  <a:lnTo>
                    <a:pt x="0" y="0"/>
                  </a:lnTo>
                  <a:lnTo>
                    <a:pt x="216408" y="0"/>
                  </a:lnTo>
                  <a:lnTo>
                    <a:pt x="216408" y="6248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22991" y="3817873"/>
              <a:ext cx="228600" cy="68580"/>
            </a:xfrm>
            <a:custGeom>
              <a:avLst/>
              <a:gdLst/>
              <a:ahLst/>
              <a:cxnLst/>
              <a:rect l="l" t="t" r="r" b="b"/>
              <a:pathLst>
                <a:path w="228600" h="68579">
                  <a:moveTo>
                    <a:pt x="228600" y="0"/>
                  </a:moveTo>
                  <a:lnTo>
                    <a:pt x="221996" y="0"/>
                  </a:lnTo>
                  <a:lnTo>
                    <a:pt x="221996" y="11430"/>
                  </a:lnTo>
                  <a:lnTo>
                    <a:pt x="219456" y="11430"/>
                  </a:lnTo>
                  <a:lnTo>
                    <a:pt x="219456" y="8890"/>
                  </a:lnTo>
                  <a:lnTo>
                    <a:pt x="221996" y="11430"/>
                  </a:lnTo>
                  <a:lnTo>
                    <a:pt x="221996" y="0"/>
                  </a:lnTo>
                  <a:lnTo>
                    <a:pt x="13081" y="0"/>
                  </a:lnTo>
                  <a:lnTo>
                    <a:pt x="13081" y="6350"/>
                  </a:lnTo>
                  <a:lnTo>
                    <a:pt x="9906" y="8890"/>
                  </a:lnTo>
                  <a:lnTo>
                    <a:pt x="9906" y="6350"/>
                  </a:lnTo>
                  <a:lnTo>
                    <a:pt x="13081" y="6350"/>
                  </a:lnTo>
                  <a:lnTo>
                    <a:pt x="13081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68580"/>
                  </a:lnTo>
                  <a:lnTo>
                    <a:pt x="13716" y="68580"/>
                  </a:lnTo>
                  <a:lnTo>
                    <a:pt x="13716" y="11938"/>
                  </a:lnTo>
                  <a:lnTo>
                    <a:pt x="216408" y="11938"/>
                  </a:lnTo>
                  <a:lnTo>
                    <a:pt x="216408" y="68580"/>
                  </a:lnTo>
                  <a:lnTo>
                    <a:pt x="228600" y="68580"/>
                  </a:lnTo>
                  <a:lnTo>
                    <a:pt x="228600" y="11938"/>
                  </a:lnTo>
                  <a:lnTo>
                    <a:pt x="228600" y="11430"/>
                  </a:lnTo>
                  <a:lnTo>
                    <a:pt x="228600" y="6350"/>
                  </a:lnTo>
                  <a:lnTo>
                    <a:pt x="228600" y="584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2508503" y="1793748"/>
            <a:ext cx="1836420" cy="1160145"/>
            <a:chOff x="2508503" y="1793748"/>
            <a:chExt cx="1836420" cy="1160145"/>
          </a:xfrm>
        </p:grpSpPr>
        <p:sp>
          <p:nvSpPr>
            <p:cNvPr id="11" name="object 11" descr=""/>
            <p:cNvSpPr/>
            <p:nvPr/>
          </p:nvSpPr>
          <p:spPr>
            <a:xfrm>
              <a:off x="2514600" y="1799844"/>
              <a:ext cx="1824355" cy="1148080"/>
            </a:xfrm>
            <a:custGeom>
              <a:avLst/>
              <a:gdLst/>
              <a:ahLst/>
              <a:cxnLst/>
              <a:rect l="l" t="t" r="r" b="b"/>
              <a:pathLst>
                <a:path w="1824354" h="1148080">
                  <a:moveTo>
                    <a:pt x="1824227" y="1147571"/>
                  </a:moveTo>
                  <a:lnTo>
                    <a:pt x="0" y="1147571"/>
                  </a:lnTo>
                  <a:lnTo>
                    <a:pt x="0" y="0"/>
                  </a:lnTo>
                  <a:lnTo>
                    <a:pt x="1824227" y="0"/>
                  </a:lnTo>
                  <a:lnTo>
                    <a:pt x="1824227" y="11475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508491" y="1793760"/>
              <a:ext cx="1836420" cy="1160145"/>
            </a:xfrm>
            <a:custGeom>
              <a:avLst/>
              <a:gdLst/>
              <a:ahLst/>
              <a:cxnLst/>
              <a:rect l="l" t="t" r="r" b="b"/>
              <a:pathLst>
                <a:path w="1836420" h="1160145">
                  <a:moveTo>
                    <a:pt x="1836420" y="0"/>
                  </a:moveTo>
                  <a:lnTo>
                    <a:pt x="1824228" y="0"/>
                  </a:lnTo>
                  <a:lnTo>
                    <a:pt x="1824228" y="12192"/>
                  </a:lnTo>
                  <a:lnTo>
                    <a:pt x="1824228" y="224015"/>
                  </a:lnTo>
                  <a:lnTo>
                    <a:pt x="1824228" y="237731"/>
                  </a:lnTo>
                  <a:lnTo>
                    <a:pt x="1824228" y="1147559"/>
                  </a:lnTo>
                  <a:lnTo>
                    <a:pt x="12192" y="1147559"/>
                  </a:lnTo>
                  <a:lnTo>
                    <a:pt x="12192" y="237731"/>
                  </a:lnTo>
                  <a:lnTo>
                    <a:pt x="1824228" y="237731"/>
                  </a:lnTo>
                  <a:lnTo>
                    <a:pt x="1824228" y="224015"/>
                  </a:lnTo>
                  <a:lnTo>
                    <a:pt x="12192" y="224015"/>
                  </a:lnTo>
                  <a:lnTo>
                    <a:pt x="12192" y="12192"/>
                  </a:lnTo>
                  <a:lnTo>
                    <a:pt x="1824228" y="12192"/>
                  </a:lnTo>
                  <a:lnTo>
                    <a:pt x="1824228" y="0"/>
                  </a:lnTo>
                  <a:lnTo>
                    <a:pt x="0" y="0"/>
                  </a:lnTo>
                  <a:lnTo>
                    <a:pt x="0" y="224015"/>
                  </a:lnTo>
                  <a:lnTo>
                    <a:pt x="0" y="1159751"/>
                  </a:lnTo>
                  <a:lnTo>
                    <a:pt x="1836420" y="1159764"/>
                  </a:lnTo>
                  <a:lnTo>
                    <a:pt x="1836420" y="1153668"/>
                  </a:lnTo>
                  <a:lnTo>
                    <a:pt x="1836420" y="6096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046732"/>
              <a:ext cx="158496" cy="1478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217420"/>
              <a:ext cx="158496" cy="14477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385060"/>
              <a:ext cx="158496" cy="14630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552700"/>
              <a:ext cx="158496" cy="14630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723388"/>
              <a:ext cx="158496" cy="146303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514600" y="1799844"/>
            <a:ext cx="1824355" cy="11480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91770" indent="236220">
              <a:lnSpc>
                <a:spcPct val="100000"/>
              </a:lnSpc>
              <a:spcBef>
                <a:spcPts val="32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Borrowing</a:t>
            </a:r>
            <a:endParaRPr sz="1100">
              <a:latin typeface="Arial"/>
              <a:cs typeface="Arial"/>
            </a:endParaRPr>
          </a:p>
          <a:p>
            <a:pPr marL="191770" marR="179705">
              <a:lnSpc>
                <a:spcPct val="100899"/>
              </a:lnSpc>
              <a:spcBef>
                <a:spcPts val="265"/>
              </a:spcBef>
            </a:pP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Transaction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 </a:t>
            </a:r>
            <a:r>
              <a:rPr dirty="0" sz="1100" spc="-20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 marL="191770" marR="647700">
              <a:lnSpc>
                <a:spcPct val="100400"/>
              </a:lnSpc>
              <a:spcBef>
                <a:spcPts val="10"/>
              </a:spcBef>
            </a:pP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(ISBN)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338827" y="1793748"/>
            <a:ext cx="3644265" cy="1323340"/>
            <a:chOff x="4338827" y="1793748"/>
            <a:chExt cx="3644265" cy="1323340"/>
          </a:xfrm>
        </p:grpSpPr>
        <p:sp>
          <p:nvSpPr>
            <p:cNvPr id="20" name="object 20" descr=""/>
            <p:cNvSpPr/>
            <p:nvPr/>
          </p:nvSpPr>
          <p:spPr>
            <a:xfrm>
              <a:off x="5971032" y="1799844"/>
              <a:ext cx="2005964" cy="1310640"/>
            </a:xfrm>
            <a:custGeom>
              <a:avLst/>
              <a:gdLst/>
              <a:ahLst/>
              <a:cxnLst/>
              <a:rect l="l" t="t" r="r" b="b"/>
              <a:pathLst>
                <a:path w="2005965" h="1310639">
                  <a:moveTo>
                    <a:pt x="2005583" y="1310639"/>
                  </a:moveTo>
                  <a:lnTo>
                    <a:pt x="0" y="1310639"/>
                  </a:lnTo>
                  <a:lnTo>
                    <a:pt x="0" y="0"/>
                  </a:lnTo>
                  <a:lnTo>
                    <a:pt x="2005583" y="0"/>
                  </a:lnTo>
                  <a:lnTo>
                    <a:pt x="2005583" y="13106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64923" y="1793760"/>
              <a:ext cx="2018030" cy="1323340"/>
            </a:xfrm>
            <a:custGeom>
              <a:avLst/>
              <a:gdLst/>
              <a:ahLst/>
              <a:cxnLst/>
              <a:rect l="l" t="t" r="r" b="b"/>
              <a:pathLst>
                <a:path w="2018029" h="1323339">
                  <a:moveTo>
                    <a:pt x="2017776" y="0"/>
                  </a:moveTo>
                  <a:lnTo>
                    <a:pt x="2005584" y="0"/>
                  </a:lnTo>
                  <a:lnTo>
                    <a:pt x="2005584" y="12192"/>
                  </a:lnTo>
                  <a:lnTo>
                    <a:pt x="2005584" y="224015"/>
                  </a:lnTo>
                  <a:lnTo>
                    <a:pt x="2005584" y="237731"/>
                  </a:lnTo>
                  <a:lnTo>
                    <a:pt x="2005584" y="1310640"/>
                  </a:lnTo>
                  <a:lnTo>
                    <a:pt x="12192" y="1310640"/>
                  </a:lnTo>
                  <a:lnTo>
                    <a:pt x="12192" y="237731"/>
                  </a:lnTo>
                  <a:lnTo>
                    <a:pt x="2005584" y="237731"/>
                  </a:lnTo>
                  <a:lnTo>
                    <a:pt x="2005584" y="224015"/>
                  </a:lnTo>
                  <a:lnTo>
                    <a:pt x="12192" y="224015"/>
                  </a:lnTo>
                  <a:lnTo>
                    <a:pt x="12192" y="12192"/>
                  </a:lnTo>
                  <a:lnTo>
                    <a:pt x="2005584" y="12192"/>
                  </a:lnTo>
                  <a:lnTo>
                    <a:pt x="2005584" y="0"/>
                  </a:lnTo>
                  <a:lnTo>
                    <a:pt x="0" y="0"/>
                  </a:lnTo>
                  <a:lnTo>
                    <a:pt x="0" y="224015"/>
                  </a:lnTo>
                  <a:lnTo>
                    <a:pt x="0" y="1322832"/>
                  </a:lnTo>
                  <a:lnTo>
                    <a:pt x="2017776" y="1322832"/>
                  </a:lnTo>
                  <a:lnTo>
                    <a:pt x="2017776" y="1316736"/>
                  </a:lnTo>
                  <a:lnTo>
                    <a:pt x="2017776" y="1310640"/>
                  </a:lnTo>
                  <a:lnTo>
                    <a:pt x="2017776" y="6096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083" y="2046732"/>
              <a:ext cx="156971" cy="14782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083" y="2217420"/>
              <a:ext cx="156971" cy="14477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083" y="2385060"/>
              <a:ext cx="156971" cy="14630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083" y="2552700"/>
              <a:ext cx="156971" cy="14630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338815" y="2368295"/>
              <a:ext cx="1632585" cy="13970"/>
            </a:xfrm>
            <a:custGeom>
              <a:avLst/>
              <a:gdLst/>
              <a:ahLst/>
              <a:cxnLst/>
              <a:rect l="l" t="t" r="r" b="b"/>
              <a:pathLst>
                <a:path w="1632585" h="13969">
                  <a:moveTo>
                    <a:pt x="1632216" y="1536"/>
                  </a:moveTo>
                  <a:lnTo>
                    <a:pt x="810780" y="0"/>
                  </a:lnTo>
                  <a:lnTo>
                    <a:pt x="0" y="1536"/>
                  </a:lnTo>
                  <a:lnTo>
                    <a:pt x="0" y="13728"/>
                  </a:lnTo>
                  <a:lnTo>
                    <a:pt x="810780" y="12192"/>
                  </a:lnTo>
                  <a:lnTo>
                    <a:pt x="1632216" y="13728"/>
                  </a:lnTo>
                  <a:lnTo>
                    <a:pt x="1632216" y="1536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699476" y="2413493"/>
            <a:ext cx="237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1..*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405353" y="2413493"/>
            <a:ext cx="237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0..*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322035" y="2035542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57506" y="2543044"/>
            <a:ext cx="31623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190500">
              <a:lnSpc>
                <a:spcPts val="1300"/>
              </a:lnSpc>
              <a:spcBef>
                <a:spcPts val="259"/>
              </a:spcBef>
            </a:pPr>
            <a:r>
              <a:rPr dirty="0" sz="1200" spc="-50" b="1">
                <a:latin typeface="Tahoma"/>
                <a:cs typeface="Tahoma"/>
              </a:rPr>
              <a:t>P </a:t>
            </a:r>
            <a:r>
              <a:rPr dirty="0" sz="1200" b="1">
                <a:latin typeface="Tahoma"/>
                <a:cs typeface="Tahoma"/>
              </a:rPr>
              <a:t>P,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815115" y="2187941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006084" y="2734056"/>
            <a:ext cx="157480" cy="337185"/>
            <a:chOff x="6006084" y="2734056"/>
            <a:chExt cx="157480" cy="337185"/>
          </a:xfrm>
        </p:grpSpPr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084" y="2734056"/>
              <a:ext cx="156971" cy="14630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084" y="2924556"/>
              <a:ext cx="156971" cy="146303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5971032" y="1799844"/>
            <a:ext cx="2005964" cy="13106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843915">
              <a:lnSpc>
                <a:spcPct val="100000"/>
              </a:lnSpc>
              <a:spcBef>
                <a:spcPts val="325"/>
              </a:spcBef>
            </a:pPr>
            <a:r>
              <a:rPr dirty="0" sz="1100" spc="-2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191770" marR="851535">
              <a:lnSpc>
                <a:spcPct val="100899"/>
              </a:lnSpc>
              <a:spcBef>
                <a:spcPts val="26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(ISBN)</a:t>
            </a:r>
            <a:endParaRPr sz="1100">
              <a:latin typeface="Arial"/>
              <a:cs typeface="Arial"/>
            </a:endParaRPr>
          </a:p>
          <a:p>
            <a:pPr marL="191770" marR="873125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Type </a:t>
            </a: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  <a:p>
            <a:pPr marL="191770" marR="750570">
              <a:lnSpc>
                <a:spcPts val="15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Quantity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Description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84792" y="3244097"/>
            <a:ext cx="1868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Borrower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Name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needs </a:t>
            </a:r>
            <a:r>
              <a:rPr dirty="0" sz="1200">
                <a:latin typeface="Arial"/>
                <a:cs typeface="Arial"/>
              </a:rPr>
              <a:t>Borrower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428494" y="3227280"/>
            <a:ext cx="1586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Date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needs Lending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Transaction</a:t>
            </a:r>
            <a:r>
              <a:rPr dirty="0" sz="1200" spc="-25">
                <a:latin typeface="Arial"/>
                <a:cs typeface="Arial"/>
              </a:rPr>
              <a:t> 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281697" y="3922271"/>
            <a:ext cx="1079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partial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key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691639" y="3886200"/>
            <a:ext cx="1454150" cy="1708785"/>
            <a:chOff x="1691639" y="3886200"/>
            <a:chExt cx="1454150" cy="1708785"/>
          </a:xfrm>
        </p:grpSpPr>
        <p:sp>
          <p:nvSpPr>
            <p:cNvPr id="40" name="object 40" descr=""/>
            <p:cNvSpPr/>
            <p:nvPr/>
          </p:nvSpPr>
          <p:spPr>
            <a:xfrm>
              <a:off x="2092451" y="3886200"/>
              <a:ext cx="485140" cy="535305"/>
            </a:xfrm>
            <a:custGeom>
              <a:avLst/>
              <a:gdLst/>
              <a:ahLst/>
              <a:cxnLst/>
              <a:rect l="l" t="t" r="r" b="b"/>
              <a:pathLst>
                <a:path w="485139" h="535304">
                  <a:moveTo>
                    <a:pt x="350520" y="376428"/>
                  </a:moveTo>
                  <a:lnTo>
                    <a:pt x="134111" y="376428"/>
                  </a:lnTo>
                  <a:lnTo>
                    <a:pt x="134111" y="0"/>
                  </a:lnTo>
                  <a:lnTo>
                    <a:pt x="350520" y="0"/>
                  </a:lnTo>
                  <a:lnTo>
                    <a:pt x="350520" y="376428"/>
                  </a:lnTo>
                  <a:close/>
                </a:path>
                <a:path w="485139" h="535304">
                  <a:moveTo>
                    <a:pt x="242315" y="534924"/>
                  </a:moveTo>
                  <a:lnTo>
                    <a:pt x="0" y="376428"/>
                  </a:lnTo>
                  <a:lnTo>
                    <a:pt x="484631" y="376428"/>
                  </a:lnTo>
                  <a:lnTo>
                    <a:pt x="242315" y="53492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071116" y="3886200"/>
              <a:ext cx="527685" cy="542925"/>
            </a:xfrm>
            <a:custGeom>
              <a:avLst/>
              <a:gdLst/>
              <a:ahLst/>
              <a:cxnLst/>
              <a:rect l="l" t="t" r="r" b="b"/>
              <a:pathLst>
                <a:path w="527685" h="542925">
                  <a:moveTo>
                    <a:pt x="149351" y="376428"/>
                  </a:moveTo>
                  <a:lnTo>
                    <a:pt x="149351" y="0"/>
                  </a:lnTo>
                  <a:lnTo>
                    <a:pt x="161543" y="0"/>
                  </a:lnTo>
                  <a:lnTo>
                    <a:pt x="161543" y="370332"/>
                  </a:lnTo>
                  <a:lnTo>
                    <a:pt x="155447" y="370332"/>
                  </a:lnTo>
                  <a:lnTo>
                    <a:pt x="149351" y="376428"/>
                  </a:lnTo>
                  <a:close/>
                </a:path>
                <a:path w="527685" h="542925">
                  <a:moveTo>
                    <a:pt x="486610" y="382524"/>
                  </a:moveTo>
                  <a:lnTo>
                    <a:pt x="365759" y="382524"/>
                  </a:lnTo>
                  <a:lnTo>
                    <a:pt x="365759" y="0"/>
                  </a:lnTo>
                  <a:lnTo>
                    <a:pt x="377951" y="0"/>
                  </a:lnTo>
                  <a:lnTo>
                    <a:pt x="377951" y="370332"/>
                  </a:lnTo>
                  <a:lnTo>
                    <a:pt x="371855" y="370332"/>
                  </a:lnTo>
                  <a:lnTo>
                    <a:pt x="377951" y="376428"/>
                  </a:lnTo>
                  <a:lnTo>
                    <a:pt x="495929" y="376428"/>
                  </a:lnTo>
                  <a:lnTo>
                    <a:pt x="486610" y="382524"/>
                  </a:lnTo>
                  <a:close/>
                </a:path>
                <a:path w="527685" h="542925">
                  <a:moveTo>
                    <a:pt x="263651" y="542544"/>
                  </a:moveTo>
                  <a:lnTo>
                    <a:pt x="0" y="370332"/>
                  </a:lnTo>
                  <a:lnTo>
                    <a:pt x="149351" y="370332"/>
                  </a:lnTo>
                  <a:lnTo>
                    <a:pt x="149351" y="371856"/>
                  </a:lnTo>
                  <a:lnTo>
                    <a:pt x="24383" y="371856"/>
                  </a:lnTo>
                  <a:lnTo>
                    <a:pt x="21335" y="382524"/>
                  </a:lnTo>
                  <a:lnTo>
                    <a:pt x="40693" y="382524"/>
                  </a:lnTo>
                  <a:lnTo>
                    <a:pt x="263651" y="528358"/>
                  </a:lnTo>
                  <a:lnTo>
                    <a:pt x="260603" y="530352"/>
                  </a:lnTo>
                  <a:lnTo>
                    <a:pt x="282317" y="530352"/>
                  </a:lnTo>
                  <a:lnTo>
                    <a:pt x="263651" y="542544"/>
                  </a:lnTo>
                  <a:close/>
                </a:path>
                <a:path w="527685" h="542925">
                  <a:moveTo>
                    <a:pt x="161543" y="376428"/>
                  </a:moveTo>
                  <a:lnTo>
                    <a:pt x="149351" y="376428"/>
                  </a:lnTo>
                  <a:lnTo>
                    <a:pt x="155447" y="370332"/>
                  </a:lnTo>
                  <a:lnTo>
                    <a:pt x="161543" y="370332"/>
                  </a:lnTo>
                  <a:lnTo>
                    <a:pt x="161543" y="376428"/>
                  </a:lnTo>
                  <a:close/>
                </a:path>
                <a:path w="527685" h="542925">
                  <a:moveTo>
                    <a:pt x="377951" y="376428"/>
                  </a:moveTo>
                  <a:lnTo>
                    <a:pt x="371855" y="370332"/>
                  </a:lnTo>
                  <a:lnTo>
                    <a:pt x="377951" y="370332"/>
                  </a:lnTo>
                  <a:lnTo>
                    <a:pt x="377951" y="376428"/>
                  </a:lnTo>
                  <a:close/>
                </a:path>
                <a:path w="527685" h="542925">
                  <a:moveTo>
                    <a:pt x="495929" y="376428"/>
                  </a:moveTo>
                  <a:lnTo>
                    <a:pt x="377951" y="376428"/>
                  </a:lnTo>
                  <a:lnTo>
                    <a:pt x="377951" y="370332"/>
                  </a:lnTo>
                  <a:lnTo>
                    <a:pt x="527303" y="370332"/>
                  </a:lnTo>
                  <a:lnTo>
                    <a:pt x="524970" y="371856"/>
                  </a:lnTo>
                  <a:lnTo>
                    <a:pt x="502919" y="371856"/>
                  </a:lnTo>
                  <a:lnTo>
                    <a:pt x="495929" y="376428"/>
                  </a:lnTo>
                  <a:close/>
                </a:path>
                <a:path w="527685" h="542925">
                  <a:moveTo>
                    <a:pt x="40693" y="382524"/>
                  </a:moveTo>
                  <a:lnTo>
                    <a:pt x="21335" y="382524"/>
                  </a:lnTo>
                  <a:lnTo>
                    <a:pt x="24383" y="371856"/>
                  </a:lnTo>
                  <a:lnTo>
                    <a:pt x="40693" y="382524"/>
                  </a:lnTo>
                  <a:close/>
                </a:path>
                <a:path w="527685" h="542925">
                  <a:moveTo>
                    <a:pt x="161543" y="382524"/>
                  </a:moveTo>
                  <a:lnTo>
                    <a:pt x="40693" y="382524"/>
                  </a:lnTo>
                  <a:lnTo>
                    <a:pt x="24383" y="371856"/>
                  </a:lnTo>
                  <a:lnTo>
                    <a:pt x="149351" y="371856"/>
                  </a:lnTo>
                  <a:lnTo>
                    <a:pt x="149351" y="376428"/>
                  </a:lnTo>
                  <a:lnTo>
                    <a:pt x="161543" y="376428"/>
                  </a:lnTo>
                  <a:lnTo>
                    <a:pt x="161543" y="382524"/>
                  </a:lnTo>
                  <a:close/>
                </a:path>
                <a:path w="527685" h="542925">
                  <a:moveTo>
                    <a:pt x="282317" y="530352"/>
                  </a:moveTo>
                  <a:lnTo>
                    <a:pt x="266699" y="530352"/>
                  </a:lnTo>
                  <a:lnTo>
                    <a:pt x="263651" y="528358"/>
                  </a:lnTo>
                  <a:lnTo>
                    <a:pt x="502919" y="371856"/>
                  </a:lnTo>
                  <a:lnTo>
                    <a:pt x="505967" y="382524"/>
                  </a:lnTo>
                  <a:lnTo>
                    <a:pt x="508638" y="382524"/>
                  </a:lnTo>
                  <a:lnTo>
                    <a:pt x="282317" y="530352"/>
                  </a:lnTo>
                  <a:close/>
                </a:path>
                <a:path w="527685" h="542925">
                  <a:moveTo>
                    <a:pt x="508638" y="382524"/>
                  </a:moveTo>
                  <a:lnTo>
                    <a:pt x="505967" y="382524"/>
                  </a:lnTo>
                  <a:lnTo>
                    <a:pt x="502919" y="371856"/>
                  </a:lnTo>
                  <a:lnTo>
                    <a:pt x="524970" y="371856"/>
                  </a:lnTo>
                  <a:lnTo>
                    <a:pt x="508638" y="382524"/>
                  </a:lnTo>
                  <a:close/>
                </a:path>
                <a:path w="527685" h="542925">
                  <a:moveTo>
                    <a:pt x="266699" y="530352"/>
                  </a:moveTo>
                  <a:lnTo>
                    <a:pt x="260603" y="530352"/>
                  </a:lnTo>
                  <a:lnTo>
                    <a:pt x="263651" y="528358"/>
                  </a:lnTo>
                  <a:lnTo>
                    <a:pt x="266699" y="5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99259" y="4622291"/>
              <a:ext cx="1438910" cy="966469"/>
            </a:xfrm>
            <a:custGeom>
              <a:avLst/>
              <a:gdLst/>
              <a:ahLst/>
              <a:cxnLst/>
              <a:rect l="l" t="t" r="r" b="b"/>
              <a:pathLst>
                <a:path w="1438910" h="966470">
                  <a:moveTo>
                    <a:pt x="1438656" y="966215"/>
                  </a:moveTo>
                  <a:lnTo>
                    <a:pt x="0" y="966215"/>
                  </a:lnTo>
                  <a:lnTo>
                    <a:pt x="0" y="0"/>
                  </a:lnTo>
                  <a:lnTo>
                    <a:pt x="1438656" y="0"/>
                  </a:lnTo>
                  <a:lnTo>
                    <a:pt x="1438656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691639" y="4616208"/>
              <a:ext cx="1454150" cy="978535"/>
            </a:xfrm>
            <a:custGeom>
              <a:avLst/>
              <a:gdLst/>
              <a:ahLst/>
              <a:cxnLst/>
              <a:rect l="l" t="t" r="r" b="b"/>
              <a:pathLst>
                <a:path w="1454150" h="978535">
                  <a:moveTo>
                    <a:pt x="1453896" y="0"/>
                  </a:moveTo>
                  <a:lnTo>
                    <a:pt x="1440180" y="0"/>
                  </a:lnTo>
                  <a:lnTo>
                    <a:pt x="1440180" y="12192"/>
                  </a:lnTo>
                  <a:lnTo>
                    <a:pt x="1440180" y="236220"/>
                  </a:lnTo>
                  <a:lnTo>
                    <a:pt x="1440180" y="248412"/>
                  </a:lnTo>
                  <a:lnTo>
                    <a:pt x="1440180" y="966216"/>
                  </a:lnTo>
                  <a:lnTo>
                    <a:pt x="13716" y="966216"/>
                  </a:lnTo>
                  <a:lnTo>
                    <a:pt x="13716" y="248412"/>
                  </a:lnTo>
                  <a:lnTo>
                    <a:pt x="1440180" y="248412"/>
                  </a:lnTo>
                  <a:lnTo>
                    <a:pt x="1440180" y="236220"/>
                  </a:lnTo>
                  <a:lnTo>
                    <a:pt x="13716" y="236220"/>
                  </a:lnTo>
                  <a:lnTo>
                    <a:pt x="13716" y="12192"/>
                  </a:lnTo>
                  <a:lnTo>
                    <a:pt x="1440180" y="12192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236220"/>
                  </a:lnTo>
                  <a:lnTo>
                    <a:pt x="0" y="978408"/>
                  </a:lnTo>
                  <a:lnTo>
                    <a:pt x="1453896" y="978408"/>
                  </a:lnTo>
                  <a:lnTo>
                    <a:pt x="1453896" y="972312"/>
                  </a:lnTo>
                  <a:lnTo>
                    <a:pt x="1453896" y="966216"/>
                  </a:lnTo>
                  <a:lnTo>
                    <a:pt x="1453896" y="6096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263" y="4963667"/>
              <a:ext cx="158495" cy="146303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1263" y="5132832"/>
              <a:ext cx="158495" cy="146303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1699260" y="4622291"/>
            <a:ext cx="1438910" cy="96646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36880">
              <a:lnSpc>
                <a:spcPct val="100000"/>
              </a:lnSpc>
              <a:spcBef>
                <a:spcPts val="340"/>
              </a:spcBef>
            </a:pPr>
            <a:r>
              <a:rPr dirty="0" sz="1100" spc="-10">
                <a:latin typeface="Arial"/>
                <a:cs typeface="Arial"/>
              </a:rPr>
              <a:t>Borrower</a:t>
            </a:r>
            <a:endParaRPr sz="1100">
              <a:latin typeface="Arial"/>
              <a:cs typeface="Arial"/>
            </a:endParaRPr>
          </a:p>
          <a:p>
            <a:pPr marL="188595" marR="264795">
              <a:lnSpc>
                <a:spcPct val="101800"/>
              </a:lnSpc>
              <a:spcBef>
                <a:spcPts val="969"/>
              </a:spcBef>
            </a:pP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192267" y="4559808"/>
            <a:ext cx="3815079" cy="2247900"/>
            <a:chOff x="5192267" y="4559808"/>
            <a:chExt cx="3815079" cy="2247900"/>
          </a:xfrm>
        </p:grpSpPr>
        <p:sp>
          <p:nvSpPr>
            <p:cNvPr id="48" name="object 48" descr=""/>
            <p:cNvSpPr/>
            <p:nvPr/>
          </p:nvSpPr>
          <p:spPr>
            <a:xfrm>
              <a:off x="7178039" y="4565903"/>
              <a:ext cx="1823085" cy="1394460"/>
            </a:xfrm>
            <a:custGeom>
              <a:avLst/>
              <a:gdLst/>
              <a:ahLst/>
              <a:cxnLst/>
              <a:rect l="l" t="t" r="r" b="b"/>
              <a:pathLst>
                <a:path w="1823084" h="1394460">
                  <a:moveTo>
                    <a:pt x="1822704" y="1394460"/>
                  </a:moveTo>
                  <a:lnTo>
                    <a:pt x="0" y="1394460"/>
                  </a:lnTo>
                  <a:lnTo>
                    <a:pt x="0" y="0"/>
                  </a:lnTo>
                  <a:lnTo>
                    <a:pt x="1822704" y="0"/>
                  </a:lnTo>
                  <a:lnTo>
                    <a:pt x="1822704" y="13944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171944" y="4559820"/>
              <a:ext cx="1835150" cy="1407160"/>
            </a:xfrm>
            <a:custGeom>
              <a:avLst/>
              <a:gdLst/>
              <a:ahLst/>
              <a:cxnLst/>
              <a:rect l="l" t="t" r="r" b="b"/>
              <a:pathLst>
                <a:path w="1835150" h="1407160">
                  <a:moveTo>
                    <a:pt x="1834896" y="0"/>
                  </a:moveTo>
                  <a:lnTo>
                    <a:pt x="1821180" y="0"/>
                  </a:lnTo>
                  <a:lnTo>
                    <a:pt x="1821180" y="12192"/>
                  </a:lnTo>
                  <a:lnTo>
                    <a:pt x="1821180" y="224015"/>
                  </a:lnTo>
                  <a:lnTo>
                    <a:pt x="1821180" y="236207"/>
                  </a:lnTo>
                  <a:lnTo>
                    <a:pt x="1821180" y="1394447"/>
                  </a:lnTo>
                  <a:lnTo>
                    <a:pt x="12192" y="1394447"/>
                  </a:lnTo>
                  <a:lnTo>
                    <a:pt x="12192" y="236207"/>
                  </a:lnTo>
                  <a:lnTo>
                    <a:pt x="1821180" y="236207"/>
                  </a:lnTo>
                  <a:lnTo>
                    <a:pt x="1821180" y="224015"/>
                  </a:lnTo>
                  <a:lnTo>
                    <a:pt x="12192" y="224015"/>
                  </a:lnTo>
                  <a:lnTo>
                    <a:pt x="12192" y="12192"/>
                  </a:lnTo>
                  <a:lnTo>
                    <a:pt x="1821180" y="12192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224015"/>
                  </a:lnTo>
                  <a:lnTo>
                    <a:pt x="0" y="1406639"/>
                  </a:lnTo>
                  <a:lnTo>
                    <a:pt x="1834896" y="1406639"/>
                  </a:lnTo>
                  <a:lnTo>
                    <a:pt x="1834896" y="1400543"/>
                  </a:lnTo>
                  <a:lnTo>
                    <a:pt x="1834896" y="1394447"/>
                  </a:lnTo>
                  <a:lnTo>
                    <a:pt x="1834896" y="6096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567" y="4814316"/>
              <a:ext cx="158496" cy="146303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567" y="4981955"/>
              <a:ext cx="158496" cy="14630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567" y="5151120"/>
              <a:ext cx="158496" cy="14478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567" y="5318760"/>
              <a:ext cx="158496" cy="146303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5199887" y="5879592"/>
              <a:ext cx="1823085" cy="922019"/>
            </a:xfrm>
            <a:custGeom>
              <a:avLst/>
              <a:gdLst/>
              <a:ahLst/>
              <a:cxnLst/>
              <a:rect l="l" t="t" r="r" b="b"/>
              <a:pathLst>
                <a:path w="1823084" h="922020">
                  <a:moveTo>
                    <a:pt x="1822704" y="922019"/>
                  </a:moveTo>
                  <a:lnTo>
                    <a:pt x="0" y="922019"/>
                  </a:lnTo>
                  <a:lnTo>
                    <a:pt x="0" y="0"/>
                  </a:lnTo>
                  <a:lnTo>
                    <a:pt x="1822704" y="0"/>
                  </a:lnTo>
                  <a:lnTo>
                    <a:pt x="1822704" y="922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192255" y="5873508"/>
              <a:ext cx="1837055" cy="934719"/>
            </a:xfrm>
            <a:custGeom>
              <a:avLst/>
              <a:gdLst/>
              <a:ahLst/>
              <a:cxnLst/>
              <a:rect l="l" t="t" r="r" b="b"/>
              <a:pathLst>
                <a:path w="1837054" h="934720">
                  <a:moveTo>
                    <a:pt x="1836432" y="0"/>
                  </a:moveTo>
                  <a:lnTo>
                    <a:pt x="1822716" y="0"/>
                  </a:lnTo>
                  <a:lnTo>
                    <a:pt x="1822716" y="12192"/>
                  </a:lnTo>
                  <a:lnTo>
                    <a:pt x="1822716" y="225552"/>
                  </a:lnTo>
                  <a:lnTo>
                    <a:pt x="1822716" y="237744"/>
                  </a:lnTo>
                  <a:lnTo>
                    <a:pt x="1822716" y="922020"/>
                  </a:lnTo>
                  <a:lnTo>
                    <a:pt x="13716" y="922020"/>
                  </a:lnTo>
                  <a:lnTo>
                    <a:pt x="13716" y="237744"/>
                  </a:lnTo>
                  <a:lnTo>
                    <a:pt x="1822716" y="237744"/>
                  </a:lnTo>
                  <a:lnTo>
                    <a:pt x="1822716" y="225552"/>
                  </a:lnTo>
                  <a:lnTo>
                    <a:pt x="13716" y="225552"/>
                  </a:lnTo>
                  <a:lnTo>
                    <a:pt x="13716" y="12192"/>
                  </a:lnTo>
                  <a:lnTo>
                    <a:pt x="1822716" y="12192"/>
                  </a:lnTo>
                  <a:lnTo>
                    <a:pt x="1822716" y="0"/>
                  </a:lnTo>
                  <a:lnTo>
                    <a:pt x="0" y="0"/>
                  </a:lnTo>
                  <a:lnTo>
                    <a:pt x="0" y="225552"/>
                  </a:lnTo>
                  <a:lnTo>
                    <a:pt x="0" y="934212"/>
                  </a:lnTo>
                  <a:lnTo>
                    <a:pt x="1836432" y="934212"/>
                  </a:lnTo>
                  <a:lnTo>
                    <a:pt x="1836432" y="928116"/>
                  </a:lnTo>
                  <a:lnTo>
                    <a:pt x="1836432" y="922020"/>
                  </a:lnTo>
                  <a:lnTo>
                    <a:pt x="1836432" y="6096"/>
                  </a:lnTo>
                  <a:lnTo>
                    <a:pt x="1836432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4939" y="6126480"/>
              <a:ext cx="156972" cy="146303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4939" y="6295644"/>
              <a:ext cx="156972" cy="146303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5199888" y="5879592"/>
            <a:ext cx="1823085" cy="92201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90500" marR="179705" indent="325755">
              <a:lnSpc>
                <a:spcPct val="110000"/>
              </a:lnSpc>
              <a:spcBef>
                <a:spcPts val="204"/>
              </a:spcBef>
            </a:pPr>
            <a:r>
              <a:rPr dirty="0" sz="1100">
                <a:latin typeface="Arial"/>
                <a:cs typeface="Arial"/>
              </a:rPr>
              <a:t>Borrow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Book </a:t>
            </a: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Transaction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(ISBN)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4166615" y="4616196"/>
            <a:ext cx="3232785" cy="1221105"/>
            <a:chOff x="4166615" y="4616196"/>
            <a:chExt cx="3232785" cy="1221105"/>
          </a:xfrm>
        </p:grpSpPr>
        <p:pic>
          <p:nvPicPr>
            <p:cNvPr id="60" name="object 6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523" y="5690616"/>
              <a:ext cx="158496" cy="146303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4174235" y="4622291"/>
              <a:ext cx="1664335" cy="1001394"/>
            </a:xfrm>
            <a:custGeom>
              <a:avLst/>
              <a:gdLst/>
              <a:ahLst/>
              <a:cxnLst/>
              <a:rect l="l" t="t" r="r" b="b"/>
              <a:pathLst>
                <a:path w="1664335" h="1001395">
                  <a:moveTo>
                    <a:pt x="1664208" y="1001268"/>
                  </a:moveTo>
                  <a:lnTo>
                    <a:pt x="0" y="1001268"/>
                  </a:lnTo>
                  <a:lnTo>
                    <a:pt x="0" y="0"/>
                  </a:lnTo>
                  <a:lnTo>
                    <a:pt x="1664208" y="0"/>
                  </a:lnTo>
                  <a:lnTo>
                    <a:pt x="1664208" y="100126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166616" y="4616208"/>
              <a:ext cx="1679575" cy="1013460"/>
            </a:xfrm>
            <a:custGeom>
              <a:avLst/>
              <a:gdLst/>
              <a:ahLst/>
              <a:cxnLst/>
              <a:rect l="l" t="t" r="r" b="b"/>
              <a:pathLst>
                <a:path w="1679575" h="1013460">
                  <a:moveTo>
                    <a:pt x="1679448" y="0"/>
                  </a:moveTo>
                  <a:lnTo>
                    <a:pt x="1665732" y="0"/>
                  </a:lnTo>
                  <a:lnTo>
                    <a:pt x="1665732" y="12192"/>
                  </a:lnTo>
                  <a:lnTo>
                    <a:pt x="1665732" y="225552"/>
                  </a:lnTo>
                  <a:lnTo>
                    <a:pt x="1665732" y="237744"/>
                  </a:lnTo>
                  <a:lnTo>
                    <a:pt x="1665732" y="1001268"/>
                  </a:lnTo>
                  <a:lnTo>
                    <a:pt x="13716" y="1001268"/>
                  </a:lnTo>
                  <a:lnTo>
                    <a:pt x="13716" y="237744"/>
                  </a:lnTo>
                  <a:lnTo>
                    <a:pt x="1665732" y="237744"/>
                  </a:lnTo>
                  <a:lnTo>
                    <a:pt x="1665732" y="225552"/>
                  </a:lnTo>
                  <a:lnTo>
                    <a:pt x="13716" y="225552"/>
                  </a:lnTo>
                  <a:lnTo>
                    <a:pt x="13716" y="12192"/>
                  </a:lnTo>
                  <a:lnTo>
                    <a:pt x="1665732" y="12192"/>
                  </a:lnTo>
                  <a:lnTo>
                    <a:pt x="1665732" y="0"/>
                  </a:lnTo>
                  <a:lnTo>
                    <a:pt x="0" y="0"/>
                  </a:lnTo>
                  <a:lnTo>
                    <a:pt x="0" y="225552"/>
                  </a:lnTo>
                  <a:lnTo>
                    <a:pt x="0" y="1013460"/>
                  </a:lnTo>
                  <a:lnTo>
                    <a:pt x="1679448" y="1013460"/>
                  </a:lnTo>
                  <a:lnTo>
                    <a:pt x="1679448" y="1007364"/>
                  </a:lnTo>
                  <a:lnTo>
                    <a:pt x="1679448" y="1001268"/>
                  </a:lnTo>
                  <a:lnTo>
                    <a:pt x="1679448" y="6096"/>
                  </a:lnTo>
                  <a:lnTo>
                    <a:pt x="1679448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3" y="4858511"/>
              <a:ext cx="156971" cy="156972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3" y="5026152"/>
              <a:ext cx="156971" cy="158496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3" y="5195316"/>
              <a:ext cx="156971" cy="147828"/>
            </a:xfrm>
            <a:prstGeom prst="rect">
              <a:avLst/>
            </a:prstGeom>
          </p:spPr>
        </p:pic>
      </p:grpSp>
      <p:sp>
        <p:nvSpPr>
          <p:cNvPr id="66" name="object 66" descr=""/>
          <p:cNvSpPr txBox="1"/>
          <p:nvPr/>
        </p:nvSpPr>
        <p:spPr>
          <a:xfrm>
            <a:off x="4174235" y="4622291"/>
            <a:ext cx="1664335" cy="100139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Borrowed</a:t>
            </a:r>
            <a:endParaRPr sz="1100">
              <a:latin typeface="Arial"/>
              <a:cs typeface="Arial"/>
            </a:endParaRPr>
          </a:p>
          <a:p>
            <a:pPr marL="188595" marR="22860">
              <a:lnSpc>
                <a:spcPct val="100000"/>
              </a:lnSpc>
              <a:spcBef>
                <a:spcPts val="290"/>
              </a:spcBef>
            </a:pP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Transaction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 </a:t>
            </a:r>
            <a:r>
              <a:rPr dirty="0" sz="1100" spc="-20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5838444" y="5111508"/>
            <a:ext cx="1339850" cy="13970"/>
          </a:xfrm>
          <a:custGeom>
            <a:avLst/>
            <a:gdLst/>
            <a:ahLst/>
            <a:cxnLst/>
            <a:rect l="l" t="t" r="r" b="b"/>
            <a:pathLst>
              <a:path w="1339850" h="13970">
                <a:moveTo>
                  <a:pt x="1339583" y="1511"/>
                </a:moveTo>
                <a:lnTo>
                  <a:pt x="664451" y="0"/>
                </a:lnTo>
                <a:lnTo>
                  <a:pt x="0" y="1511"/>
                </a:lnTo>
                <a:lnTo>
                  <a:pt x="0" y="13716"/>
                </a:lnTo>
                <a:lnTo>
                  <a:pt x="664451" y="12179"/>
                </a:lnTo>
                <a:lnTo>
                  <a:pt x="1339583" y="13716"/>
                </a:lnTo>
                <a:lnTo>
                  <a:pt x="1339583" y="151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6860280" y="5144527"/>
            <a:ext cx="237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1..*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892842" y="5144527"/>
            <a:ext cx="237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0..*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3137916" y="5111508"/>
            <a:ext cx="3371215" cy="744220"/>
          </a:xfrm>
          <a:custGeom>
            <a:avLst/>
            <a:gdLst/>
            <a:ahLst/>
            <a:cxnLst/>
            <a:rect l="l" t="t" r="r" b="b"/>
            <a:pathLst>
              <a:path w="3371215" h="744220">
                <a:moveTo>
                  <a:pt x="1036307" y="1511"/>
                </a:moveTo>
                <a:lnTo>
                  <a:pt x="518147" y="0"/>
                </a:lnTo>
                <a:lnTo>
                  <a:pt x="0" y="1511"/>
                </a:lnTo>
                <a:lnTo>
                  <a:pt x="0" y="13716"/>
                </a:lnTo>
                <a:lnTo>
                  <a:pt x="518147" y="12179"/>
                </a:lnTo>
                <a:lnTo>
                  <a:pt x="1036307" y="13716"/>
                </a:lnTo>
                <a:lnTo>
                  <a:pt x="1036307" y="1511"/>
                </a:lnTo>
                <a:close/>
              </a:path>
              <a:path w="3371215" h="744220">
                <a:moveTo>
                  <a:pt x="3163824" y="707136"/>
                </a:moveTo>
                <a:lnTo>
                  <a:pt x="3151632" y="704088"/>
                </a:lnTo>
                <a:lnTo>
                  <a:pt x="3140964" y="740664"/>
                </a:lnTo>
                <a:lnTo>
                  <a:pt x="3153156" y="743712"/>
                </a:lnTo>
                <a:lnTo>
                  <a:pt x="3163824" y="707136"/>
                </a:lnTo>
                <a:close/>
              </a:path>
              <a:path w="3371215" h="744220">
                <a:moveTo>
                  <a:pt x="3179064" y="658368"/>
                </a:moveTo>
                <a:lnTo>
                  <a:pt x="3166872" y="655320"/>
                </a:lnTo>
                <a:lnTo>
                  <a:pt x="3156204" y="691896"/>
                </a:lnTo>
                <a:lnTo>
                  <a:pt x="3168396" y="694944"/>
                </a:lnTo>
                <a:lnTo>
                  <a:pt x="3179064" y="658368"/>
                </a:lnTo>
                <a:close/>
              </a:path>
              <a:path w="3371215" h="744220">
                <a:moveTo>
                  <a:pt x="3192780" y="609600"/>
                </a:moveTo>
                <a:lnTo>
                  <a:pt x="3180588" y="606552"/>
                </a:lnTo>
                <a:lnTo>
                  <a:pt x="3169920" y="643128"/>
                </a:lnTo>
                <a:lnTo>
                  <a:pt x="3182112" y="646176"/>
                </a:lnTo>
                <a:lnTo>
                  <a:pt x="3192780" y="609600"/>
                </a:lnTo>
                <a:close/>
              </a:path>
              <a:path w="3371215" h="744220">
                <a:moveTo>
                  <a:pt x="3208020" y="560832"/>
                </a:moveTo>
                <a:lnTo>
                  <a:pt x="3195828" y="557784"/>
                </a:lnTo>
                <a:lnTo>
                  <a:pt x="3185160" y="594360"/>
                </a:lnTo>
                <a:lnTo>
                  <a:pt x="3197352" y="597408"/>
                </a:lnTo>
                <a:lnTo>
                  <a:pt x="3208020" y="560832"/>
                </a:lnTo>
                <a:close/>
              </a:path>
              <a:path w="3371215" h="744220">
                <a:moveTo>
                  <a:pt x="3221736" y="512064"/>
                </a:moveTo>
                <a:lnTo>
                  <a:pt x="3209544" y="509016"/>
                </a:lnTo>
                <a:lnTo>
                  <a:pt x="3198876" y="545592"/>
                </a:lnTo>
                <a:lnTo>
                  <a:pt x="3211068" y="548640"/>
                </a:lnTo>
                <a:lnTo>
                  <a:pt x="3221736" y="512064"/>
                </a:lnTo>
                <a:close/>
              </a:path>
              <a:path w="3371215" h="744220">
                <a:moveTo>
                  <a:pt x="3235452" y="463296"/>
                </a:moveTo>
                <a:lnTo>
                  <a:pt x="3223260" y="460248"/>
                </a:lnTo>
                <a:lnTo>
                  <a:pt x="3212592" y="496824"/>
                </a:lnTo>
                <a:lnTo>
                  <a:pt x="3224784" y="499872"/>
                </a:lnTo>
                <a:lnTo>
                  <a:pt x="3235452" y="463296"/>
                </a:lnTo>
                <a:close/>
              </a:path>
              <a:path w="3371215" h="744220">
                <a:moveTo>
                  <a:pt x="3250692" y="414528"/>
                </a:moveTo>
                <a:lnTo>
                  <a:pt x="3238500" y="411480"/>
                </a:lnTo>
                <a:lnTo>
                  <a:pt x="3227832" y="448056"/>
                </a:lnTo>
                <a:lnTo>
                  <a:pt x="3240024" y="451104"/>
                </a:lnTo>
                <a:lnTo>
                  <a:pt x="3250692" y="414528"/>
                </a:lnTo>
                <a:close/>
              </a:path>
              <a:path w="3371215" h="744220">
                <a:moveTo>
                  <a:pt x="3264408" y="367284"/>
                </a:moveTo>
                <a:lnTo>
                  <a:pt x="3252216" y="362712"/>
                </a:lnTo>
                <a:lnTo>
                  <a:pt x="3241548" y="399288"/>
                </a:lnTo>
                <a:lnTo>
                  <a:pt x="3253740" y="402336"/>
                </a:lnTo>
                <a:lnTo>
                  <a:pt x="3264408" y="367284"/>
                </a:lnTo>
                <a:close/>
              </a:path>
              <a:path w="3371215" h="744220">
                <a:moveTo>
                  <a:pt x="3279648" y="318516"/>
                </a:moveTo>
                <a:lnTo>
                  <a:pt x="3267456" y="313944"/>
                </a:lnTo>
                <a:lnTo>
                  <a:pt x="3256788" y="350520"/>
                </a:lnTo>
                <a:lnTo>
                  <a:pt x="3268980" y="355092"/>
                </a:lnTo>
                <a:lnTo>
                  <a:pt x="3279648" y="318516"/>
                </a:lnTo>
                <a:close/>
              </a:path>
              <a:path w="3371215" h="744220">
                <a:moveTo>
                  <a:pt x="3293364" y="269748"/>
                </a:moveTo>
                <a:lnTo>
                  <a:pt x="3281172" y="265176"/>
                </a:lnTo>
                <a:lnTo>
                  <a:pt x="3270504" y="301752"/>
                </a:lnTo>
                <a:lnTo>
                  <a:pt x="3282696" y="306324"/>
                </a:lnTo>
                <a:lnTo>
                  <a:pt x="3293364" y="269748"/>
                </a:lnTo>
                <a:close/>
              </a:path>
              <a:path w="3371215" h="744220">
                <a:moveTo>
                  <a:pt x="3308604" y="220980"/>
                </a:moveTo>
                <a:lnTo>
                  <a:pt x="3296412" y="216408"/>
                </a:lnTo>
                <a:lnTo>
                  <a:pt x="3285744" y="252984"/>
                </a:lnTo>
                <a:lnTo>
                  <a:pt x="3297936" y="257556"/>
                </a:lnTo>
                <a:lnTo>
                  <a:pt x="3308604" y="220980"/>
                </a:lnTo>
                <a:close/>
              </a:path>
              <a:path w="3371215" h="744220">
                <a:moveTo>
                  <a:pt x="3322320" y="172212"/>
                </a:moveTo>
                <a:lnTo>
                  <a:pt x="3310128" y="167640"/>
                </a:lnTo>
                <a:lnTo>
                  <a:pt x="3299460" y="204216"/>
                </a:lnTo>
                <a:lnTo>
                  <a:pt x="3311652" y="208788"/>
                </a:lnTo>
                <a:lnTo>
                  <a:pt x="3322320" y="172212"/>
                </a:lnTo>
                <a:close/>
              </a:path>
              <a:path w="3371215" h="744220">
                <a:moveTo>
                  <a:pt x="3337560" y="123444"/>
                </a:moveTo>
                <a:lnTo>
                  <a:pt x="3325368" y="118872"/>
                </a:lnTo>
                <a:lnTo>
                  <a:pt x="3313176" y="155448"/>
                </a:lnTo>
                <a:lnTo>
                  <a:pt x="3325368" y="160020"/>
                </a:lnTo>
                <a:lnTo>
                  <a:pt x="3337560" y="123444"/>
                </a:lnTo>
                <a:close/>
              </a:path>
              <a:path w="3371215" h="744220">
                <a:moveTo>
                  <a:pt x="3351276" y="74676"/>
                </a:moveTo>
                <a:lnTo>
                  <a:pt x="3339084" y="70104"/>
                </a:lnTo>
                <a:lnTo>
                  <a:pt x="3328416" y="106680"/>
                </a:lnTo>
                <a:lnTo>
                  <a:pt x="3340608" y="111252"/>
                </a:lnTo>
                <a:lnTo>
                  <a:pt x="3351276" y="74676"/>
                </a:lnTo>
                <a:close/>
              </a:path>
              <a:path w="3371215" h="744220">
                <a:moveTo>
                  <a:pt x="3364992" y="25908"/>
                </a:moveTo>
                <a:lnTo>
                  <a:pt x="3352800" y="21336"/>
                </a:lnTo>
                <a:lnTo>
                  <a:pt x="3342132" y="57912"/>
                </a:lnTo>
                <a:lnTo>
                  <a:pt x="3354324" y="62484"/>
                </a:lnTo>
                <a:lnTo>
                  <a:pt x="3364992" y="25908"/>
                </a:lnTo>
                <a:close/>
              </a:path>
              <a:path w="3371215" h="744220">
                <a:moveTo>
                  <a:pt x="3371088" y="7620"/>
                </a:moveTo>
                <a:lnTo>
                  <a:pt x="3358896" y="4572"/>
                </a:lnTo>
                <a:lnTo>
                  <a:pt x="3357372" y="9144"/>
                </a:lnTo>
                <a:lnTo>
                  <a:pt x="3369564" y="13716"/>
                </a:lnTo>
                <a:lnTo>
                  <a:pt x="3371088" y="76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3215173" y="5144527"/>
            <a:ext cx="1035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879360" y="6101579"/>
            <a:ext cx="304800" cy="4311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00" b="1">
                <a:latin typeface="Tahoma"/>
                <a:cs typeface="Tahoma"/>
              </a:rPr>
              <a:t>P,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F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latin typeface="Tahoma"/>
                <a:cs typeface="Tahoma"/>
              </a:rPr>
              <a:t>P,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012946" y="4952481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8003534" y="6261561"/>
            <a:ext cx="1270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=</a:t>
            </a:r>
            <a:r>
              <a:rPr dirty="0" sz="1200" spc="-1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Primary</a:t>
            </a:r>
            <a:r>
              <a:rPr dirty="0" sz="1200" spc="5" b="1">
                <a:latin typeface="Tahoma"/>
                <a:cs typeface="Tahoma"/>
              </a:rPr>
              <a:t> </a:t>
            </a:r>
            <a:r>
              <a:rPr dirty="0" sz="1200" spc="-25" b="1">
                <a:latin typeface="Tahoma"/>
                <a:cs typeface="Tahoma"/>
              </a:rPr>
              <a:t>Key </a:t>
            </a:r>
            <a:r>
              <a:rPr dirty="0" sz="1200" b="1">
                <a:latin typeface="Tahoma"/>
                <a:cs typeface="Tahoma"/>
              </a:rPr>
              <a:t>F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=</a:t>
            </a:r>
            <a:r>
              <a:rPr dirty="0" sz="1200" spc="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Foreign</a:t>
            </a:r>
            <a:r>
              <a:rPr dirty="0" sz="1200" spc="-10" b="1">
                <a:latin typeface="Tahoma"/>
                <a:cs typeface="Tahoma"/>
              </a:rPr>
              <a:t> </a:t>
            </a:r>
            <a:r>
              <a:rPr dirty="0" sz="1200" spc="-25" b="1">
                <a:latin typeface="Tahoma"/>
                <a:cs typeface="Tahoma"/>
              </a:rPr>
              <a:t>Key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041144" y="4851883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3067290" y="6162544"/>
            <a:ext cx="14147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Identify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joint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keys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M:M</a:t>
            </a:r>
            <a:r>
              <a:rPr dirty="0" sz="1200" spc="-10">
                <a:latin typeface="Arial"/>
                <a:cs typeface="Arial"/>
              </a:rPr>
              <a:t> relationships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7" name="object 7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140" y="5512307"/>
            <a:ext cx="156972" cy="146304"/>
          </a:xfrm>
          <a:prstGeom prst="rect">
            <a:avLst/>
          </a:prstGeom>
        </p:spPr>
      </p:pic>
      <p:sp>
        <p:nvSpPr>
          <p:cNvPr id="78" name="object 78" descr=""/>
          <p:cNvSpPr txBox="1"/>
          <p:nvPr/>
        </p:nvSpPr>
        <p:spPr>
          <a:xfrm>
            <a:off x="7178040" y="4565903"/>
            <a:ext cx="1823085" cy="139446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90500" marR="670560" indent="561975">
              <a:lnSpc>
                <a:spcPct val="110900"/>
              </a:lnSpc>
              <a:spcBef>
                <a:spcPts val="185"/>
              </a:spcBef>
            </a:pPr>
            <a:r>
              <a:rPr dirty="0" sz="1100" spc="-20">
                <a:latin typeface="Arial"/>
                <a:cs typeface="Arial"/>
              </a:rPr>
              <a:t>Book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(ISBN)</a:t>
            </a:r>
            <a:endParaRPr sz="1100">
              <a:latin typeface="Arial"/>
              <a:cs typeface="Arial"/>
            </a:endParaRPr>
          </a:p>
          <a:p>
            <a:pPr marL="190500" marR="692150">
              <a:lnSpc>
                <a:spcPts val="1330"/>
              </a:lnSpc>
              <a:spcBef>
                <a:spcPts val="3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Type </a:t>
            </a: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  <a:p>
            <a:pPr marL="219075" marR="565785" indent="-26034">
              <a:lnSpc>
                <a:spcPct val="1054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Description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Quantity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524988" y="5082054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3854188" y="5110985"/>
            <a:ext cx="351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0..*</a:t>
            </a:r>
            <a:r>
              <a:rPr dirty="0" baseline="-30092" sz="1800" spc="-15" b="1">
                <a:latin typeface="Tahoma"/>
                <a:cs typeface="Tahoma"/>
              </a:rPr>
              <a:t>F</a:t>
            </a:r>
            <a:endParaRPr baseline="-30092" sz="1800">
              <a:latin typeface="Tahoma"/>
              <a:cs typeface="Tahoma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4073652" y="3886199"/>
            <a:ext cx="528955" cy="577850"/>
            <a:chOff x="4073652" y="3886199"/>
            <a:chExt cx="528955" cy="577850"/>
          </a:xfrm>
        </p:grpSpPr>
        <p:sp>
          <p:nvSpPr>
            <p:cNvPr id="82" name="object 82" descr=""/>
            <p:cNvSpPr/>
            <p:nvPr/>
          </p:nvSpPr>
          <p:spPr>
            <a:xfrm>
              <a:off x="4094988" y="3886199"/>
              <a:ext cx="486409" cy="570230"/>
            </a:xfrm>
            <a:custGeom>
              <a:avLst/>
              <a:gdLst/>
              <a:ahLst/>
              <a:cxnLst/>
              <a:rect l="l" t="t" r="r" b="b"/>
              <a:pathLst>
                <a:path w="486410" h="570229">
                  <a:moveTo>
                    <a:pt x="350519" y="411480"/>
                  </a:moveTo>
                  <a:lnTo>
                    <a:pt x="134111" y="411480"/>
                  </a:lnTo>
                  <a:lnTo>
                    <a:pt x="134111" y="0"/>
                  </a:lnTo>
                  <a:lnTo>
                    <a:pt x="350519" y="0"/>
                  </a:lnTo>
                  <a:lnTo>
                    <a:pt x="350519" y="411480"/>
                  </a:lnTo>
                  <a:close/>
                </a:path>
                <a:path w="486410" h="570229">
                  <a:moveTo>
                    <a:pt x="242315" y="569976"/>
                  </a:moveTo>
                  <a:lnTo>
                    <a:pt x="0" y="411480"/>
                  </a:lnTo>
                  <a:lnTo>
                    <a:pt x="486155" y="411480"/>
                  </a:lnTo>
                  <a:lnTo>
                    <a:pt x="242315" y="56997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73652" y="3886199"/>
              <a:ext cx="528955" cy="577850"/>
            </a:xfrm>
            <a:custGeom>
              <a:avLst/>
              <a:gdLst/>
              <a:ahLst/>
              <a:cxnLst/>
              <a:rect l="l" t="t" r="r" b="b"/>
              <a:pathLst>
                <a:path w="528954" h="577850">
                  <a:moveTo>
                    <a:pt x="149352" y="411480"/>
                  </a:moveTo>
                  <a:lnTo>
                    <a:pt x="149352" y="0"/>
                  </a:lnTo>
                  <a:lnTo>
                    <a:pt x="163068" y="0"/>
                  </a:lnTo>
                  <a:lnTo>
                    <a:pt x="163068" y="405384"/>
                  </a:lnTo>
                  <a:lnTo>
                    <a:pt x="155448" y="405384"/>
                  </a:lnTo>
                  <a:lnTo>
                    <a:pt x="149352" y="411480"/>
                  </a:lnTo>
                  <a:close/>
                </a:path>
                <a:path w="528954" h="577850">
                  <a:moveTo>
                    <a:pt x="486610" y="417576"/>
                  </a:moveTo>
                  <a:lnTo>
                    <a:pt x="365760" y="417576"/>
                  </a:lnTo>
                  <a:lnTo>
                    <a:pt x="365760" y="0"/>
                  </a:lnTo>
                  <a:lnTo>
                    <a:pt x="377952" y="0"/>
                  </a:lnTo>
                  <a:lnTo>
                    <a:pt x="377952" y="405384"/>
                  </a:lnTo>
                  <a:lnTo>
                    <a:pt x="371856" y="405384"/>
                  </a:lnTo>
                  <a:lnTo>
                    <a:pt x="377952" y="411480"/>
                  </a:lnTo>
                  <a:lnTo>
                    <a:pt x="495930" y="411480"/>
                  </a:lnTo>
                  <a:lnTo>
                    <a:pt x="486610" y="417576"/>
                  </a:lnTo>
                  <a:close/>
                </a:path>
                <a:path w="528954" h="577850">
                  <a:moveTo>
                    <a:pt x="263652" y="577596"/>
                  </a:moveTo>
                  <a:lnTo>
                    <a:pt x="0" y="405384"/>
                  </a:lnTo>
                  <a:lnTo>
                    <a:pt x="149352" y="405384"/>
                  </a:lnTo>
                  <a:lnTo>
                    <a:pt x="149352" y="406908"/>
                  </a:lnTo>
                  <a:lnTo>
                    <a:pt x="24384" y="406908"/>
                  </a:lnTo>
                  <a:lnTo>
                    <a:pt x="21336" y="417576"/>
                  </a:lnTo>
                  <a:lnTo>
                    <a:pt x="40796" y="417576"/>
                  </a:lnTo>
                  <a:lnTo>
                    <a:pt x="264402" y="562919"/>
                  </a:lnTo>
                  <a:lnTo>
                    <a:pt x="260604" y="565404"/>
                  </a:lnTo>
                  <a:lnTo>
                    <a:pt x="282425" y="565404"/>
                  </a:lnTo>
                  <a:lnTo>
                    <a:pt x="263652" y="577596"/>
                  </a:lnTo>
                  <a:close/>
                </a:path>
                <a:path w="528954" h="577850">
                  <a:moveTo>
                    <a:pt x="163068" y="411480"/>
                  </a:moveTo>
                  <a:lnTo>
                    <a:pt x="149352" y="411480"/>
                  </a:lnTo>
                  <a:lnTo>
                    <a:pt x="155448" y="405384"/>
                  </a:lnTo>
                  <a:lnTo>
                    <a:pt x="163068" y="405384"/>
                  </a:lnTo>
                  <a:lnTo>
                    <a:pt x="163068" y="411480"/>
                  </a:lnTo>
                  <a:close/>
                </a:path>
                <a:path w="528954" h="577850">
                  <a:moveTo>
                    <a:pt x="377952" y="411480"/>
                  </a:moveTo>
                  <a:lnTo>
                    <a:pt x="371856" y="405384"/>
                  </a:lnTo>
                  <a:lnTo>
                    <a:pt x="377952" y="405384"/>
                  </a:lnTo>
                  <a:lnTo>
                    <a:pt x="377952" y="411480"/>
                  </a:lnTo>
                  <a:close/>
                </a:path>
                <a:path w="528954" h="577850">
                  <a:moveTo>
                    <a:pt x="495930" y="411480"/>
                  </a:moveTo>
                  <a:lnTo>
                    <a:pt x="377952" y="411480"/>
                  </a:lnTo>
                  <a:lnTo>
                    <a:pt x="377952" y="405384"/>
                  </a:lnTo>
                  <a:lnTo>
                    <a:pt x="528828" y="405384"/>
                  </a:lnTo>
                  <a:lnTo>
                    <a:pt x="526481" y="406908"/>
                  </a:lnTo>
                  <a:lnTo>
                    <a:pt x="502920" y="406908"/>
                  </a:lnTo>
                  <a:lnTo>
                    <a:pt x="495930" y="411480"/>
                  </a:lnTo>
                  <a:close/>
                </a:path>
                <a:path w="528954" h="577850">
                  <a:moveTo>
                    <a:pt x="40796" y="417576"/>
                  </a:moveTo>
                  <a:lnTo>
                    <a:pt x="21336" y="417576"/>
                  </a:lnTo>
                  <a:lnTo>
                    <a:pt x="24384" y="406908"/>
                  </a:lnTo>
                  <a:lnTo>
                    <a:pt x="40796" y="417576"/>
                  </a:lnTo>
                  <a:close/>
                </a:path>
                <a:path w="528954" h="577850">
                  <a:moveTo>
                    <a:pt x="163068" y="417576"/>
                  </a:moveTo>
                  <a:lnTo>
                    <a:pt x="40796" y="417576"/>
                  </a:lnTo>
                  <a:lnTo>
                    <a:pt x="24384" y="406908"/>
                  </a:lnTo>
                  <a:lnTo>
                    <a:pt x="149352" y="406908"/>
                  </a:lnTo>
                  <a:lnTo>
                    <a:pt x="149352" y="411480"/>
                  </a:lnTo>
                  <a:lnTo>
                    <a:pt x="163068" y="411480"/>
                  </a:lnTo>
                  <a:lnTo>
                    <a:pt x="163068" y="417576"/>
                  </a:lnTo>
                  <a:close/>
                </a:path>
                <a:path w="528954" h="577850">
                  <a:moveTo>
                    <a:pt x="282425" y="565404"/>
                  </a:moveTo>
                  <a:lnTo>
                    <a:pt x="268224" y="565404"/>
                  </a:lnTo>
                  <a:lnTo>
                    <a:pt x="264402" y="562919"/>
                  </a:lnTo>
                  <a:lnTo>
                    <a:pt x="502920" y="406908"/>
                  </a:lnTo>
                  <a:lnTo>
                    <a:pt x="507492" y="417576"/>
                  </a:lnTo>
                  <a:lnTo>
                    <a:pt x="510054" y="417576"/>
                  </a:lnTo>
                  <a:lnTo>
                    <a:pt x="282425" y="565404"/>
                  </a:lnTo>
                  <a:close/>
                </a:path>
                <a:path w="528954" h="577850">
                  <a:moveTo>
                    <a:pt x="510054" y="417576"/>
                  </a:moveTo>
                  <a:lnTo>
                    <a:pt x="507492" y="417576"/>
                  </a:lnTo>
                  <a:lnTo>
                    <a:pt x="502920" y="406908"/>
                  </a:lnTo>
                  <a:lnTo>
                    <a:pt x="526481" y="406908"/>
                  </a:lnTo>
                  <a:lnTo>
                    <a:pt x="510054" y="417576"/>
                  </a:lnTo>
                  <a:close/>
                </a:path>
                <a:path w="528954" h="577850">
                  <a:moveTo>
                    <a:pt x="268224" y="565404"/>
                  </a:moveTo>
                  <a:lnTo>
                    <a:pt x="260604" y="565404"/>
                  </a:lnTo>
                  <a:lnTo>
                    <a:pt x="264402" y="562919"/>
                  </a:lnTo>
                  <a:lnTo>
                    <a:pt x="268224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14</a:t>
            </a:r>
            <a:r>
              <a:rPr dirty="0" spc="-25"/>
              <a:t>9</a:t>
            </a:r>
          </a:p>
        </p:txBody>
      </p:sp>
      <p:sp>
        <p:nvSpPr>
          <p:cNvPr id="85" name="object 8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55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 spc="-10"/>
              <a:t>Methodologies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Optimizing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30" i="0">
                <a:latin typeface="Times New Roman"/>
                <a:cs typeface="Times New Roman"/>
              </a:rPr>
              <a:t>RDBMS-</a:t>
            </a:r>
            <a:r>
              <a:rPr dirty="0" i="0">
                <a:latin typeface="Times New Roman"/>
                <a:cs typeface="Times New Roman"/>
              </a:rPr>
              <a:t>based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Storage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66800" y="2289048"/>
            <a:ext cx="1454150" cy="978535"/>
            <a:chOff x="1066800" y="2289048"/>
            <a:chExt cx="1454150" cy="978535"/>
          </a:xfrm>
        </p:grpSpPr>
        <p:sp>
          <p:nvSpPr>
            <p:cNvPr id="4" name="object 4" descr=""/>
            <p:cNvSpPr/>
            <p:nvPr/>
          </p:nvSpPr>
          <p:spPr>
            <a:xfrm>
              <a:off x="1074420" y="2295144"/>
              <a:ext cx="1438910" cy="966469"/>
            </a:xfrm>
            <a:custGeom>
              <a:avLst/>
              <a:gdLst/>
              <a:ahLst/>
              <a:cxnLst/>
              <a:rect l="l" t="t" r="r" b="b"/>
              <a:pathLst>
                <a:path w="1438910" h="966470">
                  <a:moveTo>
                    <a:pt x="1438655" y="966215"/>
                  </a:moveTo>
                  <a:lnTo>
                    <a:pt x="0" y="966215"/>
                  </a:lnTo>
                  <a:lnTo>
                    <a:pt x="0" y="0"/>
                  </a:lnTo>
                  <a:lnTo>
                    <a:pt x="1438655" y="0"/>
                  </a:lnTo>
                  <a:lnTo>
                    <a:pt x="1438655" y="96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66800" y="2289060"/>
              <a:ext cx="1454150" cy="978535"/>
            </a:xfrm>
            <a:custGeom>
              <a:avLst/>
              <a:gdLst/>
              <a:ahLst/>
              <a:cxnLst/>
              <a:rect l="l" t="t" r="r" b="b"/>
              <a:pathLst>
                <a:path w="1454150" h="978535">
                  <a:moveTo>
                    <a:pt x="1453896" y="0"/>
                  </a:moveTo>
                  <a:lnTo>
                    <a:pt x="1440180" y="0"/>
                  </a:lnTo>
                  <a:lnTo>
                    <a:pt x="1440180" y="12192"/>
                  </a:lnTo>
                  <a:lnTo>
                    <a:pt x="1440180" y="236207"/>
                  </a:lnTo>
                  <a:lnTo>
                    <a:pt x="1440180" y="248399"/>
                  </a:lnTo>
                  <a:lnTo>
                    <a:pt x="1440180" y="966203"/>
                  </a:lnTo>
                  <a:lnTo>
                    <a:pt x="13716" y="966203"/>
                  </a:lnTo>
                  <a:lnTo>
                    <a:pt x="13716" y="248399"/>
                  </a:lnTo>
                  <a:lnTo>
                    <a:pt x="1440180" y="248399"/>
                  </a:lnTo>
                  <a:lnTo>
                    <a:pt x="1440180" y="236207"/>
                  </a:lnTo>
                  <a:lnTo>
                    <a:pt x="13716" y="236207"/>
                  </a:lnTo>
                  <a:lnTo>
                    <a:pt x="13716" y="12192"/>
                  </a:lnTo>
                  <a:lnTo>
                    <a:pt x="1440180" y="12192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236207"/>
                  </a:lnTo>
                  <a:lnTo>
                    <a:pt x="0" y="978395"/>
                  </a:lnTo>
                  <a:lnTo>
                    <a:pt x="1453896" y="978408"/>
                  </a:lnTo>
                  <a:lnTo>
                    <a:pt x="1453896" y="972312"/>
                  </a:lnTo>
                  <a:lnTo>
                    <a:pt x="1453896" y="6096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48" y="2615184"/>
              <a:ext cx="156972" cy="14630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48" y="2784348"/>
              <a:ext cx="156972" cy="14630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074419" y="2295144"/>
            <a:ext cx="1438910" cy="966469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436880">
              <a:lnSpc>
                <a:spcPct val="100000"/>
              </a:lnSpc>
              <a:spcBef>
                <a:spcPts val="325"/>
              </a:spcBef>
            </a:pPr>
            <a:r>
              <a:rPr dirty="0" sz="1100" spc="-10">
                <a:latin typeface="Arial"/>
                <a:cs typeface="Arial"/>
              </a:rPr>
              <a:t>Borrower</a:t>
            </a:r>
            <a:endParaRPr sz="1100">
              <a:latin typeface="Arial"/>
              <a:cs typeface="Arial"/>
            </a:endParaRPr>
          </a:p>
          <a:p>
            <a:pPr marL="188595" marR="264795">
              <a:lnSpc>
                <a:spcPct val="101800"/>
              </a:lnSpc>
              <a:spcBef>
                <a:spcPts val="820"/>
              </a:spcBef>
            </a:pP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45580" y="2232660"/>
            <a:ext cx="1835150" cy="1216660"/>
            <a:chOff x="6545580" y="2232660"/>
            <a:chExt cx="1835150" cy="1216660"/>
          </a:xfrm>
        </p:grpSpPr>
        <p:sp>
          <p:nvSpPr>
            <p:cNvPr id="10" name="object 10" descr=""/>
            <p:cNvSpPr/>
            <p:nvPr/>
          </p:nvSpPr>
          <p:spPr>
            <a:xfrm>
              <a:off x="6551676" y="2238756"/>
              <a:ext cx="1823085" cy="1203960"/>
            </a:xfrm>
            <a:custGeom>
              <a:avLst/>
              <a:gdLst/>
              <a:ahLst/>
              <a:cxnLst/>
              <a:rect l="l" t="t" r="r" b="b"/>
              <a:pathLst>
                <a:path w="1823084" h="1203960">
                  <a:moveTo>
                    <a:pt x="1822703" y="1203960"/>
                  </a:moveTo>
                  <a:lnTo>
                    <a:pt x="0" y="1203960"/>
                  </a:lnTo>
                  <a:lnTo>
                    <a:pt x="0" y="0"/>
                  </a:lnTo>
                  <a:lnTo>
                    <a:pt x="1822703" y="0"/>
                  </a:lnTo>
                  <a:lnTo>
                    <a:pt x="1822703" y="12039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45580" y="2232659"/>
              <a:ext cx="1835150" cy="1216660"/>
            </a:xfrm>
            <a:custGeom>
              <a:avLst/>
              <a:gdLst/>
              <a:ahLst/>
              <a:cxnLst/>
              <a:rect l="l" t="t" r="r" b="b"/>
              <a:pathLst>
                <a:path w="1835150" h="1216660">
                  <a:moveTo>
                    <a:pt x="1834896" y="0"/>
                  </a:moveTo>
                  <a:lnTo>
                    <a:pt x="1822704" y="0"/>
                  </a:lnTo>
                  <a:lnTo>
                    <a:pt x="1822704" y="12192"/>
                  </a:lnTo>
                  <a:lnTo>
                    <a:pt x="1822704" y="224040"/>
                  </a:lnTo>
                  <a:lnTo>
                    <a:pt x="1822704" y="236232"/>
                  </a:lnTo>
                  <a:lnTo>
                    <a:pt x="1822704" y="1203960"/>
                  </a:lnTo>
                  <a:lnTo>
                    <a:pt x="13716" y="1203960"/>
                  </a:lnTo>
                  <a:lnTo>
                    <a:pt x="13716" y="236232"/>
                  </a:lnTo>
                  <a:lnTo>
                    <a:pt x="1822704" y="236232"/>
                  </a:lnTo>
                  <a:lnTo>
                    <a:pt x="1822704" y="224040"/>
                  </a:lnTo>
                  <a:lnTo>
                    <a:pt x="13716" y="224040"/>
                  </a:lnTo>
                  <a:lnTo>
                    <a:pt x="13716" y="12192"/>
                  </a:lnTo>
                  <a:lnTo>
                    <a:pt x="1822704" y="12192"/>
                  </a:lnTo>
                  <a:lnTo>
                    <a:pt x="1822704" y="0"/>
                  </a:lnTo>
                  <a:lnTo>
                    <a:pt x="0" y="0"/>
                  </a:lnTo>
                  <a:lnTo>
                    <a:pt x="0" y="224040"/>
                  </a:lnTo>
                  <a:lnTo>
                    <a:pt x="0" y="1216152"/>
                  </a:lnTo>
                  <a:lnTo>
                    <a:pt x="1834896" y="1216164"/>
                  </a:lnTo>
                  <a:lnTo>
                    <a:pt x="1834896" y="1210068"/>
                  </a:lnTo>
                  <a:lnTo>
                    <a:pt x="1834896" y="6096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5204" y="2487168"/>
              <a:ext cx="158496" cy="14630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5204" y="2654808"/>
              <a:ext cx="158496" cy="14630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5204" y="2823972"/>
              <a:ext cx="158496" cy="14477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5204" y="2991612"/>
              <a:ext cx="158496" cy="14630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551676" y="2238755"/>
            <a:ext cx="1823085" cy="12039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754380">
              <a:lnSpc>
                <a:spcPct val="100000"/>
              </a:lnSpc>
              <a:spcBef>
                <a:spcPts val="325"/>
              </a:spcBef>
            </a:pPr>
            <a:r>
              <a:rPr dirty="0" sz="1100" spc="-2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191770" marR="668655">
              <a:lnSpc>
                <a:spcPct val="100899"/>
              </a:lnSpc>
              <a:spcBef>
                <a:spcPts val="26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(ISBN)</a:t>
            </a:r>
            <a:endParaRPr sz="1100">
              <a:latin typeface="Arial"/>
              <a:cs typeface="Arial"/>
            </a:endParaRPr>
          </a:p>
          <a:p>
            <a:pPr marL="191770" marR="690245">
              <a:lnSpc>
                <a:spcPts val="1330"/>
              </a:lnSpc>
              <a:spcBef>
                <a:spcPts val="3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Type </a:t>
            </a: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402835" y="3564635"/>
            <a:ext cx="1835150" cy="321945"/>
            <a:chOff x="4402835" y="3564635"/>
            <a:chExt cx="1835150" cy="321945"/>
          </a:xfrm>
        </p:grpSpPr>
        <p:sp>
          <p:nvSpPr>
            <p:cNvPr id="18" name="object 18" descr=""/>
            <p:cNvSpPr/>
            <p:nvPr/>
          </p:nvSpPr>
          <p:spPr>
            <a:xfrm>
              <a:off x="4408932" y="3564635"/>
              <a:ext cx="1823085" cy="321945"/>
            </a:xfrm>
            <a:custGeom>
              <a:avLst/>
              <a:gdLst/>
              <a:ahLst/>
              <a:cxnLst/>
              <a:rect l="l" t="t" r="r" b="b"/>
              <a:pathLst>
                <a:path w="1823085" h="321945">
                  <a:moveTo>
                    <a:pt x="1822703" y="321564"/>
                  </a:moveTo>
                  <a:lnTo>
                    <a:pt x="0" y="321564"/>
                  </a:lnTo>
                  <a:lnTo>
                    <a:pt x="0" y="0"/>
                  </a:lnTo>
                  <a:lnTo>
                    <a:pt x="1822703" y="0"/>
                  </a:lnTo>
                  <a:lnTo>
                    <a:pt x="1822703" y="32156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02823" y="3571252"/>
              <a:ext cx="1835150" cy="314960"/>
            </a:xfrm>
            <a:custGeom>
              <a:avLst/>
              <a:gdLst/>
              <a:ahLst/>
              <a:cxnLst/>
              <a:rect l="l" t="t" r="r" b="b"/>
              <a:pathLst>
                <a:path w="1835150" h="314960">
                  <a:moveTo>
                    <a:pt x="12192" y="0"/>
                  </a:moveTo>
                  <a:lnTo>
                    <a:pt x="0" y="0"/>
                  </a:lnTo>
                  <a:lnTo>
                    <a:pt x="0" y="314960"/>
                  </a:lnTo>
                  <a:lnTo>
                    <a:pt x="12192" y="314960"/>
                  </a:lnTo>
                  <a:lnTo>
                    <a:pt x="12192" y="0"/>
                  </a:lnTo>
                  <a:close/>
                </a:path>
                <a:path w="1835150" h="314960">
                  <a:moveTo>
                    <a:pt x="1834896" y="0"/>
                  </a:moveTo>
                  <a:lnTo>
                    <a:pt x="1822704" y="0"/>
                  </a:lnTo>
                  <a:lnTo>
                    <a:pt x="1822704" y="314960"/>
                  </a:lnTo>
                  <a:lnTo>
                    <a:pt x="1834896" y="314960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408932" y="3564635"/>
            <a:ext cx="1823085" cy="226060"/>
          </a:xfrm>
          <a:prstGeom prst="rect">
            <a:avLst/>
          </a:prstGeom>
          <a:solidFill>
            <a:srgbClr val="FFFFCC"/>
          </a:solidFill>
          <a:ln w="12191">
            <a:solidFill>
              <a:srgbClr val="990033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516255">
              <a:lnSpc>
                <a:spcPct val="100000"/>
              </a:lnSpc>
              <a:spcBef>
                <a:spcPts val="340"/>
              </a:spcBef>
            </a:pPr>
            <a:r>
              <a:rPr dirty="0" sz="1100">
                <a:latin typeface="Arial"/>
                <a:cs typeface="Arial"/>
              </a:rPr>
              <a:t>Borrow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541776" y="2289048"/>
            <a:ext cx="2696210" cy="1597660"/>
            <a:chOff x="3541776" y="2289048"/>
            <a:chExt cx="2696210" cy="1597660"/>
          </a:xfrm>
        </p:grpSpPr>
        <p:sp>
          <p:nvSpPr>
            <p:cNvPr id="22" name="object 22" descr=""/>
            <p:cNvSpPr/>
            <p:nvPr/>
          </p:nvSpPr>
          <p:spPr>
            <a:xfrm>
              <a:off x="3549396" y="2295144"/>
              <a:ext cx="1664335" cy="1001394"/>
            </a:xfrm>
            <a:custGeom>
              <a:avLst/>
              <a:gdLst/>
              <a:ahLst/>
              <a:cxnLst/>
              <a:rect l="l" t="t" r="r" b="b"/>
              <a:pathLst>
                <a:path w="1664335" h="1001395">
                  <a:moveTo>
                    <a:pt x="1664207" y="1001267"/>
                  </a:moveTo>
                  <a:lnTo>
                    <a:pt x="0" y="1001267"/>
                  </a:lnTo>
                  <a:lnTo>
                    <a:pt x="0" y="0"/>
                  </a:lnTo>
                  <a:lnTo>
                    <a:pt x="1664207" y="0"/>
                  </a:lnTo>
                  <a:lnTo>
                    <a:pt x="1664207" y="10012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41763" y="2289060"/>
              <a:ext cx="1678305" cy="1013460"/>
            </a:xfrm>
            <a:custGeom>
              <a:avLst/>
              <a:gdLst/>
              <a:ahLst/>
              <a:cxnLst/>
              <a:rect l="l" t="t" r="r" b="b"/>
              <a:pathLst>
                <a:path w="1678304" h="1013460">
                  <a:moveTo>
                    <a:pt x="1677936" y="0"/>
                  </a:moveTo>
                  <a:lnTo>
                    <a:pt x="1665744" y="0"/>
                  </a:lnTo>
                  <a:lnTo>
                    <a:pt x="1665744" y="12192"/>
                  </a:lnTo>
                  <a:lnTo>
                    <a:pt x="1665744" y="224015"/>
                  </a:lnTo>
                  <a:lnTo>
                    <a:pt x="1665744" y="237731"/>
                  </a:lnTo>
                  <a:lnTo>
                    <a:pt x="1665744" y="1001255"/>
                  </a:lnTo>
                  <a:lnTo>
                    <a:pt x="13716" y="1001255"/>
                  </a:lnTo>
                  <a:lnTo>
                    <a:pt x="13716" y="237731"/>
                  </a:lnTo>
                  <a:lnTo>
                    <a:pt x="1665744" y="237731"/>
                  </a:lnTo>
                  <a:lnTo>
                    <a:pt x="1665744" y="224015"/>
                  </a:lnTo>
                  <a:lnTo>
                    <a:pt x="13716" y="224015"/>
                  </a:lnTo>
                  <a:lnTo>
                    <a:pt x="13716" y="12192"/>
                  </a:lnTo>
                  <a:lnTo>
                    <a:pt x="1665744" y="12192"/>
                  </a:lnTo>
                  <a:lnTo>
                    <a:pt x="1665744" y="0"/>
                  </a:lnTo>
                  <a:lnTo>
                    <a:pt x="0" y="0"/>
                  </a:lnTo>
                  <a:lnTo>
                    <a:pt x="0" y="224015"/>
                  </a:lnTo>
                  <a:lnTo>
                    <a:pt x="0" y="1013447"/>
                  </a:lnTo>
                  <a:lnTo>
                    <a:pt x="1677936" y="1013460"/>
                  </a:lnTo>
                  <a:lnTo>
                    <a:pt x="1677936" y="1007364"/>
                  </a:lnTo>
                  <a:lnTo>
                    <a:pt x="1677936" y="6096"/>
                  </a:lnTo>
                  <a:lnTo>
                    <a:pt x="167793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531364"/>
              <a:ext cx="158496" cy="15697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699003"/>
              <a:ext cx="158496" cy="15697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868168"/>
              <a:ext cx="158496" cy="14782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402823" y="3784091"/>
              <a:ext cx="1835150" cy="101600"/>
            </a:xfrm>
            <a:custGeom>
              <a:avLst/>
              <a:gdLst/>
              <a:ahLst/>
              <a:cxnLst/>
              <a:rect l="l" t="t" r="r" b="b"/>
              <a:pathLst>
                <a:path w="1835150" h="101600">
                  <a:moveTo>
                    <a:pt x="1834896" y="0"/>
                  </a:move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101600"/>
                  </a:lnTo>
                  <a:lnTo>
                    <a:pt x="12192" y="101600"/>
                  </a:lnTo>
                  <a:lnTo>
                    <a:pt x="12192" y="12700"/>
                  </a:lnTo>
                  <a:lnTo>
                    <a:pt x="8763" y="12700"/>
                  </a:lnTo>
                  <a:lnTo>
                    <a:pt x="8763" y="12192"/>
                  </a:lnTo>
                  <a:lnTo>
                    <a:pt x="12192" y="12192"/>
                  </a:lnTo>
                  <a:lnTo>
                    <a:pt x="1822704" y="12192"/>
                  </a:lnTo>
                  <a:lnTo>
                    <a:pt x="1822704" y="12700"/>
                  </a:lnTo>
                  <a:lnTo>
                    <a:pt x="1822704" y="101600"/>
                  </a:lnTo>
                  <a:lnTo>
                    <a:pt x="1834896" y="101600"/>
                  </a:lnTo>
                  <a:lnTo>
                    <a:pt x="1834896" y="12700"/>
                  </a:lnTo>
                  <a:lnTo>
                    <a:pt x="1826133" y="12700"/>
                  </a:lnTo>
                  <a:lnTo>
                    <a:pt x="1826133" y="9525"/>
                  </a:lnTo>
                  <a:lnTo>
                    <a:pt x="1828800" y="12192"/>
                  </a:lnTo>
                  <a:lnTo>
                    <a:pt x="1834896" y="12192"/>
                  </a:lnTo>
                  <a:lnTo>
                    <a:pt x="1834896" y="6350"/>
                  </a:lnTo>
                  <a:lnTo>
                    <a:pt x="1834896" y="6096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984" y="3813048"/>
              <a:ext cx="156972" cy="73151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3549396" y="2295144"/>
            <a:ext cx="1664335" cy="100139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Borrowed</a:t>
            </a:r>
            <a:endParaRPr sz="1100">
              <a:latin typeface="Arial"/>
              <a:cs typeface="Arial"/>
            </a:endParaRPr>
          </a:p>
          <a:p>
            <a:pPr marL="188595" marR="22860">
              <a:lnSpc>
                <a:spcPct val="100899"/>
              </a:lnSpc>
              <a:spcBef>
                <a:spcPts val="265"/>
              </a:spcBef>
            </a:pP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Transaction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 </a:t>
            </a:r>
            <a:r>
              <a:rPr dirty="0" sz="1100" spc="-20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Borrower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213591" y="2784360"/>
            <a:ext cx="1338580" cy="13970"/>
          </a:xfrm>
          <a:custGeom>
            <a:avLst/>
            <a:gdLst/>
            <a:ahLst/>
            <a:cxnLst/>
            <a:rect l="l" t="t" r="r" b="b"/>
            <a:pathLst>
              <a:path w="1338579" h="13969">
                <a:moveTo>
                  <a:pt x="1338084" y="1524"/>
                </a:moveTo>
                <a:lnTo>
                  <a:pt x="664464" y="0"/>
                </a:lnTo>
                <a:lnTo>
                  <a:pt x="0" y="1524"/>
                </a:lnTo>
                <a:lnTo>
                  <a:pt x="0" y="13716"/>
                </a:lnTo>
                <a:lnTo>
                  <a:pt x="664464" y="12192"/>
                </a:lnTo>
                <a:lnTo>
                  <a:pt x="1338084" y="13716"/>
                </a:lnTo>
                <a:lnTo>
                  <a:pt x="1338084" y="152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235401" y="2817346"/>
            <a:ext cx="237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1..*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2513063" y="2784360"/>
            <a:ext cx="3371215" cy="782320"/>
          </a:xfrm>
          <a:custGeom>
            <a:avLst/>
            <a:gdLst/>
            <a:ahLst/>
            <a:cxnLst/>
            <a:rect l="l" t="t" r="r" b="b"/>
            <a:pathLst>
              <a:path w="3371215" h="782320">
                <a:moveTo>
                  <a:pt x="1036332" y="1524"/>
                </a:moveTo>
                <a:lnTo>
                  <a:pt x="518160" y="0"/>
                </a:lnTo>
                <a:lnTo>
                  <a:pt x="0" y="1524"/>
                </a:lnTo>
                <a:lnTo>
                  <a:pt x="0" y="13716"/>
                </a:lnTo>
                <a:lnTo>
                  <a:pt x="518160" y="12192"/>
                </a:lnTo>
                <a:lnTo>
                  <a:pt x="1036332" y="13716"/>
                </a:lnTo>
                <a:lnTo>
                  <a:pt x="1036332" y="1524"/>
                </a:lnTo>
                <a:close/>
              </a:path>
              <a:path w="3371215" h="782320">
                <a:moveTo>
                  <a:pt x="3212604" y="743699"/>
                </a:moveTo>
                <a:lnTo>
                  <a:pt x="3200412" y="742175"/>
                </a:lnTo>
                <a:lnTo>
                  <a:pt x="3191268" y="778751"/>
                </a:lnTo>
                <a:lnTo>
                  <a:pt x="3203460" y="781799"/>
                </a:lnTo>
                <a:lnTo>
                  <a:pt x="3212604" y="743699"/>
                </a:lnTo>
                <a:close/>
              </a:path>
              <a:path w="3371215" h="782320">
                <a:moveTo>
                  <a:pt x="3223272" y="694931"/>
                </a:moveTo>
                <a:lnTo>
                  <a:pt x="3211080" y="691883"/>
                </a:lnTo>
                <a:lnTo>
                  <a:pt x="3201936" y="729983"/>
                </a:lnTo>
                <a:lnTo>
                  <a:pt x="3214128" y="731507"/>
                </a:lnTo>
                <a:lnTo>
                  <a:pt x="3223272" y="694931"/>
                </a:lnTo>
                <a:close/>
              </a:path>
              <a:path w="3371215" h="782320">
                <a:moveTo>
                  <a:pt x="3233940" y="644639"/>
                </a:moveTo>
                <a:lnTo>
                  <a:pt x="3221748" y="643115"/>
                </a:lnTo>
                <a:lnTo>
                  <a:pt x="3212604" y="679691"/>
                </a:lnTo>
                <a:lnTo>
                  <a:pt x="3224796" y="682739"/>
                </a:lnTo>
                <a:lnTo>
                  <a:pt x="3233940" y="644639"/>
                </a:lnTo>
                <a:close/>
              </a:path>
              <a:path w="3371215" h="782320">
                <a:moveTo>
                  <a:pt x="3244608" y="595871"/>
                </a:moveTo>
                <a:lnTo>
                  <a:pt x="3232416" y="592823"/>
                </a:lnTo>
                <a:lnTo>
                  <a:pt x="3223272" y="629399"/>
                </a:lnTo>
                <a:lnTo>
                  <a:pt x="3235464" y="632447"/>
                </a:lnTo>
                <a:lnTo>
                  <a:pt x="3244608" y="595871"/>
                </a:lnTo>
                <a:close/>
              </a:path>
              <a:path w="3371215" h="782320">
                <a:moveTo>
                  <a:pt x="3255276" y="545579"/>
                </a:moveTo>
                <a:lnTo>
                  <a:pt x="3243084" y="542531"/>
                </a:lnTo>
                <a:lnTo>
                  <a:pt x="3233940" y="580631"/>
                </a:lnTo>
                <a:lnTo>
                  <a:pt x="3246132" y="583679"/>
                </a:lnTo>
                <a:lnTo>
                  <a:pt x="3255276" y="545579"/>
                </a:lnTo>
                <a:close/>
              </a:path>
              <a:path w="3371215" h="782320">
                <a:moveTo>
                  <a:pt x="3265944" y="496811"/>
                </a:moveTo>
                <a:lnTo>
                  <a:pt x="3253752" y="493763"/>
                </a:lnTo>
                <a:lnTo>
                  <a:pt x="3244608" y="530339"/>
                </a:lnTo>
                <a:lnTo>
                  <a:pt x="3256800" y="533387"/>
                </a:lnTo>
                <a:lnTo>
                  <a:pt x="3265944" y="496811"/>
                </a:lnTo>
                <a:close/>
              </a:path>
              <a:path w="3371215" h="782320">
                <a:moveTo>
                  <a:pt x="3276612" y="446519"/>
                </a:moveTo>
                <a:lnTo>
                  <a:pt x="3264420" y="443471"/>
                </a:lnTo>
                <a:lnTo>
                  <a:pt x="3255276" y="481571"/>
                </a:lnTo>
                <a:lnTo>
                  <a:pt x="3267468" y="483095"/>
                </a:lnTo>
                <a:lnTo>
                  <a:pt x="3276612" y="446519"/>
                </a:lnTo>
                <a:close/>
              </a:path>
              <a:path w="3371215" h="782320">
                <a:moveTo>
                  <a:pt x="3287280" y="396227"/>
                </a:moveTo>
                <a:lnTo>
                  <a:pt x="3275088" y="394703"/>
                </a:lnTo>
                <a:lnTo>
                  <a:pt x="3265944" y="431279"/>
                </a:lnTo>
                <a:lnTo>
                  <a:pt x="3278136" y="434327"/>
                </a:lnTo>
                <a:lnTo>
                  <a:pt x="3287280" y="396227"/>
                </a:lnTo>
                <a:close/>
              </a:path>
              <a:path w="3371215" h="782320">
                <a:moveTo>
                  <a:pt x="3297948" y="347459"/>
                </a:moveTo>
                <a:lnTo>
                  <a:pt x="3285756" y="344411"/>
                </a:lnTo>
                <a:lnTo>
                  <a:pt x="3276612" y="380987"/>
                </a:lnTo>
                <a:lnTo>
                  <a:pt x="3290328" y="384035"/>
                </a:lnTo>
                <a:lnTo>
                  <a:pt x="3297948" y="347459"/>
                </a:lnTo>
                <a:close/>
              </a:path>
              <a:path w="3371215" h="782320">
                <a:moveTo>
                  <a:pt x="3308616" y="297167"/>
                </a:moveTo>
                <a:lnTo>
                  <a:pt x="3296424" y="294119"/>
                </a:lnTo>
                <a:lnTo>
                  <a:pt x="3287280" y="332219"/>
                </a:lnTo>
                <a:lnTo>
                  <a:pt x="3300996" y="335267"/>
                </a:lnTo>
                <a:lnTo>
                  <a:pt x="3308616" y="297167"/>
                </a:lnTo>
                <a:close/>
              </a:path>
              <a:path w="3371215" h="782320">
                <a:moveTo>
                  <a:pt x="3319284" y="248399"/>
                </a:moveTo>
                <a:lnTo>
                  <a:pt x="3307092" y="245351"/>
                </a:lnTo>
                <a:lnTo>
                  <a:pt x="3297948" y="281927"/>
                </a:lnTo>
                <a:lnTo>
                  <a:pt x="3311664" y="284975"/>
                </a:lnTo>
                <a:lnTo>
                  <a:pt x="3319284" y="248399"/>
                </a:lnTo>
                <a:close/>
              </a:path>
              <a:path w="3371215" h="782320">
                <a:moveTo>
                  <a:pt x="3329952" y="198107"/>
                </a:moveTo>
                <a:lnTo>
                  <a:pt x="3317760" y="195059"/>
                </a:lnTo>
                <a:lnTo>
                  <a:pt x="3308616" y="233159"/>
                </a:lnTo>
                <a:lnTo>
                  <a:pt x="3322332" y="234683"/>
                </a:lnTo>
                <a:lnTo>
                  <a:pt x="3329952" y="198107"/>
                </a:lnTo>
                <a:close/>
              </a:path>
              <a:path w="3371215" h="782320">
                <a:moveTo>
                  <a:pt x="3340620" y="147815"/>
                </a:moveTo>
                <a:lnTo>
                  <a:pt x="3328428" y="146291"/>
                </a:lnTo>
                <a:lnTo>
                  <a:pt x="3319284" y="182867"/>
                </a:lnTo>
                <a:lnTo>
                  <a:pt x="3333000" y="185915"/>
                </a:lnTo>
                <a:lnTo>
                  <a:pt x="3340620" y="147815"/>
                </a:lnTo>
                <a:close/>
              </a:path>
              <a:path w="3371215" h="782320">
                <a:moveTo>
                  <a:pt x="3351288" y="99047"/>
                </a:moveTo>
                <a:lnTo>
                  <a:pt x="3339096" y="95999"/>
                </a:lnTo>
                <a:lnTo>
                  <a:pt x="3329952" y="132575"/>
                </a:lnTo>
                <a:lnTo>
                  <a:pt x="3343668" y="135623"/>
                </a:lnTo>
                <a:lnTo>
                  <a:pt x="3351288" y="99047"/>
                </a:lnTo>
                <a:close/>
              </a:path>
              <a:path w="3371215" h="782320">
                <a:moveTo>
                  <a:pt x="3361956" y="48755"/>
                </a:moveTo>
                <a:lnTo>
                  <a:pt x="3349764" y="45707"/>
                </a:lnTo>
                <a:lnTo>
                  <a:pt x="3340620" y="83807"/>
                </a:lnTo>
                <a:lnTo>
                  <a:pt x="3354336" y="86855"/>
                </a:lnTo>
                <a:lnTo>
                  <a:pt x="3361956" y="48755"/>
                </a:lnTo>
                <a:close/>
              </a:path>
              <a:path w="3371215" h="782320">
                <a:moveTo>
                  <a:pt x="3371100" y="7607"/>
                </a:moveTo>
                <a:lnTo>
                  <a:pt x="3358908" y="4559"/>
                </a:lnTo>
                <a:lnTo>
                  <a:pt x="3351288" y="33515"/>
                </a:lnTo>
                <a:lnTo>
                  <a:pt x="3365004" y="36563"/>
                </a:lnTo>
                <a:lnTo>
                  <a:pt x="3371100" y="760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2590329" y="2817346"/>
            <a:ext cx="1035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88397" y="3780547"/>
            <a:ext cx="304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P,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416291" y="2523250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01697" y="2744185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229344" y="2783863"/>
            <a:ext cx="351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0..*</a:t>
            </a:r>
            <a:r>
              <a:rPr dirty="0" baseline="-30092" sz="1800" spc="-15" b="1">
                <a:latin typeface="Tahoma"/>
                <a:cs typeface="Tahoma"/>
              </a:rPr>
              <a:t>F</a:t>
            </a:r>
            <a:endParaRPr baseline="-30092" sz="18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388101" y="2460742"/>
            <a:ext cx="126364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715" indent="12065">
              <a:lnSpc>
                <a:spcPts val="1300"/>
              </a:lnSpc>
              <a:spcBef>
                <a:spcPts val="259"/>
              </a:spcBef>
            </a:pPr>
            <a:r>
              <a:rPr dirty="0" sz="1200" spc="-50" b="1">
                <a:latin typeface="Tahoma"/>
                <a:cs typeface="Tahoma"/>
              </a:rPr>
              <a:t>F 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139940" y="3438144"/>
            <a:ext cx="446405" cy="448309"/>
            <a:chOff x="7139940" y="3438144"/>
            <a:chExt cx="446405" cy="448309"/>
          </a:xfrm>
        </p:grpSpPr>
        <p:sp>
          <p:nvSpPr>
            <p:cNvPr id="40" name="object 40" descr=""/>
            <p:cNvSpPr/>
            <p:nvPr/>
          </p:nvSpPr>
          <p:spPr>
            <a:xfrm>
              <a:off x="7571232" y="3438144"/>
              <a:ext cx="15240" cy="448309"/>
            </a:xfrm>
            <a:custGeom>
              <a:avLst/>
              <a:gdLst/>
              <a:ahLst/>
              <a:cxnLst/>
              <a:rect l="l" t="t" r="r" b="b"/>
              <a:pathLst>
                <a:path w="15240" h="448310">
                  <a:moveTo>
                    <a:pt x="14870" y="448055"/>
                  </a:moveTo>
                  <a:lnTo>
                    <a:pt x="1154" y="448055"/>
                  </a:lnTo>
                  <a:lnTo>
                    <a:pt x="0" y="87"/>
                  </a:lnTo>
                  <a:lnTo>
                    <a:pt x="13715" y="0"/>
                  </a:lnTo>
                  <a:lnTo>
                    <a:pt x="14870" y="448055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146035" y="3706367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4" h="180339">
                  <a:moveTo>
                    <a:pt x="216408" y="179831"/>
                  </a:moveTo>
                  <a:lnTo>
                    <a:pt x="0" y="179831"/>
                  </a:lnTo>
                  <a:lnTo>
                    <a:pt x="0" y="0"/>
                  </a:lnTo>
                  <a:lnTo>
                    <a:pt x="216408" y="0"/>
                  </a:lnTo>
                  <a:lnTo>
                    <a:pt x="216408" y="179831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139940" y="3700525"/>
              <a:ext cx="228600" cy="185420"/>
            </a:xfrm>
            <a:custGeom>
              <a:avLst/>
              <a:gdLst/>
              <a:ahLst/>
              <a:cxnLst/>
              <a:rect l="l" t="t" r="r" b="b"/>
              <a:pathLst>
                <a:path w="228600" h="185420">
                  <a:moveTo>
                    <a:pt x="228600" y="0"/>
                  </a:moveTo>
                  <a:lnTo>
                    <a:pt x="221996" y="0"/>
                  </a:lnTo>
                  <a:lnTo>
                    <a:pt x="221996" y="11430"/>
                  </a:lnTo>
                  <a:lnTo>
                    <a:pt x="219456" y="11430"/>
                  </a:lnTo>
                  <a:lnTo>
                    <a:pt x="219456" y="8890"/>
                  </a:lnTo>
                  <a:lnTo>
                    <a:pt x="221996" y="11430"/>
                  </a:lnTo>
                  <a:lnTo>
                    <a:pt x="221996" y="0"/>
                  </a:lnTo>
                  <a:lnTo>
                    <a:pt x="11684" y="0"/>
                  </a:lnTo>
                  <a:lnTo>
                    <a:pt x="11684" y="6350"/>
                  </a:lnTo>
                  <a:lnTo>
                    <a:pt x="9144" y="8890"/>
                  </a:lnTo>
                  <a:lnTo>
                    <a:pt x="9144" y="6350"/>
                  </a:lnTo>
                  <a:lnTo>
                    <a:pt x="11684" y="6350"/>
                  </a:lnTo>
                  <a:lnTo>
                    <a:pt x="11684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85420"/>
                  </a:lnTo>
                  <a:lnTo>
                    <a:pt x="12192" y="185420"/>
                  </a:lnTo>
                  <a:lnTo>
                    <a:pt x="12192" y="11938"/>
                  </a:lnTo>
                  <a:lnTo>
                    <a:pt x="216408" y="11938"/>
                  </a:lnTo>
                  <a:lnTo>
                    <a:pt x="216408" y="185420"/>
                  </a:lnTo>
                  <a:lnTo>
                    <a:pt x="228600" y="185420"/>
                  </a:lnTo>
                  <a:lnTo>
                    <a:pt x="228600" y="11938"/>
                  </a:lnTo>
                  <a:lnTo>
                    <a:pt x="228600" y="11430"/>
                  </a:lnTo>
                  <a:lnTo>
                    <a:pt x="228600" y="6350"/>
                  </a:lnTo>
                  <a:lnTo>
                    <a:pt x="228600" y="584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267963" y="2817346"/>
            <a:ext cx="3898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0..*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ts val="1260"/>
              </a:lnSpc>
            </a:pPr>
            <a:r>
              <a:rPr dirty="0" sz="1100" spc="-20">
                <a:latin typeface="Arial"/>
                <a:cs typeface="Arial"/>
              </a:rPr>
              <a:t>0..*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642366" y="3503189"/>
            <a:ext cx="2374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0..*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912098" y="3713500"/>
            <a:ext cx="1176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Book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7" name="object 47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451092" y="4626864"/>
              <a:ext cx="1823085" cy="897890"/>
            </a:xfrm>
            <a:custGeom>
              <a:avLst/>
              <a:gdLst/>
              <a:ahLst/>
              <a:cxnLst/>
              <a:rect l="l" t="t" r="r" b="b"/>
              <a:pathLst>
                <a:path w="1823084" h="897889">
                  <a:moveTo>
                    <a:pt x="1822703" y="897635"/>
                  </a:moveTo>
                  <a:lnTo>
                    <a:pt x="0" y="897635"/>
                  </a:lnTo>
                  <a:lnTo>
                    <a:pt x="0" y="0"/>
                  </a:lnTo>
                  <a:lnTo>
                    <a:pt x="1822703" y="0"/>
                  </a:lnTo>
                  <a:lnTo>
                    <a:pt x="1822703" y="8976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444996" y="4620767"/>
              <a:ext cx="1835150" cy="911860"/>
            </a:xfrm>
            <a:custGeom>
              <a:avLst/>
              <a:gdLst/>
              <a:ahLst/>
              <a:cxnLst/>
              <a:rect l="l" t="t" r="r" b="b"/>
              <a:pathLst>
                <a:path w="1835150" h="911860">
                  <a:moveTo>
                    <a:pt x="1834896" y="911352"/>
                  </a:moveTo>
                  <a:lnTo>
                    <a:pt x="0" y="911352"/>
                  </a:lnTo>
                  <a:lnTo>
                    <a:pt x="0" y="0"/>
                  </a:lnTo>
                  <a:lnTo>
                    <a:pt x="1834896" y="0"/>
                  </a:lnTo>
                  <a:lnTo>
                    <a:pt x="1834896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897636"/>
                  </a:lnTo>
                  <a:lnTo>
                    <a:pt x="6096" y="897636"/>
                  </a:lnTo>
                  <a:lnTo>
                    <a:pt x="12192" y="903731"/>
                  </a:lnTo>
                  <a:lnTo>
                    <a:pt x="1834896" y="903731"/>
                  </a:lnTo>
                  <a:lnTo>
                    <a:pt x="1834896" y="911352"/>
                  </a:lnTo>
                  <a:close/>
                </a:path>
                <a:path w="1835150" h="91186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35150" h="911860">
                  <a:moveTo>
                    <a:pt x="182118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1180" y="6096"/>
                  </a:lnTo>
                  <a:lnTo>
                    <a:pt x="1821180" y="12192"/>
                  </a:lnTo>
                  <a:close/>
                </a:path>
                <a:path w="1835150" h="911860">
                  <a:moveTo>
                    <a:pt x="1821180" y="903731"/>
                  </a:moveTo>
                  <a:lnTo>
                    <a:pt x="1821180" y="6096"/>
                  </a:lnTo>
                  <a:lnTo>
                    <a:pt x="1828800" y="12192"/>
                  </a:lnTo>
                  <a:lnTo>
                    <a:pt x="1834896" y="12192"/>
                  </a:lnTo>
                  <a:lnTo>
                    <a:pt x="1834896" y="897636"/>
                  </a:lnTo>
                  <a:lnTo>
                    <a:pt x="1828800" y="897636"/>
                  </a:lnTo>
                  <a:lnTo>
                    <a:pt x="1821180" y="903731"/>
                  </a:lnTo>
                  <a:close/>
                </a:path>
                <a:path w="1835150" h="911860">
                  <a:moveTo>
                    <a:pt x="1834896" y="12192"/>
                  </a:moveTo>
                  <a:lnTo>
                    <a:pt x="1828800" y="12192"/>
                  </a:lnTo>
                  <a:lnTo>
                    <a:pt x="1821180" y="6096"/>
                  </a:lnTo>
                  <a:lnTo>
                    <a:pt x="1834896" y="6096"/>
                  </a:lnTo>
                  <a:lnTo>
                    <a:pt x="1834896" y="12192"/>
                  </a:lnTo>
                  <a:close/>
                </a:path>
                <a:path w="1835150" h="911860">
                  <a:moveTo>
                    <a:pt x="12192" y="903731"/>
                  </a:moveTo>
                  <a:lnTo>
                    <a:pt x="6096" y="897636"/>
                  </a:lnTo>
                  <a:lnTo>
                    <a:pt x="12192" y="897636"/>
                  </a:lnTo>
                  <a:lnTo>
                    <a:pt x="12192" y="903731"/>
                  </a:lnTo>
                  <a:close/>
                </a:path>
                <a:path w="1835150" h="911860">
                  <a:moveTo>
                    <a:pt x="1821180" y="903731"/>
                  </a:moveTo>
                  <a:lnTo>
                    <a:pt x="12192" y="903731"/>
                  </a:lnTo>
                  <a:lnTo>
                    <a:pt x="12192" y="897636"/>
                  </a:lnTo>
                  <a:lnTo>
                    <a:pt x="1821180" y="897636"/>
                  </a:lnTo>
                  <a:lnTo>
                    <a:pt x="1821180" y="903731"/>
                  </a:lnTo>
                  <a:close/>
                </a:path>
                <a:path w="1835150" h="911860">
                  <a:moveTo>
                    <a:pt x="1834896" y="903731"/>
                  </a:moveTo>
                  <a:lnTo>
                    <a:pt x="1821180" y="903731"/>
                  </a:lnTo>
                  <a:lnTo>
                    <a:pt x="1828800" y="897636"/>
                  </a:lnTo>
                  <a:lnTo>
                    <a:pt x="1834896" y="897636"/>
                  </a:lnTo>
                  <a:lnTo>
                    <a:pt x="1834896" y="903731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752035" y="4504393"/>
            <a:ext cx="254825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dirty="0" u="sng" sz="16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Third-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Normal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Form: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ts val="1680"/>
              </a:lnSpc>
              <a:spcBef>
                <a:spcPts val="55"/>
              </a:spcBef>
            </a:pPr>
            <a:r>
              <a:rPr dirty="0" sz="1400">
                <a:latin typeface="Tahoma"/>
                <a:cs typeface="Tahoma"/>
              </a:rPr>
              <a:t>Remove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field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depending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only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on </a:t>
            </a:r>
            <a:r>
              <a:rPr dirty="0" sz="1400">
                <a:latin typeface="Tahoma"/>
                <a:cs typeface="Tahoma"/>
              </a:rPr>
              <a:t>non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primary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key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4402823" y="3885691"/>
            <a:ext cx="1835150" cy="442595"/>
          </a:xfrm>
          <a:custGeom>
            <a:avLst/>
            <a:gdLst/>
            <a:ahLst/>
            <a:cxnLst/>
            <a:rect l="l" t="t" r="r" b="b"/>
            <a:pathLst>
              <a:path w="1835150" h="442595">
                <a:moveTo>
                  <a:pt x="1834896" y="0"/>
                </a:moveTo>
                <a:lnTo>
                  <a:pt x="1828558" y="0"/>
                </a:lnTo>
                <a:lnTo>
                  <a:pt x="1828558" y="430530"/>
                </a:lnTo>
                <a:lnTo>
                  <a:pt x="1826133" y="432955"/>
                </a:lnTo>
                <a:lnTo>
                  <a:pt x="1826133" y="430530"/>
                </a:lnTo>
                <a:lnTo>
                  <a:pt x="1828558" y="430530"/>
                </a:lnTo>
                <a:lnTo>
                  <a:pt x="1828558" y="0"/>
                </a:lnTo>
                <a:lnTo>
                  <a:pt x="1822704" y="0"/>
                </a:lnTo>
                <a:lnTo>
                  <a:pt x="1822704" y="520"/>
                </a:lnTo>
                <a:lnTo>
                  <a:pt x="1822704" y="429780"/>
                </a:lnTo>
                <a:lnTo>
                  <a:pt x="1822704" y="430288"/>
                </a:lnTo>
                <a:lnTo>
                  <a:pt x="12192" y="430288"/>
                </a:lnTo>
                <a:lnTo>
                  <a:pt x="12192" y="429780"/>
                </a:lnTo>
                <a:lnTo>
                  <a:pt x="12192" y="520"/>
                </a:lnTo>
                <a:lnTo>
                  <a:pt x="12192" y="0"/>
                </a:lnTo>
                <a:lnTo>
                  <a:pt x="11938" y="0"/>
                </a:lnTo>
                <a:lnTo>
                  <a:pt x="11938" y="436130"/>
                </a:lnTo>
                <a:lnTo>
                  <a:pt x="9525" y="436130"/>
                </a:lnTo>
                <a:lnTo>
                  <a:pt x="9525" y="433717"/>
                </a:lnTo>
                <a:lnTo>
                  <a:pt x="11938" y="436130"/>
                </a:lnTo>
                <a:lnTo>
                  <a:pt x="11938" y="0"/>
                </a:lnTo>
                <a:lnTo>
                  <a:pt x="0" y="0"/>
                </a:lnTo>
                <a:lnTo>
                  <a:pt x="0" y="520"/>
                </a:lnTo>
                <a:lnTo>
                  <a:pt x="0" y="429780"/>
                </a:lnTo>
                <a:lnTo>
                  <a:pt x="0" y="442480"/>
                </a:lnTo>
                <a:lnTo>
                  <a:pt x="1834896" y="442480"/>
                </a:lnTo>
                <a:lnTo>
                  <a:pt x="1834896" y="520"/>
                </a:lnTo>
                <a:lnTo>
                  <a:pt x="1834896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 descr=""/>
          <p:cNvGrpSpPr/>
          <p:nvPr/>
        </p:nvGrpSpPr>
        <p:grpSpPr>
          <a:xfrm>
            <a:off x="4443984" y="3886200"/>
            <a:ext cx="157480" cy="241300"/>
            <a:chOff x="4443984" y="3886200"/>
            <a:chExt cx="157480" cy="241300"/>
          </a:xfrm>
        </p:grpSpPr>
        <p:pic>
          <p:nvPicPr>
            <p:cNvPr id="53" name="object 5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4" y="3886200"/>
              <a:ext cx="156972" cy="71627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984" y="3980688"/>
              <a:ext cx="156972" cy="146303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4415027" y="3886200"/>
            <a:ext cx="1811020" cy="42989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 vert="horz">
            <a:spAutoFit/>
          </a:bodyPr>
          <a:lstStyle/>
          <a:p>
            <a:pPr marL="185420">
              <a:lnSpc>
                <a:spcPts val="710"/>
              </a:lnSpc>
            </a:pP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Transaction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(ISBN)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6" name="object 5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76" y="5268467"/>
            <a:ext cx="158495" cy="146303"/>
          </a:xfrm>
          <a:prstGeom prst="rect">
            <a:avLst/>
          </a:prstGeom>
        </p:spPr>
      </p:pic>
      <p:sp>
        <p:nvSpPr>
          <p:cNvPr id="57" name="object 57" descr=""/>
          <p:cNvSpPr txBox="1"/>
          <p:nvPr/>
        </p:nvSpPr>
        <p:spPr>
          <a:xfrm>
            <a:off x="6657895" y="5251199"/>
            <a:ext cx="9036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Quantity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088397" y="3984738"/>
            <a:ext cx="304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P,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F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444996" y="4844796"/>
            <a:ext cx="1835150" cy="687705"/>
            <a:chOff x="6444996" y="4844796"/>
            <a:chExt cx="1835150" cy="687705"/>
          </a:xfrm>
        </p:grpSpPr>
        <p:sp>
          <p:nvSpPr>
            <p:cNvPr id="60" name="object 60" descr=""/>
            <p:cNvSpPr/>
            <p:nvPr/>
          </p:nvSpPr>
          <p:spPr>
            <a:xfrm>
              <a:off x="6444996" y="4844796"/>
              <a:ext cx="1835150" cy="687705"/>
            </a:xfrm>
            <a:custGeom>
              <a:avLst/>
              <a:gdLst/>
              <a:ahLst/>
              <a:cxnLst/>
              <a:rect l="l" t="t" r="r" b="b"/>
              <a:pathLst>
                <a:path w="1835150" h="687704">
                  <a:moveTo>
                    <a:pt x="1834896" y="687324"/>
                  </a:moveTo>
                  <a:lnTo>
                    <a:pt x="0" y="687324"/>
                  </a:lnTo>
                  <a:lnTo>
                    <a:pt x="0" y="0"/>
                  </a:lnTo>
                  <a:lnTo>
                    <a:pt x="1834896" y="0"/>
                  </a:lnTo>
                  <a:lnTo>
                    <a:pt x="1834896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673608"/>
                  </a:lnTo>
                  <a:lnTo>
                    <a:pt x="6096" y="673608"/>
                  </a:lnTo>
                  <a:lnTo>
                    <a:pt x="12192" y="679704"/>
                  </a:lnTo>
                  <a:lnTo>
                    <a:pt x="1834896" y="679704"/>
                  </a:lnTo>
                  <a:lnTo>
                    <a:pt x="1834896" y="687324"/>
                  </a:lnTo>
                  <a:close/>
                </a:path>
                <a:path w="1835150" h="687704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35150" h="687704">
                  <a:moveTo>
                    <a:pt x="182118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1180" y="6096"/>
                  </a:lnTo>
                  <a:lnTo>
                    <a:pt x="1821180" y="12192"/>
                  </a:lnTo>
                  <a:close/>
                </a:path>
                <a:path w="1835150" h="687704">
                  <a:moveTo>
                    <a:pt x="1821180" y="679704"/>
                  </a:moveTo>
                  <a:lnTo>
                    <a:pt x="1821180" y="6096"/>
                  </a:lnTo>
                  <a:lnTo>
                    <a:pt x="1828800" y="12192"/>
                  </a:lnTo>
                  <a:lnTo>
                    <a:pt x="1834896" y="12192"/>
                  </a:lnTo>
                  <a:lnTo>
                    <a:pt x="1834896" y="673608"/>
                  </a:lnTo>
                  <a:lnTo>
                    <a:pt x="1828800" y="673608"/>
                  </a:lnTo>
                  <a:lnTo>
                    <a:pt x="1821180" y="679704"/>
                  </a:lnTo>
                  <a:close/>
                </a:path>
                <a:path w="1835150" h="687704">
                  <a:moveTo>
                    <a:pt x="1834896" y="12192"/>
                  </a:moveTo>
                  <a:lnTo>
                    <a:pt x="1828800" y="12192"/>
                  </a:lnTo>
                  <a:lnTo>
                    <a:pt x="1821180" y="6096"/>
                  </a:lnTo>
                  <a:lnTo>
                    <a:pt x="1834896" y="6096"/>
                  </a:lnTo>
                  <a:lnTo>
                    <a:pt x="1834896" y="12192"/>
                  </a:lnTo>
                  <a:close/>
                </a:path>
                <a:path w="1835150" h="687704">
                  <a:moveTo>
                    <a:pt x="12192" y="679704"/>
                  </a:moveTo>
                  <a:lnTo>
                    <a:pt x="6096" y="673608"/>
                  </a:lnTo>
                  <a:lnTo>
                    <a:pt x="12192" y="673608"/>
                  </a:lnTo>
                  <a:lnTo>
                    <a:pt x="12192" y="679704"/>
                  </a:lnTo>
                  <a:close/>
                </a:path>
                <a:path w="1835150" h="687704">
                  <a:moveTo>
                    <a:pt x="1821180" y="679704"/>
                  </a:moveTo>
                  <a:lnTo>
                    <a:pt x="12192" y="679704"/>
                  </a:lnTo>
                  <a:lnTo>
                    <a:pt x="12192" y="673608"/>
                  </a:lnTo>
                  <a:lnTo>
                    <a:pt x="1821180" y="673608"/>
                  </a:lnTo>
                  <a:lnTo>
                    <a:pt x="1821180" y="679704"/>
                  </a:lnTo>
                  <a:close/>
                </a:path>
                <a:path w="1835150" h="687704">
                  <a:moveTo>
                    <a:pt x="1834896" y="679704"/>
                  </a:moveTo>
                  <a:lnTo>
                    <a:pt x="1821180" y="679704"/>
                  </a:lnTo>
                  <a:lnTo>
                    <a:pt x="1828800" y="673608"/>
                  </a:lnTo>
                  <a:lnTo>
                    <a:pt x="1834896" y="673608"/>
                  </a:lnTo>
                  <a:lnTo>
                    <a:pt x="1834896" y="679704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4619" y="4873751"/>
              <a:ext cx="158496" cy="146303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192" y="5064251"/>
              <a:ext cx="156971" cy="146303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6628927" y="4593508"/>
            <a:ext cx="1288415" cy="64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7010">
              <a:lnSpc>
                <a:spcPct val="129099"/>
              </a:lnSpc>
              <a:spcBef>
                <a:spcPts val="95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Description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80"/>
              </a:spcBef>
            </a:pP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Description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298200" y="4873231"/>
            <a:ext cx="12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4411979" y="3886199"/>
            <a:ext cx="3176270" cy="1400810"/>
            <a:chOff x="4411979" y="3886199"/>
            <a:chExt cx="3176270" cy="1400810"/>
          </a:xfrm>
        </p:grpSpPr>
        <p:sp>
          <p:nvSpPr>
            <p:cNvPr id="66" name="object 66" descr=""/>
            <p:cNvSpPr/>
            <p:nvPr/>
          </p:nvSpPr>
          <p:spPr>
            <a:xfrm>
              <a:off x="7572387" y="3886199"/>
              <a:ext cx="15875" cy="734695"/>
            </a:xfrm>
            <a:custGeom>
              <a:avLst/>
              <a:gdLst/>
              <a:ahLst/>
              <a:cxnLst/>
              <a:rect l="l" t="t" r="r" b="b"/>
              <a:pathLst>
                <a:path w="15875" h="734695">
                  <a:moveTo>
                    <a:pt x="15609" y="734568"/>
                  </a:moveTo>
                  <a:lnTo>
                    <a:pt x="1893" y="734568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5609" y="734568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010400" y="3886199"/>
              <a:ext cx="486409" cy="452755"/>
            </a:xfrm>
            <a:custGeom>
              <a:avLst/>
              <a:gdLst/>
              <a:ahLst/>
              <a:cxnLst/>
              <a:rect l="l" t="t" r="r" b="b"/>
              <a:pathLst>
                <a:path w="486409" h="452754">
                  <a:moveTo>
                    <a:pt x="352044" y="294132"/>
                  </a:moveTo>
                  <a:lnTo>
                    <a:pt x="135635" y="294132"/>
                  </a:lnTo>
                  <a:lnTo>
                    <a:pt x="135635" y="0"/>
                  </a:lnTo>
                  <a:lnTo>
                    <a:pt x="352044" y="0"/>
                  </a:lnTo>
                  <a:lnTo>
                    <a:pt x="352044" y="294132"/>
                  </a:lnTo>
                  <a:close/>
                </a:path>
                <a:path w="486409" h="452754">
                  <a:moveTo>
                    <a:pt x="243839" y="452628"/>
                  </a:moveTo>
                  <a:lnTo>
                    <a:pt x="0" y="294132"/>
                  </a:lnTo>
                  <a:lnTo>
                    <a:pt x="486155" y="294132"/>
                  </a:lnTo>
                  <a:lnTo>
                    <a:pt x="243839" y="45262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411967" y="3886199"/>
              <a:ext cx="3106420" cy="1400810"/>
            </a:xfrm>
            <a:custGeom>
              <a:avLst/>
              <a:gdLst/>
              <a:ahLst/>
              <a:cxnLst/>
              <a:rect l="l" t="t" r="r" b="b"/>
              <a:pathLst>
                <a:path w="3106420" h="1400810">
                  <a:moveTo>
                    <a:pt x="1926336" y="1356372"/>
                  </a:moveTo>
                  <a:lnTo>
                    <a:pt x="1844040" y="1299984"/>
                  </a:lnTo>
                  <a:lnTo>
                    <a:pt x="1840992" y="1298460"/>
                  </a:lnTo>
                  <a:lnTo>
                    <a:pt x="1837944" y="1298460"/>
                  </a:lnTo>
                  <a:lnTo>
                    <a:pt x="1834896" y="1301508"/>
                  </a:lnTo>
                  <a:lnTo>
                    <a:pt x="1833372" y="1304556"/>
                  </a:lnTo>
                  <a:lnTo>
                    <a:pt x="1834896" y="1309128"/>
                  </a:lnTo>
                  <a:lnTo>
                    <a:pt x="1836420" y="1310652"/>
                  </a:lnTo>
                  <a:lnTo>
                    <a:pt x="1889023" y="1346809"/>
                  </a:lnTo>
                  <a:lnTo>
                    <a:pt x="1524" y="1200924"/>
                  </a:lnTo>
                  <a:lnTo>
                    <a:pt x="0" y="1213116"/>
                  </a:lnTo>
                  <a:lnTo>
                    <a:pt x="1889137" y="1360627"/>
                  </a:lnTo>
                  <a:lnTo>
                    <a:pt x="1830324" y="1388376"/>
                  </a:lnTo>
                  <a:lnTo>
                    <a:pt x="1827276" y="1389900"/>
                  </a:lnTo>
                  <a:lnTo>
                    <a:pt x="1827276" y="1392948"/>
                  </a:lnTo>
                  <a:lnTo>
                    <a:pt x="1830324" y="1399044"/>
                  </a:lnTo>
                  <a:lnTo>
                    <a:pt x="1833372" y="1400568"/>
                  </a:lnTo>
                  <a:lnTo>
                    <a:pt x="1836420" y="1399044"/>
                  </a:lnTo>
                  <a:lnTo>
                    <a:pt x="1913496" y="1362468"/>
                  </a:lnTo>
                  <a:lnTo>
                    <a:pt x="1926336" y="1356372"/>
                  </a:lnTo>
                  <a:close/>
                </a:path>
                <a:path w="3106420" h="1400810">
                  <a:moveTo>
                    <a:pt x="3105924" y="288036"/>
                  </a:moveTo>
                  <a:lnTo>
                    <a:pt x="2956572" y="288036"/>
                  </a:lnTo>
                  <a:lnTo>
                    <a:pt x="2956572" y="0"/>
                  </a:lnTo>
                  <a:lnTo>
                    <a:pt x="2944380" y="0"/>
                  </a:lnTo>
                  <a:lnTo>
                    <a:pt x="2944380" y="300228"/>
                  </a:lnTo>
                  <a:lnTo>
                    <a:pt x="3065221" y="300228"/>
                  </a:lnTo>
                  <a:lnTo>
                    <a:pt x="2842272" y="446074"/>
                  </a:lnTo>
                  <a:lnTo>
                    <a:pt x="2619311" y="300228"/>
                  </a:lnTo>
                  <a:lnTo>
                    <a:pt x="2740164" y="300228"/>
                  </a:lnTo>
                  <a:lnTo>
                    <a:pt x="2740164" y="294132"/>
                  </a:lnTo>
                  <a:lnTo>
                    <a:pt x="2740164" y="288036"/>
                  </a:lnTo>
                  <a:lnTo>
                    <a:pt x="2740164" y="0"/>
                  </a:lnTo>
                  <a:lnTo>
                    <a:pt x="2727972" y="0"/>
                  </a:lnTo>
                  <a:lnTo>
                    <a:pt x="2727972" y="288036"/>
                  </a:lnTo>
                  <a:lnTo>
                    <a:pt x="2577096" y="288036"/>
                  </a:lnTo>
                  <a:lnTo>
                    <a:pt x="2842272" y="460248"/>
                  </a:lnTo>
                  <a:lnTo>
                    <a:pt x="2860929" y="448056"/>
                  </a:lnTo>
                  <a:lnTo>
                    <a:pt x="3087255" y="300228"/>
                  </a:lnTo>
                  <a:lnTo>
                    <a:pt x="3103588" y="289560"/>
                  </a:lnTo>
                  <a:lnTo>
                    <a:pt x="3105924" y="288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7657599" y="4367322"/>
            <a:ext cx="2609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latin typeface="Arial"/>
                <a:cs typeface="Arial"/>
              </a:rPr>
              <a:t>1..1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150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4" name="object 7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912098" y="3896335"/>
            <a:ext cx="11487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only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needs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Book 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182855" y="5351795"/>
            <a:ext cx="402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10">
                <a:latin typeface="Cambria"/>
                <a:cs typeface="Cambria"/>
              </a:rPr>
              <a:t>They</a:t>
            </a:r>
            <a:r>
              <a:rPr dirty="0" sz="1400" spc="95">
                <a:latin typeface="Cambria"/>
                <a:cs typeface="Cambria"/>
              </a:rPr>
              <a:t>  </a:t>
            </a:r>
            <a:r>
              <a:rPr dirty="0" sz="1400" spc="290">
                <a:latin typeface="Cambria"/>
                <a:cs typeface="Cambria"/>
              </a:rPr>
              <a:t>are</a:t>
            </a:r>
            <a:r>
              <a:rPr dirty="0" sz="1400" spc="12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fields</a:t>
            </a:r>
            <a:r>
              <a:rPr dirty="0" sz="1400" spc="120">
                <a:latin typeface="Cambria"/>
                <a:cs typeface="Cambria"/>
              </a:rPr>
              <a:t> </a:t>
            </a:r>
            <a:r>
              <a:rPr dirty="0" sz="1400" spc="290">
                <a:latin typeface="Cambria"/>
                <a:cs typeface="Cambria"/>
              </a:rPr>
              <a:t>that</a:t>
            </a:r>
            <a:r>
              <a:rPr dirty="0" sz="1400" spc="120">
                <a:latin typeface="Cambria"/>
                <a:cs typeface="Cambria"/>
              </a:rPr>
              <a:t> </a:t>
            </a:r>
            <a:r>
              <a:rPr dirty="0" sz="1400" spc="275">
                <a:latin typeface="Cambria"/>
                <a:cs typeface="Cambria"/>
              </a:rPr>
              <a:t>only</a:t>
            </a:r>
            <a:r>
              <a:rPr dirty="0" sz="1400" spc="114">
                <a:latin typeface="Cambria"/>
                <a:cs typeface="Cambria"/>
              </a:rPr>
              <a:t> </a:t>
            </a:r>
            <a:r>
              <a:rPr dirty="0" sz="1400" spc="210">
                <a:latin typeface="Cambria"/>
                <a:cs typeface="Cambria"/>
              </a:rPr>
              <a:t>depending</a:t>
            </a:r>
            <a:r>
              <a:rPr dirty="0" sz="1400" spc="105">
                <a:latin typeface="Cambria"/>
                <a:cs typeface="Cambria"/>
              </a:rPr>
              <a:t> </a:t>
            </a:r>
            <a:r>
              <a:rPr dirty="0" sz="1400" spc="340">
                <a:latin typeface="Cambria"/>
                <a:cs typeface="Cambria"/>
              </a:rPr>
              <a:t>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233179" y="5565158"/>
            <a:ext cx="4872990" cy="716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240">
                <a:latin typeface="Cambria"/>
                <a:cs typeface="Cambria"/>
              </a:rPr>
              <a:t>non-</a:t>
            </a:r>
            <a:r>
              <a:rPr dirty="0" sz="1400" spc="170">
                <a:latin typeface="Cambria"/>
                <a:cs typeface="Cambria"/>
              </a:rPr>
              <a:t>primary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 spc="190">
                <a:latin typeface="Cambria"/>
                <a:cs typeface="Cambria"/>
              </a:rPr>
              <a:t>key</a:t>
            </a:r>
            <a:r>
              <a:rPr dirty="0" sz="1400" spc="114">
                <a:latin typeface="Cambria"/>
                <a:cs typeface="Cambria"/>
              </a:rPr>
              <a:t> </a:t>
            </a:r>
            <a:r>
              <a:rPr dirty="0" sz="1400" spc="235">
                <a:latin typeface="Cambria"/>
                <a:cs typeface="Cambria"/>
              </a:rPr>
              <a:t>“book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 spc="120">
                <a:latin typeface="Cambria"/>
                <a:cs typeface="Cambria"/>
              </a:rPr>
              <a:t>name”</a:t>
            </a:r>
            <a:endParaRPr sz="1400">
              <a:latin typeface="Cambria"/>
              <a:cs typeface="Cambria"/>
            </a:endParaRPr>
          </a:p>
          <a:p>
            <a:pPr algn="r" marL="3615054" marR="5080">
              <a:lnSpc>
                <a:spcPct val="100000"/>
              </a:lnSpc>
              <a:spcBef>
                <a:spcPts val="869"/>
              </a:spcBef>
            </a:pPr>
            <a:r>
              <a:rPr dirty="0" sz="1200" b="1">
                <a:latin typeface="Tahoma"/>
                <a:cs typeface="Tahoma"/>
              </a:rPr>
              <a:t>P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=</a:t>
            </a:r>
            <a:r>
              <a:rPr dirty="0" sz="1200" spc="-1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Primary</a:t>
            </a:r>
            <a:r>
              <a:rPr dirty="0" sz="1200" spc="5" b="1">
                <a:latin typeface="Tahoma"/>
                <a:cs typeface="Tahoma"/>
              </a:rPr>
              <a:t> </a:t>
            </a:r>
            <a:r>
              <a:rPr dirty="0" sz="1200" spc="-25" b="1">
                <a:latin typeface="Tahoma"/>
                <a:cs typeface="Tahoma"/>
              </a:rPr>
              <a:t>Key </a:t>
            </a:r>
            <a:r>
              <a:rPr dirty="0" sz="1200" b="1">
                <a:latin typeface="Tahoma"/>
                <a:cs typeface="Tahoma"/>
              </a:rPr>
              <a:t>F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=</a:t>
            </a:r>
            <a:r>
              <a:rPr dirty="0" sz="1200" spc="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Foreign</a:t>
            </a:r>
            <a:r>
              <a:rPr dirty="0" sz="1200" spc="-10" b="1">
                <a:latin typeface="Tahoma"/>
                <a:cs typeface="Tahoma"/>
              </a:rPr>
              <a:t> </a:t>
            </a:r>
            <a:r>
              <a:rPr dirty="0" sz="1200" spc="-25" b="1">
                <a:latin typeface="Tahoma"/>
                <a:cs typeface="Tahoma"/>
              </a:rPr>
              <a:t>Key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Optimizing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Data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Access</a:t>
            </a:r>
            <a:r>
              <a:rPr dirty="0" spc="-11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Speed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7505" algn="l"/>
                <a:tab pos="358140" algn="l"/>
              </a:tabLst>
            </a:pPr>
            <a:r>
              <a:rPr dirty="0" spc="-10">
                <a:latin typeface="Arial"/>
                <a:cs typeface="Arial"/>
              </a:rPr>
              <a:t>De-normalization</a:t>
            </a:r>
          </a:p>
          <a:p>
            <a:pPr lvl="1" marL="758190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8825" algn="l"/>
                <a:tab pos="759460" algn="l"/>
              </a:tabLst>
            </a:pPr>
            <a:r>
              <a:rPr dirty="0" sz="2000">
                <a:latin typeface="Times New Roman"/>
                <a:cs typeface="Times New Roman"/>
              </a:rPr>
              <a:t>Reversing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normalization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7505" algn="l"/>
                <a:tab pos="358140" algn="l"/>
              </a:tabLst>
            </a:pPr>
            <a:r>
              <a:rPr dirty="0" spc="-10">
                <a:latin typeface="Arial"/>
                <a:cs typeface="Arial"/>
              </a:rPr>
              <a:t>Clustering</a:t>
            </a:r>
          </a:p>
          <a:p>
            <a:pPr lvl="1" marL="758190" marR="5080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8825" algn="l"/>
                <a:tab pos="759460" algn="l"/>
              </a:tabLst>
            </a:pP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fields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(columns)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retrieval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Borrower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Borrower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Book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Borrowed)</a:t>
            </a:r>
            <a:endParaRPr sz="200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7505" algn="l"/>
                <a:tab pos="358140" algn="l"/>
              </a:tabLst>
            </a:pPr>
            <a:r>
              <a:rPr dirty="0" spc="-10">
                <a:latin typeface="Arial"/>
                <a:cs typeface="Arial"/>
              </a:rPr>
              <a:t>Indexing</a:t>
            </a:r>
          </a:p>
          <a:p>
            <a:pPr lvl="1" marL="758190" marR="5080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8825" algn="l"/>
                <a:tab pos="759460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indexing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pre-sorted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index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“Text-</a:t>
            </a:r>
            <a:r>
              <a:rPr dirty="0" sz="2000">
                <a:latin typeface="Times New Roman"/>
                <a:cs typeface="Times New Roman"/>
              </a:rPr>
              <a:t>book”,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“Reference-</a:t>
            </a:r>
            <a:r>
              <a:rPr dirty="0" sz="2000">
                <a:latin typeface="Times New Roman"/>
                <a:cs typeface="Times New Roman"/>
              </a:rPr>
              <a:t>book”</a:t>
            </a:r>
            <a:r>
              <a:rPr dirty="0" sz="2000" spc="-25">
                <a:latin typeface="Times New Roman"/>
                <a:cs typeface="Times New Roman"/>
              </a:rPr>
              <a:t> and </a:t>
            </a:r>
            <a:r>
              <a:rPr dirty="0" sz="2000">
                <a:latin typeface="Times New Roman"/>
                <a:cs typeface="Times New Roman"/>
              </a:rPr>
              <a:t>“novel”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groups)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1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Considerations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Data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Persistency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433070" marR="606425" indent="-342900">
              <a:lnSpc>
                <a:spcPts val="2590"/>
              </a:lnSpc>
              <a:spcBef>
                <a:spcPts val="425"/>
              </a:spcBef>
              <a:buClr>
                <a:srgbClr val="3333CC"/>
              </a:buClr>
              <a:buSzPct val="60416"/>
              <a:buChar char="■"/>
              <a:tabLst>
                <a:tab pos="433705" algn="l"/>
                <a:tab pos="434340" algn="l"/>
              </a:tabLst>
            </a:pPr>
            <a:r>
              <a:rPr dirty="0"/>
              <a:t>Store</a:t>
            </a:r>
            <a:r>
              <a:rPr dirty="0" spc="-50"/>
              <a:t> </a:t>
            </a:r>
            <a:r>
              <a:rPr dirty="0"/>
              <a:t>data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local</a:t>
            </a:r>
            <a:r>
              <a:rPr dirty="0" spc="-25"/>
              <a:t> </a:t>
            </a:r>
            <a:r>
              <a:rPr dirty="0"/>
              <a:t>memory</a:t>
            </a:r>
            <a:r>
              <a:rPr dirty="0" spc="20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/>
              <a:t>high</a:t>
            </a:r>
            <a:r>
              <a:rPr dirty="0" spc="-25"/>
              <a:t> </a:t>
            </a:r>
            <a:r>
              <a:rPr dirty="0" spc="-10"/>
              <a:t>access- </a:t>
            </a:r>
            <a:r>
              <a:rPr dirty="0"/>
              <a:t>frequency</a:t>
            </a:r>
            <a:r>
              <a:rPr dirty="0" spc="-3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requires</a:t>
            </a:r>
            <a:r>
              <a:rPr dirty="0" spc="-20"/>
              <a:t> </a:t>
            </a:r>
            <a:r>
              <a:rPr dirty="0"/>
              <a:t>less</a:t>
            </a:r>
            <a:r>
              <a:rPr dirty="0" spc="5"/>
              <a:t> </a:t>
            </a:r>
            <a:r>
              <a:rPr dirty="0"/>
              <a:t>update</a:t>
            </a:r>
            <a:r>
              <a:rPr dirty="0" spc="-5"/>
              <a:t> </a:t>
            </a:r>
            <a:r>
              <a:rPr dirty="0" spc="-10"/>
              <a:t>needs.</a:t>
            </a:r>
          </a:p>
          <a:p>
            <a:pPr marL="78105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Times New Roman"/>
              <a:buChar char="■"/>
            </a:pPr>
            <a:endParaRPr sz="3250"/>
          </a:p>
          <a:p>
            <a:pPr marL="433070" marR="181610" indent="-342900">
              <a:lnSpc>
                <a:spcPts val="2590"/>
              </a:lnSpc>
              <a:spcBef>
                <a:spcPts val="5"/>
              </a:spcBef>
              <a:buClr>
                <a:srgbClr val="3333CC"/>
              </a:buClr>
              <a:buSzPct val="60416"/>
              <a:buChar char="■"/>
              <a:tabLst>
                <a:tab pos="433705" algn="l"/>
                <a:tab pos="434340" algn="l"/>
              </a:tabLst>
            </a:pPr>
            <a:r>
              <a:rPr dirty="0"/>
              <a:t>Do</a:t>
            </a:r>
            <a:r>
              <a:rPr dirty="0" spc="-15"/>
              <a:t> </a:t>
            </a:r>
            <a:r>
              <a:rPr dirty="0"/>
              <a:t>not store</a:t>
            </a:r>
            <a:r>
              <a:rPr dirty="0" spc="-15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in local</a:t>
            </a:r>
            <a:r>
              <a:rPr dirty="0" spc="-25"/>
              <a:t> </a:t>
            </a:r>
            <a:r>
              <a:rPr dirty="0"/>
              <a:t>memory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/>
              <a:t>low</a:t>
            </a:r>
            <a:r>
              <a:rPr dirty="0" spc="-10"/>
              <a:t> access- </a:t>
            </a:r>
            <a:r>
              <a:rPr dirty="0"/>
              <a:t>frequency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that</a:t>
            </a:r>
            <a:r>
              <a:rPr dirty="0" spc="-25"/>
              <a:t> </a:t>
            </a:r>
            <a:r>
              <a:rPr dirty="0"/>
              <a:t>may</a:t>
            </a:r>
            <a:r>
              <a:rPr dirty="0" spc="15"/>
              <a:t> </a:t>
            </a:r>
            <a:r>
              <a:rPr dirty="0"/>
              <a:t>require</a:t>
            </a:r>
            <a:r>
              <a:rPr dirty="0" spc="-15"/>
              <a:t> </a:t>
            </a:r>
            <a:r>
              <a:rPr dirty="0"/>
              <a:t>frequent</a:t>
            </a:r>
            <a:r>
              <a:rPr dirty="0" spc="-25"/>
              <a:t> </a:t>
            </a:r>
            <a:r>
              <a:rPr dirty="0" spc="-10"/>
              <a:t>update needs.</a:t>
            </a:r>
          </a:p>
          <a:p>
            <a:pPr marL="78105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Times New Roman"/>
              <a:buChar char="■"/>
            </a:pPr>
            <a:endParaRPr sz="3250"/>
          </a:p>
          <a:p>
            <a:pPr marL="433070" marR="5080" indent="-342900">
              <a:lnSpc>
                <a:spcPts val="2590"/>
              </a:lnSpc>
              <a:buClr>
                <a:srgbClr val="3333CC"/>
              </a:buClr>
              <a:buSzPct val="60416"/>
              <a:buChar char="■"/>
              <a:tabLst>
                <a:tab pos="433705" algn="l"/>
                <a:tab pos="434340" algn="l"/>
                <a:tab pos="5142865" algn="l"/>
              </a:tabLst>
            </a:pPr>
            <a:r>
              <a:rPr dirty="0"/>
              <a:t>Make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design trade-off</a:t>
            </a:r>
            <a:r>
              <a:rPr dirty="0" spc="-35"/>
              <a:t> </a:t>
            </a:r>
            <a:r>
              <a:rPr dirty="0"/>
              <a:t>when</a:t>
            </a:r>
            <a:r>
              <a:rPr dirty="0" spc="-5"/>
              <a:t> </a:t>
            </a:r>
            <a:r>
              <a:rPr dirty="0"/>
              <a:t>data</a:t>
            </a:r>
            <a:r>
              <a:rPr dirty="0" spc="-10"/>
              <a:t> </a:t>
            </a:r>
            <a:r>
              <a:rPr dirty="0"/>
              <a:t>are</a:t>
            </a:r>
            <a:r>
              <a:rPr dirty="0" spc="-10"/>
              <a:t> </a:t>
            </a:r>
            <a:r>
              <a:rPr dirty="0"/>
              <a:t>high</a:t>
            </a:r>
            <a:r>
              <a:rPr dirty="0" spc="-25"/>
              <a:t> </a:t>
            </a:r>
            <a:r>
              <a:rPr dirty="0" spc="-10"/>
              <a:t>access- </a:t>
            </a:r>
            <a:r>
              <a:rPr dirty="0"/>
              <a:t>frequency</a:t>
            </a:r>
            <a:r>
              <a:rPr dirty="0" spc="-35"/>
              <a:t> </a:t>
            </a:r>
            <a:r>
              <a:rPr dirty="0"/>
              <a:t>and frequent</a:t>
            </a:r>
            <a:r>
              <a:rPr dirty="0" spc="-20"/>
              <a:t> </a:t>
            </a:r>
            <a:r>
              <a:rPr dirty="0"/>
              <a:t>update</a:t>
            </a:r>
            <a:r>
              <a:rPr dirty="0" spc="-35"/>
              <a:t> </a:t>
            </a:r>
            <a:r>
              <a:rPr dirty="0" spc="-10"/>
              <a:t>needs.</a:t>
            </a:r>
            <a:r>
              <a:rPr dirty="0"/>
              <a:t>	The</a:t>
            </a:r>
            <a:r>
              <a:rPr dirty="0" spc="-25"/>
              <a:t> </a:t>
            </a:r>
            <a:r>
              <a:rPr dirty="0" spc="-10"/>
              <a:t>bottom </a:t>
            </a:r>
            <a:r>
              <a:rPr dirty="0"/>
              <a:t>line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balance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/>
              <a:t>time</a:t>
            </a:r>
            <a:r>
              <a:rPr dirty="0" spc="5"/>
              <a:t> </a:t>
            </a:r>
            <a:r>
              <a:rPr dirty="0"/>
              <a:t>vs. </a:t>
            </a:r>
            <a:r>
              <a:rPr dirty="0" spc="-10"/>
              <a:t>space.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57884" y="2034539"/>
          <a:ext cx="7496809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981200"/>
                <a:gridCol w="1981200"/>
                <a:gridCol w="2133600"/>
              </a:tblGrid>
              <a:tr h="454659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b="1">
                          <a:latin typeface="Arial"/>
                          <a:cs typeface="Arial"/>
                        </a:rPr>
                        <a:t>Step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Technique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Artifacts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2515">
                <a:tc rowSpan="5">
                  <a:txBody>
                    <a:bodyPr/>
                    <a:lstStyle/>
                    <a:p>
                      <a:pPr marL="160655" marR="155575" indent="264795">
                        <a:lnSpc>
                          <a:spcPct val="110000"/>
                        </a:lnSpc>
                        <a:spcBef>
                          <a:spcPts val="145"/>
                        </a:spcBef>
                      </a:pP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(How</a:t>
                      </a:r>
                      <a:r>
                        <a:rPr dirty="0" sz="1400" spc="-4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400" spc="-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1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work?)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0170" marR="322580" indent="-635">
                        <a:lnSpc>
                          <a:spcPts val="202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Custom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Package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development Outsourcing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strategy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668655" indent="-635">
                        <a:lnSpc>
                          <a:spcPts val="202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58470" indent="-635">
                        <a:lnSpc>
                          <a:spcPts val="2020"/>
                        </a:lnSpc>
                        <a:spcBef>
                          <a:spcPts val="10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architecture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6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580390" indent="-635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structure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40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39420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(including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files)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70915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schema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storage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12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structure/table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6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41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(refined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design)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504190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diagrams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Sequence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diagrams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355600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structure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chart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specifications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Testing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Manage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Implementation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17408" y="2011636"/>
            <a:ext cx="5055235" cy="42411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Resource</a:t>
            </a:r>
            <a:r>
              <a:rPr dirty="0" sz="2400" spc="-10">
                <a:latin typeface="Arial"/>
                <a:cs typeface="Arial"/>
              </a:rPr>
              <a:t> Assignments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GUI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Specialized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Foundation/Shared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accessing/persistence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Networking/infrastructure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354965" indent="-342900">
              <a:lnSpc>
                <a:spcPts val="287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Manage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schedule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selections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dependencies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Incremental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testing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Avoid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Mistakes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2216" y="1906401"/>
            <a:ext cx="5605145" cy="433895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Using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“Bleeding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Edge”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Inexperience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Low-</a:t>
            </a:r>
            <a:r>
              <a:rPr dirty="0" sz="2400">
                <a:latin typeface="Arial"/>
                <a:cs typeface="Arial"/>
              </a:rPr>
              <a:t>cost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Personnel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Inexperience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Low</a:t>
            </a:r>
            <a:r>
              <a:rPr dirty="0" sz="2000" spc="-10">
                <a:latin typeface="Times New Roman"/>
                <a:cs typeface="Times New Roman"/>
              </a:rPr>
              <a:t> quality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Lack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Code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standards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Inadequate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rigger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major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difficulties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Test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Planning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26546" y="2462232"/>
            <a:ext cx="4205605" cy="352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Unit/Component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Times New Roman"/>
              <a:buChar char="■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Integration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Times New Roman"/>
              <a:buChar char="■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System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Times New Roman"/>
              <a:buChar char="■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Acceptance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7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Unit/Component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2040" y="2211348"/>
            <a:ext cx="2821305" cy="30949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White-</a:t>
            </a:r>
            <a:r>
              <a:rPr dirty="0" sz="2400">
                <a:latin typeface="Arial"/>
                <a:cs typeface="Arial"/>
              </a:rPr>
              <a:t>box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2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Error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handling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Black-</a:t>
            </a:r>
            <a:r>
              <a:rPr dirty="0" sz="2400">
                <a:latin typeface="Arial"/>
                <a:cs typeface="Arial"/>
              </a:rPr>
              <a:t>box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Interfaces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Error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Integration</a:t>
            </a:r>
            <a:r>
              <a:rPr dirty="0" spc="-14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15</a:t>
            </a:r>
            <a:r>
              <a:rPr dirty="0" spc="-25"/>
              <a:t>9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73755" y="1973515"/>
            <a:ext cx="4653915" cy="43141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Interface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Error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Extended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Special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Interaction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transaction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processing)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Interfacing</a:t>
            </a:r>
            <a:r>
              <a:rPr dirty="0" sz="2400" spc="-10">
                <a:latin typeface="Arial"/>
                <a:cs typeface="Arial"/>
              </a:rPr>
              <a:t> Testing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exchange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316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What</a:t>
            </a:r>
            <a:r>
              <a:rPr dirty="0" sz="2400" spc="-2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is</a:t>
            </a:r>
            <a:r>
              <a:rPr dirty="0" sz="2400" spc="-3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Software</a:t>
            </a:r>
            <a:r>
              <a:rPr dirty="0" sz="2400" spc="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System</a:t>
            </a:r>
            <a:r>
              <a:rPr dirty="0" sz="2400" spc="1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Development</a:t>
            </a:r>
            <a:r>
              <a:rPr dirty="0" sz="2400" spc="-35" i="0">
                <a:latin typeface="Times New Roman"/>
                <a:cs typeface="Times New Roman"/>
              </a:rPr>
              <a:t> </a:t>
            </a:r>
            <a:r>
              <a:rPr dirty="0" sz="2400" spc="-10" i="0">
                <a:latin typeface="Times New Roman"/>
                <a:cs typeface="Times New Roman"/>
              </a:rPr>
              <a:t>Methodology?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877" y="2140688"/>
            <a:ext cx="7941945" cy="339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24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dirty="0" u="sng" sz="24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Development</a:t>
            </a:r>
            <a:r>
              <a:rPr dirty="0" u="sng" sz="24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Methodology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should</a:t>
            </a:r>
            <a:r>
              <a:rPr dirty="0" sz="2400" spc="-1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describe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 approach for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10">
                <a:latin typeface="Arial"/>
                <a:cs typeface="Arial"/>
              </a:rPr>
              <a:t> development.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guide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teams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using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common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steps.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define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consistent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artifacts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support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lifecycle.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support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team development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environment.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supported by 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standardized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tools.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69775" y="1733686"/>
            <a:ext cx="4008120" cy="50546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Requirement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Business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Business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status/conditions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20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Usability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Easy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use</a:t>
            </a:r>
            <a:endParaRPr sz="16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 spc="-10">
                <a:latin typeface="Times New Roman"/>
                <a:cs typeface="Times New Roman"/>
              </a:rPr>
              <a:t>Performance</a:t>
            </a:r>
            <a:endParaRPr sz="16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Error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reporting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Security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 spc="-10">
                <a:latin typeface="Times New Roman"/>
                <a:cs typeface="Times New Roman"/>
              </a:rPr>
              <a:t>Authorization</a:t>
            </a:r>
            <a:endParaRPr sz="16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 spc="-10">
                <a:latin typeface="Times New Roman"/>
                <a:cs typeface="Times New Roman"/>
              </a:rPr>
              <a:t>Authentication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Reliability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Disaster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recover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Performance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 spc="-10">
                <a:latin typeface="Times New Roman"/>
                <a:cs typeface="Times New Roman"/>
              </a:rPr>
              <a:t>Stress</a:t>
            </a:r>
            <a:endParaRPr sz="16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 spc="-10">
                <a:latin typeface="Times New Roman"/>
                <a:cs typeface="Times New Roman"/>
              </a:rPr>
              <a:t>Scalability</a:t>
            </a:r>
            <a:endParaRPr sz="16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Documentation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Char char="■"/>
              <a:tabLst>
                <a:tab pos="756285" algn="l"/>
                <a:tab pos="756920" algn="l"/>
              </a:tabLst>
            </a:pPr>
            <a:r>
              <a:rPr dirty="0" sz="1600">
                <a:latin typeface="Times New Roman"/>
                <a:cs typeface="Times New Roman"/>
              </a:rPr>
              <a:t>Accuracy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procedure,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tutorials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160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Acceptance</a:t>
            </a:r>
            <a:r>
              <a:rPr dirty="0" spc="-1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1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17378" y="2158653"/>
            <a:ext cx="4843780" cy="32416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Beta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Testing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(pre-release)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10">
                <a:latin typeface="Times New Roman"/>
                <a:cs typeface="Times New Roman"/>
              </a:rPr>
              <a:t> environments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Times New Roman"/>
              <a:buChar char="■"/>
            </a:pPr>
            <a:endParaRPr sz="3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Alpha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Testing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(post-</a:t>
            </a:r>
            <a:r>
              <a:rPr dirty="0" sz="2800" spc="-10">
                <a:latin typeface="Arial"/>
                <a:cs typeface="Arial"/>
              </a:rPr>
              <a:t>release)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Conducted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lvl="1" marL="830580" indent="-36131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Char char="■"/>
              <a:tabLst>
                <a:tab pos="830580" algn="l"/>
                <a:tab pos="831215" algn="l"/>
              </a:tabLst>
            </a:pPr>
            <a:r>
              <a:rPr dirty="0" sz="2400">
                <a:latin typeface="Times New Roman"/>
                <a:cs typeface="Times New Roman"/>
              </a:rPr>
              <a:t>Acceptance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test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Example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Test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Plan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Format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87552" y="2532888"/>
          <a:ext cx="8179434" cy="2722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815"/>
                <a:gridCol w="730249"/>
                <a:gridCol w="1484630"/>
                <a:gridCol w="1160780"/>
                <a:gridCol w="1041400"/>
                <a:gridCol w="958214"/>
                <a:gridCol w="897255"/>
                <a:gridCol w="951865"/>
              </a:tblGrid>
              <a:tr h="815975">
                <a:tc>
                  <a:txBody>
                    <a:bodyPr/>
                    <a:lstStyle/>
                    <a:p>
                      <a:pPr marL="269240" marR="114935" indent="-145415">
                        <a:lnSpc>
                          <a:spcPct val="121500"/>
                        </a:lnSpc>
                        <a:spcBef>
                          <a:spcPts val="1020"/>
                        </a:spcBef>
                      </a:pPr>
                      <a:r>
                        <a:rPr dirty="0" sz="1350" spc="-80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3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85">
                          <a:latin typeface="Arial"/>
                          <a:cs typeface="Arial"/>
                        </a:rPr>
                        <a:t>Case </a:t>
                      </a:r>
                      <a:r>
                        <a:rPr dirty="0" sz="1350" spc="-20">
                          <a:latin typeface="Arial"/>
                          <a:cs typeface="Arial"/>
                        </a:rPr>
                        <a:t>Name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29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marR="186055" indent="24130">
                        <a:lnSpc>
                          <a:spcPct val="121500"/>
                        </a:lnSpc>
                        <a:spcBef>
                          <a:spcPts val="1020"/>
                        </a:spcBef>
                      </a:pPr>
                      <a:r>
                        <a:rPr dirty="0" sz="1350" spc="-55">
                          <a:latin typeface="Arial"/>
                          <a:cs typeface="Arial"/>
                        </a:rPr>
                        <a:t>Test </a:t>
                      </a:r>
                      <a:r>
                        <a:rPr dirty="0" sz="1350" spc="-100">
                          <a:latin typeface="Arial"/>
                          <a:cs typeface="Arial"/>
                        </a:rPr>
                        <a:t>Type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29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350" spc="-70">
                          <a:latin typeface="Arial"/>
                          <a:cs typeface="Arial"/>
                        </a:rPr>
                        <a:t>Test</a:t>
                      </a:r>
                      <a:r>
                        <a:rPr dirty="0" sz="13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latin typeface="Arial"/>
                          <a:cs typeface="Arial"/>
                        </a:rPr>
                        <a:t>Conditions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150" spc="-80">
                          <a:latin typeface="Arial"/>
                          <a:cs typeface="Arial"/>
                        </a:rPr>
                        <a:t>Settings</a:t>
                      </a:r>
                      <a:r>
                        <a:rPr dirty="0" sz="11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1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90">
                          <a:latin typeface="Arial"/>
                          <a:cs typeface="Arial"/>
                        </a:rPr>
                        <a:t>Field</a:t>
                      </a:r>
                      <a:r>
                        <a:rPr dirty="0" sz="11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>
                          <a:latin typeface="Arial"/>
                          <a:cs typeface="Arial"/>
                        </a:rPr>
                        <a:t>Values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</a:pPr>
                      <a:r>
                        <a:rPr dirty="0" sz="1350" spc="-65">
                          <a:latin typeface="Arial"/>
                          <a:cs typeface="Arial"/>
                        </a:rPr>
                        <a:t>Test</a:t>
                      </a:r>
                      <a:r>
                        <a:rPr dirty="0" sz="13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latin typeface="Arial"/>
                          <a:cs typeface="Arial"/>
                        </a:rPr>
                        <a:t>Pattern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150" spc="-10">
                          <a:latin typeface="Arial"/>
                          <a:cs typeface="Arial"/>
                        </a:rPr>
                        <a:t>(steps)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 marR="175260" indent="-61594">
                        <a:lnSpc>
                          <a:spcPct val="121500"/>
                        </a:lnSpc>
                        <a:spcBef>
                          <a:spcPts val="1020"/>
                        </a:spcBef>
                      </a:pPr>
                      <a:r>
                        <a:rPr dirty="0" sz="1350" spc="-65">
                          <a:latin typeface="Arial"/>
                          <a:cs typeface="Arial"/>
                        </a:rPr>
                        <a:t>Expected </a:t>
                      </a:r>
                      <a:r>
                        <a:rPr dirty="0" sz="1350" spc="-10">
                          <a:latin typeface="Arial"/>
                          <a:cs typeface="Arial"/>
                        </a:rPr>
                        <a:t>Results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295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207645" indent="36195">
                        <a:lnSpc>
                          <a:spcPct val="121500"/>
                        </a:lnSpc>
                        <a:spcBef>
                          <a:spcPts val="1020"/>
                        </a:spcBef>
                      </a:pPr>
                      <a:r>
                        <a:rPr dirty="0" sz="1350" spc="-10">
                          <a:latin typeface="Arial"/>
                          <a:cs typeface="Arial"/>
                        </a:rPr>
                        <a:t>Actual </a:t>
                      </a:r>
                      <a:r>
                        <a:rPr dirty="0" sz="1350" spc="-70">
                          <a:latin typeface="Arial"/>
                          <a:cs typeface="Arial"/>
                        </a:rPr>
                        <a:t>Results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295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123825" indent="73660">
                        <a:lnSpc>
                          <a:spcPct val="121500"/>
                        </a:lnSpc>
                        <a:spcBef>
                          <a:spcPts val="1020"/>
                        </a:spcBef>
                      </a:pPr>
                      <a:r>
                        <a:rPr dirty="0" sz="1350" spc="-45">
                          <a:latin typeface="Arial"/>
                          <a:cs typeface="Arial"/>
                        </a:rPr>
                        <a:t>Pass</a:t>
                      </a:r>
                      <a:r>
                        <a:rPr dirty="0" sz="13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5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350" spc="-65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3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70">
                          <a:latin typeface="Arial"/>
                          <a:cs typeface="Arial"/>
                        </a:rPr>
                        <a:t>Pass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295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dirty="0" sz="1350" spc="-10">
                          <a:latin typeface="Arial"/>
                          <a:cs typeface="Arial"/>
                        </a:rPr>
                        <a:t>Comments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3649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Implementation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34084" y="2424683"/>
          <a:ext cx="7496809" cy="264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600200"/>
                <a:gridCol w="2209800"/>
                <a:gridCol w="2133600"/>
              </a:tblGrid>
              <a:tr h="455295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b="1">
                          <a:latin typeface="Arial"/>
                          <a:cs typeface="Arial"/>
                        </a:rPr>
                        <a:t>Step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Technique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Artifacts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6610">
                <a:tc rowSpan="3"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(System</a:t>
                      </a:r>
                      <a:r>
                        <a:rPr dirty="0" sz="1400" spc="-4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delivery)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Construction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132840" indent="-1270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Programming Testing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352550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Programs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66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Installation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623695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Direct Online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Creating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687705">
                        <a:lnSpc>
                          <a:spcPts val="2020"/>
                        </a:lnSpc>
                        <a:spcBef>
                          <a:spcPts val="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Configured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system Training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7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Support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strategy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Post-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review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76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Support/service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3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dirty="0" spc="-40"/>
              <a:t> </a:t>
            </a:r>
            <a:r>
              <a:rPr dirty="0"/>
              <a:t>Course</a:t>
            </a:r>
            <a:r>
              <a:rPr dirty="0" spc="-15"/>
              <a:t> </a:t>
            </a:r>
            <a:r>
              <a:rPr dirty="0" spc="-10"/>
              <a:t>Review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Review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14154" y="2008572"/>
            <a:ext cx="7437755" cy="38265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Capture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function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needed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4965" marR="85407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Analyze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components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realize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interactions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behaviors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Review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Times New Roman"/>
                <a:cs typeface="Times New Roman"/>
              </a:rPr>
              <a:t>(continued)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1372" y="1813123"/>
            <a:ext cx="8070215" cy="47510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5650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Transform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Analysis-level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models 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Decompose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high-</a:t>
            </a:r>
            <a:r>
              <a:rPr dirty="0" sz="1600">
                <a:latin typeface="Times New Roman"/>
                <a:cs typeface="Times New Roman"/>
              </a:rPr>
              <a:t>level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classes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Add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design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structures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business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objects</a:t>
            </a:r>
            <a:endParaRPr sz="1600">
              <a:latin typeface="Times New Roman"/>
              <a:cs typeface="Times New Roman"/>
            </a:endParaRPr>
          </a:p>
          <a:p>
            <a:pPr lvl="2" marL="1155065" marR="5080" indent="-228600">
              <a:lnSpc>
                <a:spcPts val="1730"/>
              </a:lnSpc>
              <a:spcBef>
                <a:spcPts val="40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Add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interfaces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underlying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development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framework,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library,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component, utilities</a:t>
            </a:r>
            <a:endParaRPr sz="1600">
              <a:latin typeface="Times New Roman"/>
              <a:cs typeface="Times New Roman"/>
            </a:endParaRPr>
          </a:p>
          <a:p>
            <a:pPr lvl="1" marL="756285" marR="257175" indent="-287020">
              <a:lnSpc>
                <a:spcPts val="1939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5650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diagrams,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diagrams, </a:t>
            </a:r>
            <a:r>
              <a:rPr dirty="0" sz="1800" spc="-10">
                <a:latin typeface="Times New Roman"/>
                <a:cs typeface="Times New Roman"/>
              </a:rPr>
              <a:t>state diagrams:</a:t>
            </a:r>
            <a:endParaRPr sz="18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7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interfaces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Business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components/objects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Interfaces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components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Interfaces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back-</a:t>
            </a:r>
            <a:r>
              <a:rPr dirty="0" sz="1600">
                <a:latin typeface="Times New Roman"/>
                <a:cs typeface="Times New Roman"/>
              </a:rPr>
              <a:t>end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accessing</a:t>
            </a:r>
            <a:r>
              <a:rPr dirty="0" sz="1600" spc="-10">
                <a:latin typeface="Times New Roman"/>
                <a:cs typeface="Times New Roman"/>
              </a:rPr>
              <a:t> capabilities</a:t>
            </a:r>
            <a:endParaRPr sz="16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Char char="■"/>
              <a:tabLst>
                <a:tab pos="755650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Define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deployment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model:</a:t>
            </a:r>
            <a:endParaRPr sz="18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environments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Business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distributions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Operational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environment,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network,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security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Hardware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specifications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Review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Process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884676" y="2150363"/>
            <a:ext cx="1917700" cy="699770"/>
            <a:chOff x="3884676" y="2150363"/>
            <a:chExt cx="1917700" cy="699770"/>
          </a:xfrm>
        </p:grpSpPr>
        <p:sp>
          <p:nvSpPr>
            <p:cNvPr id="4" name="object 4" descr=""/>
            <p:cNvSpPr/>
            <p:nvPr/>
          </p:nvSpPr>
          <p:spPr>
            <a:xfrm>
              <a:off x="4163568" y="2749295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19812" y="39624"/>
                  </a:moveTo>
                  <a:lnTo>
                    <a:pt x="12192" y="38100"/>
                  </a:lnTo>
                  <a:lnTo>
                    <a:pt x="4572" y="33528"/>
                  </a:lnTo>
                  <a:lnTo>
                    <a:pt x="1524" y="27432"/>
                  </a:lnTo>
                  <a:lnTo>
                    <a:pt x="0" y="19812"/>
                  </a:lnTo>
                  <a:lnTo>
                    <a:pt x="1524" y="12192"/>
                  </a:lnTo>
                  <a:lnTo>
                    <a:pt x="4572" y="6096"/>
                  </a:lnTo>
                  <a:lnTo>
                    <a:pt x="12192" y="1524"/>
                  </a:lnTo>
                  <a:lnTo>
                    <a:pt x="19812" y="0"/>
                  </a:lnTo>
                  <a:lnTo>
                    <a:pt x="27432" y="1524"/>
                  </a:lnTo>
                  <a:lnTo>
                    <a:pt x="33528" y="6096"/>
                  </a:lnTo>
                  <a:lnTo>
                    <a:pt x="38100" y="12192"/>
                  </a:lnTo>
                  <a:lnTo>
                    <a:pt x="16764" y="12192"/>
                  </a:lnTo>
                  <a:lnTo>
                    <a:pt x="13716" y="15240"/>
                  </a:lnTo>
                  <a:lnTo>
                    <a:pt x="14224" y="15240"/>
                  </a:lnTo>
                  <a:lnTo>
                    <a:pt x="12192" y="18288"/>
                  </a:lnTo>
                  <a:lnTo>
                    <a:pt x="12192" y="21336"/>
                  </a:lnTo>
                  <a:lnTo>
                    <a:pt x="13716" y="24384"/>
                  </a:lnTo>
                  <a:lnTo>
                    <a:pt x="16764" y="27432"/>
                  </a:lnTo>
                  <a:lnTo>
                    <a:pt x="38100" y="27432"/>
                  </a:lnTo>
                  <a:lnTo>
                    <a:pt x="33528" y="33528"/>
                  </a:lnTo>
                  <a:lnTo>
                    <a:pt x="27432" y="38100"/>
                  </a:lnTo>
                  <a:lnTo>
                    <a:pt x="19812" y="39624"/>
                  </a:lnTo>
                  <a:close/>
                </a:path>
                <a:path w="40004" h="40005">
                  <a:moveTo>
                    <a:pt x="15240" y="13716"/>
                  </a:moveTo>
                  <a:lnTo>
                    <a:pt x="16764" y="12192"/>
                  </a:lnTo>
                  <a:lnTo>
                    <a:pt x="18288" y="12192"/>
                  </a:lnTo>
                  <a:lnTo>
                    <a:pt x="19050" y="12446"/>
                  </a:lnTo>
                  <a:lnTo>
                    <a:pt x="15240" y="13716"/>
                  </a:lnTo>
                  <a:close/>
                </a:path>
                <a:path w="40004" h="40005">
                  <a:moveTo>
                    <a:pt x="19050" y="12446"/>
                  </a:moveTo>
                  <a:lnTo>
                    <a:pt x="18288" y="12192"/>
                  </a:lnTo>
                  <a:lnTo>
                    <a:pt x="19812" y="12192"/>
                  </a:lnTo>
                  <a:lnTo>
                    <a:pt x="19050" y="12446"/>
                  </a:lnTo>
                  <a:close/>
                </a:path>
                <a:path w="40004" h="40005">
                  <a:moveTo>
                    <a:pt x="22860" y="13716"/>
                  </a:moveTo>
                  <a:lnTo>
                    <a:pt x="19050" y="12446"/>
                  </a:lnTo>
                  <a:lnTo>
                    <a:pt x="19812" y="12192"/>
                  </a:lnTo>
                  <a:lnTo>
                    <a:pt x="21336" y="12192"/>
                  </a:lnTo>
                  <a:lnTo>
                    <a:pt x="22860" y="13716"/>
                  </a:lnTo>
                  <a:close/>
                </a:path>
                <a:path w="40004" h="40005">
                  <a:moveTo>
                    <a:pt x="38709" y="15240"/>
                  </a:moveTo>
                  <a:lnTo>
                    <a:pt x="24384" y="15240"/>
                  </a:lnTo>
                  <a:lnTo>
                    <a:pt x="21336" y="12192"/>
                  </a:lnTo>
                  <a:lnTo>
                    <a:pt x="38100" y="12192"/>
                  </a:lnTo>
                  <a:lnTo>
                    <a:pt x="38709" y="15240"/>
                  </a:lnTo>
                  <a:close/>
                </a:path>
                <a:path w="40004" h="40005">
                  <a:moveTo>
                    <a:pt x="14224" y="15240"/>
                  </a:moveTo>
                  <a:lnTo>
                    <a:pt x="13716" y="15240"/>
                  </a:lnTo>
                  <a:lnTo>
                    <a:pt x="15240" y="13716"/>
                  </a:lnTo>
                  <a:lnTo>
                    <a:pt x="14224" y="15240"/>
                  </a:lnTo>
                  <a:close/>
                </a:path>
                <a:path w="40004" h="40005">
                  <a:moveTo>
                    <a:pt x="25908" y="18288"/>
                  </a:moveTo>
                  <a:lnTo>
                    <a:pt x="22860" y="13716"/>
                  </a:lnTo>
                  <a:lnTo>
                    <a:pt x="24384" y="15240"/>
                  </a:lnTo>
                  <a:lnTo>
                    <a:pt x="38709" y="15240"/>
                  </a:lnTo>
                  <a:lnTo>
                    <a:pt x="39014" y="16764"/>
                  </a:lnTo>
                  <a:lnTo>
                    <a:pt x="25908" y="16764"/>
                  </a:lnTo>
                  <a:lnTo>
                    <a:pt x="25908" y="18288"/>
                  </a:lnTo>
                  <a:close/>
                </a:path>
                <a:path w="40004" h="40005">
                  <a:moveTo>
                    <a:pt x="12627" y="20029"/>
                  </a:moveTo>
                  <a:lnTo>
                    <a:pt x="12192" y="18288"/>
                  </a:lnTo>
                  <a:lnTo>
                    <a:pt x="13716" y="16764"/>
                  </a:lnTo>
                  <a:lnTo>
                    <a:pt x="12627" y="20029"/>
                  </a:lnTo>
                  <a:close/>
                </a:path>
                <a:path w="40004" h="40005">
                  <a:moveTo>
                    <a:pt x="38100" y="27432"/>
                  </a:moveTo>
                  <a:lnTo>
                    <a:pt x="21336" y="27432"/>
                  </a:lnTo>
                  <a:lnTo>
                    <a:pt x="24384" y="24384"/>
                  </a:lnTo>
                  <a:lnTo>
                    <a:pt x="25908" y="24384"/>
                  </a:lnTo>
                  <a:lnTo>
                    <a:pt x="25908" y="16764"/>
                  </a:lnTo>
                  <a:lnTo>
                    <a:pt x="39014" y="16764"/>
                  </a:lnTo>
                  <a:lnTo>
                    <a:pt x="39624" y="19812"/>
                  </a:lnTo>
                  <a:lnTo>
                    <a:pt x="38100" y="27432"/>
                  </a:lnTo>
                  <a:close/>
                </a:path>
                <a:path w="40004" h="40005">
                  <a:moveTo>
                    <a:pt x="12192" y="21336"/>
                  </a:moveTo>
                  <a:lnTo>
                    <a:pt x="12192" y="18288"/>
                  </a:lnTo>
                  <a:lnTo>
                    <a:pt x="12627" y="20029"/>
                  </a:lnTo>
                  <a:lnTo>
                    <a:pt x="12192" y="21336"/>
                  </a:lnTo>
                  <a:close/>
                </a:path>
                <a:path w="40004" h="40005">
                  <a:moveTo>
                    <a:pt x="13411" y="23164"/>
                  </a:moveTo>
                  <a:lnTo>
                    <a:pt x="12192" y="21336"/>
                  </a:lnTo>
                  <a:lnTo>
                    <a:pt x="12627" y="20029"/>
                  </a:lnTo>
                  <a:lnTo>
                    <a:pt x="13411" y="23164"/>
                  </a:lnTo>
                  <a:close/>
                </a:path>
                <a:path w="40004" h="40005">
                  <a:moveTo>
                    <a:pt x="13716" y="24384"/>
                  </a:moveTo>
                  <a:lnTo>
                    <a:pt x="12192" y="21336"/>
                  </a:lnTo>
                  <a:lnTo>
                    <a:pt x="13411" y="23164"/>
                  </a:lnTo>
                  <a:lnTo>
                    <a:pt x="13716" y="24384"/>
                  </a:lnTo>
                  <a:close/>
                </a:path>
                <a:path w="40004" h="40005">
                  <a:moveTo>
                    <a:pt x="22860" y="25908"/>
                  </a:moveTo>
                  <a:lnTo>
                    <a:pt x="25908" y="21336"/>
                  </a:lnTo>
                  <a:lnTo>
                    <a:pt x="25908" y="24384"/>
                  </a:lnTo>
                  <a:lnTo>
                    <a:pt x="24384" y="24384"/>
                  </a:lnTo>
                  <a:lnTo>
                    <a:pt x="22860" y="25908"/>
                  </a:lnTo>
                  <a:close/>
                </a:path>
                <a:path w="40004" h="40005">
                  <a:moveTo>
                    <a:pt x="15240" y="25908"/>
                  </a:moveTo>
                  <a:lnTo>
                    <a:pt x="13716" y="24384"/>
                  </a:lnTo>
                  <a:lnTo>
                    <a:pt x="13411" y="23164"/>
                  </a:lnTo>
                  <a:lnTo>
                    <a:pt x="15240" y="25908"/>
                  </a:lnTo>
                  <a:close/>
                </a:path>
                <a:path w="40004" h="40005">
                  <a:moveTo>
                    <a:pt x="18288" y="27432"/>
                  </a:moveTo>
                  <a:lnTo>
                    <a:pt x="16764" y="27432"/>
                  </a:lnTo>
                  <a:lnTo>
                    <a:pt x="15240" y="25908"/>
                  </a:lnTo>
                  <a:lnTo>
                    <a:pt x="19050" y="27178"/>
                  </a:lnTo>
                  <a:lnTo>
                    <a:pt x="18288" y="27432"/>
                  </a:lnTo>
                  <a:close/>
                </a:path>
                <a:path w="40004" h="40005">
                  <a:moveTo>
                    <a:pt x="21336" y="27432"/>
                  </a:moveTo>
                  <a:lnTo>
                    <a:pt x="19812" y="27432"/>
                  </a:lnTo>
                  <a:lnTo>
                    <a:pt x="19050" y="27178"/>
                  </a:lnTo>
                  <a:lnTo>
                    <a:pt x="22860" y="25908"/>
                  </a:lnTo>
                  <a:lnTo>
                    <a:pt x="21336" y="27432"/>
                  </a:lnTo>
                  <a:close/>
                </a:path>
                <a:path w="40004" h="40005">
                  <a:moveTo>
                    <a:pt x="19812" y="27432"/>
                  </a:moveTo>
                  <a:lnTo>
                    <a:pt x="18288" y="27432"/>
                  </a:lnTo>
                  <a:lnTo>
                    <a:pt x="19050" y="27178"/>
                  </a:lnTo>
                  <a:lnTo>
                    <a:pt x="19812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676" y="2642615"/>
              <a:ext cx="67056" cy="6705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959351" y="2150363"/>
              <a:ext cx="1842770" cy="699770"/>
            </a:xfrm>
            <a:custGeom>
              <a:avLst/>
              <a:gdLst/>
              <a:ahLst/>
              <a:cxnLst/>
              <a:rect l="l" t="t" r="r" b="b"/>
              <a:pathLst>
                <a:path w="1842770" h="699769">
                  <a:moveTo>
                    <a:pt x="755904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513587"/>
                  </a:lnTo>
                  <a:lnTo>
                    <a:pt x="7620" y="513587"/>
                  </a:lnTo>
                  <a:lnTo>
                    <a:pt x="13716" y="521208"/>
                  </a:lnTo>
                  <a:lnTo>
                    <a:pt x="755904" y="521208"/>
                  </a:lnTo>
                  <a:lnTo>
                    <a:pt x="755904" y="527304"/>
                  </a:lnTo>
                  <a:close/>
                </a:path>
                <a:path w="1842770" h="699769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699769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699769">
                  <a:moveTo>
                    <a:pt x="1828800" y="521208"/>
                  </a:moveTo>
                  <a:lnTo>
                    <a:pt x="1828800" y="6096"/>
                  </a:lnTo>
                  <a:lnTo>
                    <a:pt x="1836420" y="12192"/>
                  </a:lnTo>
                  <a:lnTo>
                    <a:pt x="1842516" y="12192"/>
                  </a:lnTo>
                  <a:lnTo>
                    <a:pt x="1842516" y="513587"/>
                  </a:lnTo>
                  <a:lnTo>
                    <a:pt x="1836420" y="513587"/>
                  </a:lnTo>
                  <a:lnTo>
                    <a:pt x="1828800" y="521208"/>
                  </a:lnTo>
                  <a:close/>
                </a:path>
                <a:path w="1842770" h="699769">
                  <a:moveTo>
                    <a:pt x="1842516" y="12192"/>
                  </a:moveTo>
                  <a:lnTo>
                    <a:pt x="1836420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  <a:path w="1842770" h="699769">
                  <a:moveTo>
                    <a:pt x="13716" y="521208"/>
                  </a:moveTo>
                  <a:lnTo>
                    <a:pt x="7620" y="513587"/>
                  </a:lnTo>
                  <a:lnTo>
                    <a:pt x="13716" y="513587"/>
                  </a:lnTo>
                  <a:lnTo>
                    <a:pt x="13716" y="521208"/>
                  </a:lnTo>
                  <a:close/>
                </a:path>
                <a:path w="1842770" h="699769">
                  <a:moveTo>
                    <a:pt x="769620" y="527304"/>
                  </a:moveTo>
                  <a:lnTo>
                    <a:pt x="762000" y="527304"/>
                  </a:lnTo>
                  <a:lnTo>
                    <a:pt x="755904" y="521208"/>
                  </a:lnTo>
                  <a:lnTo>
                    <a:pt x="13716" y="521208"/>
                  </a:lnTo>
                  <a:lnTo>
                    <a:pt x="13716" y="513587"/>
                  </a:lnTo>
                  <a:lnTo>
                    <a:pt x="769620" y="513587"/>
                  </a:lnTo>
                  <a:lnTo>
                    <a:pt x="769620" y="527304"/>
                  </a:lnTo>
                  <a:close/>
                </a:path>
                <a:path w="1842770" h="699769">
                  <a:moveTo>
                    <a:pt x="1176284" y="583692"/>
                  </a:moveTo>
                  <a:lnTo>
                    <a:pt x="1074420" y="583692"/>
                  </a:lnTo>
                  <a:lnTo>
                    <a:pt x="1074420" y="513587"/>
                  </a:lnTo>
                  <a:lnTo>
                    <a:pt x="1828800" y="513587"/>
                  </a:lnTo>
                  <a:lnTo>
                    <a:pt x="1828800" y="521208"/>
                  </a:lnTo>
                  <a:lnTo>
                    <a:pt x="1086612" y="521208"/>
                  </a:lnTo>
                  <a:lnTo>
                    <a:pt x="1080516" y="527304"/>
                  </a:lnTo>
                  <a:lnTo>
                    <a:pt x="1086612" y="527304"/>
                  </a:lnTo>
                  <a:lnTo>
                    <a:pt x="1086612" y="571500"/>
                  </a:lnTo>
                  <a:lnTo>
                    <a:pt x="1080516" y="571500"/>
                  </a:lnTo>
                  <a:lnTo>
                    <a:pt x="1086612" y="577596"/>
                  </a:lnTo>
                  <a:lnTo>
                    <a:pt x="1191646" y="577596"/>
                  </a:lnTo>
                  <a:lnTo>
                    <a:pt x="1176284" y="583692"/>
                  </a:lnTo>
                  <a:close/>
                </a:path>
                <a:path w="1842770" h="699769">
                  <a:moveTo>
                    <a:pt x="1842516" y="527304"/>
                  </a:moveTo>
                  <a:lnTo>
                    <a:pt x="1086612" y="527304"/>
                  </a:lnTo>
                  <a:lnTo>
                    <a:pt x="1086612" y="521208"/>
                  </a:lnTo>
                  <a:lnTo>
                    <a:pt x="1828800" y="521208"/>
                  </a:lnTo>
                  <a:lnTo>
                    <a:pt x="1836420" y="513587"/>
                  </a:lnTo>
                  <a:lnTo>
                    <a:pt x="1842516" y="513587"/>
                  </a:lnTo>
                  <a:lnTo>
                    <a:pt x="1842516" y="527304"/>
                  </a:lnTo>
                  <a:close/>
                </a:path>
                <a:path w="1842770" h="699769">
                  <a:moveTo>
                    <a:pt x="755904" y="577596"/>
                  </a:moveTo>
                  <a:lnTo>
                    <a:pt x="755904" y="521208"/>
                  </a:lnTo>
                  <a:lnTo>
                    <a:pt x="762000" y="527304"/>
                  </a:lnTo>
                  <a:lnTo>
                    <a:pt x="769620" y="527304"/>
                  </a:lnTo>
                  <a:lnTo>
                    <a:pt x="769620" y="571500"/>
                  </a:lnTo>
                  <a:lnTo>
                    <a:pt x="762000" y="571500"/>
                  </a:lnTo>
                  <a:lnTo>
                    <a:pt x="755904" y="577596"/>
                  </a:lnTo>
                  <a:close/>
                </a:path>
                <a:path w="1842770" h="699769">
                  <a:moveTo>
                    <a:pt x="1086612" y="527304"/>
                  </a:moveTo>
                  <a:lnTo>
                    <a:pt x="1080516" y="527304"/>
                  </a:lnTo>
                  <a:lnTo>
                    <a:pt x="1086612" y="521208"/>
                  </a:lnTo>
                  <a:lnTo>
                    <a:pt x="1086612" y="527304"/>
                  </a:lnTo>
                  <a:close/>
                </a:path>
                <a:path w="1842770" h="699769">
                  <a:moveTo>
                    <a:pt x="922020" y="699516"/>
                  </a:moveTo>
                  <a:lnTo>
                    <a:pt x="600456" y="571500"/>
                  </a:lnTo>
                  <a:lnTo>
                    <a:pt x="637031" y="571500"/>
                  </a:lnTo>
                  <a:lnTo>
                    <a:pt x="633983" y="583692"/>
                  </a:lnTo>
                  <a:lnTo>
                    <a:pt x="667593" y="583692"/>
                  </a:lnTo>
                  <a:lnTo>
                    <a:pt x="921264" y="684890"/>
                  </a:lnTo>
                  <a:lnTo>
                    <a:pt x="918972" y="685800"/>
                  </a:lnTo>
                  <a:lnTo>
                    <a:pt x="956310" y="685800"/>
                  </a:lnTo>
                  <a:lnTo>
                    <a:pt x="922020" y="699516"/>
                  </a:lnTo>
                  <a:close/>
                </a:path>
                <a:path w="1842770" h="699769">
                  <a:moveTo>
                    <a:pt x="667593" y="583692"/>
                  </a:moveTo>
                  <a:lnTo>
                    <a:pt x="633983" y="583692"/>
                  </a:lnTo>
                  <a:lnTo>
                    <a:pt x="637031" y="571500"/>
                  </a:lnTo>
                  <a:lnTo>
                    <a:pt x="667593" y="583692"/>
                  </a:lnTo>
                  <a:close/>
                </a:path>
                <a:path w="1842770" h="699769">
                  <a:moveTo>
                    <a:pt x="769620" y="583692"/>
                  </a:moveTo>
                  <a:lnTo>
                    <a:pt x="667593" y="583692"/>
                  </a:lnTo>
                  <a:lnTo>
                    <a:pt x="637031" y="571500"/>
                  </a:lnTo>
                  <a:lnTo>
                    <a:pt x="755904" y="571500"/>
                  </a:lnTo>
                  <a:lnTo>
                    <a:pt x="755904" y="577596"/>
                  </a:lnTo>
                  <a:lnTo>
                    <a:pt x="769620" y="577596"/>
                  </a:lnTo>
                  <a:lnTo>
                    <a:pt x="769620" y="583692"/>
                  </a:lnTo>
                  <a:close/>
                </a:path>
                <a:path w="1842770" h="699769">
                  <a:moveTo>
                    <a:pt x="769620" y="577596"/>
                  </a:moveTo>
                  <a:lnTo>
                    <a:pt x="755904" y="577596"/>
                  </a:lnTo>
                  <a:lnTo>
                    <a:pt x="762000" y="571500"/>
                  </a:lnTo>
                  <a:lnTo>
                    <a:pt x="769620" y="571500"/>
                  </a:lnTo>
                  <a:lnTo>
                    <a:pt x="769620" y="577596"/>
                  </a:lnTo>
                  <a:close/>
                </a:path>
                <a:path w="1842770" h="699769">
                  <a:moveTo>
                    <a:pt x="1086612" y="577596"/>
                  </a:moveTo>
                  <a:lnTo>
                    <a:pt x="1080516" y="571500"/>
                  </a:lnTo>
                  <a:lnTo>
                    <a:pt x="1086612" y="571500"/>
                  </a:lnTo>
                  <a:lnTo>
                    <a:pt x="1086612" y="577596"/>
                  </a:lnTo>
                  <a:close/>
                </a:path>
                <a:path w="1842770" h="699769">
                  <a:moveTo>
                    <a:pt x="1191646" y="577596"/>
                  </a:moveTo>
                  <a:lnTo>
                    <a:pt x="1086612" y="577596"/>
                  </a:lnTo>
                  <a:lnTo>
                    <a:pt x="1086612" y="571500"/>
                  </a:lnTo>
                  <a:lnTo>
                    <a:pt x="1207008" y="571500"/>
                  </a:lnTo>
                  <a:lnTo>
                    <a:pt x="1191646" y="577596"/>
                  </a:lnTo>
                  <a:close/>
                </a:path>
                <a:path w="1842770" h="699769">
                  <a:moveTo>
                    <a:pt x="956310" y="685800"/>
                  </a:moveTo>
                  <a:lnTo>
                    <a:pt x="923544" y="685800"/>
                  </a:lnTo>
                  <a:lnTo>
                    <a:pt x="921264" y="684890"/>
                  </a:lnTo>
                  <a:lnTo>
                    <a:pt x="1207008" y="571500"/>
                  </a:lnTo>
                  <a:lnTo>
                    <a:pt x="1208532" y="583692"/>
                  </a:lnTo>
                  <a:lnTo>
                    <a:pt x="1211580" y="583692"/>
                  </a:lnTo>
                  <a:lnTo>
                    <a:pt x="956310" y="685800"/>
                  </a:lnTo>
                  <a:close/>
                </a:path>
                <a:path w="1842770" h="699769">
                  <a:moveTo>
                    <a:pt x="1211580" y="583692"/>
                  </a:moveTo>
                  <a:lnTo>
                    <a:pt x="1208532" y="583692"/>
                  </a:lnTo>
                  <a:lnTo>
                    <a:pt x="1207008" y="571500"/>
                  </a:lnTo>
                  <a:lnTo>
                    <a:pt x="1242059" y="571500"/>
                  </a:lnTo>
                  <a:lnTo>
                    <a:pt x="1211580" y="583692"/>
                  </a:lnTo>
                  <a:close/>
                </a:path>
                <a:path w="1842770" h="699769">
                  <a:moveTo>
                    <a:pt x="923544" y="685800"/>
                  </a:moveTo>
                  <a:lnTo>
                    <a:pt x="918972" y="685800"/>
                  </a:lnTo>
                  <a:lnTo>
                    <a:pt x="921264" y="684890"/>
                  </a:lnTo>
                  <a:lnTo>
                    <a:pt x="923544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2516" y="2037588"/>
            <a:ext cx="1927860" cy="58216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370850" y="2145302"/>
            <a:ext cx="734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New</a:t>
            </a:r>
            <a:r>
              <a:rPr dirty="0" sz="1200" spc="-40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idea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71827" y="3537203"/>
            <a:ext cx="2124710" cy="349250"/>
          </a:xfrm>
          <a:custGeom>
            <a:avLst/>
            <a:gdLst/>
            <a:ahLst/>
            <a:cxnLst/>
            <a:rect l="l" t="t" r="r" b="b"/>
            <a:pathLst>
              <a:path w="2124710" h="349250">
                <a:moveTo>
                  <a:pt x="1749539" y="348996"/>
                </a:moveTo>
                <a:lnTo>
                  <a:pt x="1741919" y="345948"/>
                </a:lnTo>
                <a:lnTo>
                  <a:pt x="1711452" y="336804"/>
                </a:lnTo>
                <a:lnTo>
                  <a:pt x="1674876" y="327660"/>
                </a:lnTo>
                <a:lnTo>
                  <a:pt x="1673352" y="339852"/>
                </a:lnTo>
                <a:lnTo>
                  <a:pt x="1706867" y="348996"/>
                </a:lnTo>
                <a:lnTo>
                  <a:pt x="1749539" y="348996"/>
                </a:lnTo>
                <a:close/>
              </a:path>
              <a:path w="2124710" h="349250">
                <a:moveTo>
                  <a:pt x="2124456" y="304800"/>
                </a:moveTo>
                <a:lnTo>
                  <a:pt x="2122932" y="298450"/>
                </a:lnTo>
                <a:lnTo>
                  <a:pt x="2120646" y="287020"/>
                </a:lnTo>
                <a:lnTo>
                  <a:pt x="2119871" y="283210"/>
                </a:lnTo>
                <a:lnTo>
                  <a:pt x="2101596" y="256540"/>
                </a:lnTo>
                <a:lnTo>
                  <a:pt x="2095500" y="248920"/>
                </a:lnTo>
                <a:lnTo>
                  <a:pt x="2072640" y="231140"/>
                </a:lnTo>
                <a:lnTo>
                  <a:pt x="2069973" y="229870"/>
                </a:lnTo>
                <a:lnTo>
                  <a:pt x="2061972" y="226060"/>
                </a:lnTo>
                <a:lnTo>
                  <a:pt x="2059381" y="224624"/>
                </a:lnTo>
                <a:lnTo>
                  <a:pt x="2060448" y="223520"/>
                </a:lnTo>
                <a:lnTo>
                  <a:pt x="2062480" y="220980"/>
                </a:lnTo>
                <a:lnTo>
                  <a:pt x="2066544" y="215900"/>
                </a:lnTo>
                <a:lnTo>
                  <a:pt x="2072640" y="203200"/>
                </a:lnTo>
                <a:lnTo>
                  <a:pt x="2075688" y="191770"/>
                </a:lnTo>
                <a:lnTo>
                  <a:pt x="2077212" y="186690"/>
                </a:lnTo>
                <a:lnTo>
                  <a:pt x="2077212" y="180340"/>
                </a:lnTo>
                <a:lnTo>
                  <a:pt x="2076221" y="176530"/>
                </a:lnTo>
                <a:lnTo>
                  <a:pt x="2074926" y="171450"/>
                </a:lnTo>
                <a:lnTo>
                  <a:pt x="2072640" y="162560"/>
                </a:lnTo>
                <a:lnTo>
                  <a:pt x="2069579" y="157480"/>
                </a:lnTo>
                <a:lnTo>
                  <a:pt x="2065020" y="152400"/>
                </a:lnTo>
                <a:lnTo>
                  <a:pt x="2061972" y="147320"/>
                </a:lnTo>
                <a:lnTo>
                  <a:pt x="2025396" y="118110"/>
                </a:lnTo>
                <a:lnTo>
                  <a:pt x="1988566" y="101600"/>
                </a:lnTo>
                <a:lnTo>
                  <a:pt x="1972056" y="95250"/>
                </a:lnTo>
                <a:lnTo>
                  <a:pt x="1952244" y="88900"/>
                </a:lnTo>
                <a:lnTo>
                  <a:pt x="1929371" y="85090"/>
                </a:lnTo>
                <a:lnTo>
                  <a:pt x="1905000" y="80010"/>
                </a:lnTo>
                <a:lnTo>
                  <a:pt x="1882330" y="77787"/>
                </a:lnTo>
                <a:lnTo>
                  <a:pt x="1882140" y="77470"/>
                </a:lnTo>
                <a:lnTo>
                  <a:pt x="1879079" y="72390"/>
                </a:lnTo>
                <a:lnTo>
                  <a:pt x="1872996" y="63500"/>
                </a:lnTo>
                <a:lnTo>
                  <a:pt x="1865376" y="57150"/>
                </a:lnTo>
                <a:lnTo>
                  <a:pt x="1854708" y="48260"/>
                </a:lnTo>
                <a:lnTo>
                  <a:pt x="1842516" y="40640"/>
                </a:lnTo>
                <a:lnTo>
                  <a:pt x="1830324" y="34290"/>
                </a:lnTo>
                <a:lnTo>
                  <a:pt x="1828038" y="33020"/>
                </a:lnTo>
                <a:lnTo>
                  <a:pt x="1816608" y="26670"/>
                </a:lnTo>
                <a:lnTo>
                  <a:pt x="1799844" y="22860"/>
                </a:lnTo>
                <a:lnTo>
                  <a:pt x="1781556" y="16510"/>
                </a:lnTo>
                <a:lnTo>
                  <a:pt x="1764487" y="11430"/>
                </a:lnTo>
                <a:lnTo>
                  <a:pt x="1760220" y="10160"/>
                </a:lnTo>
                <a:lnTo>
                  <a:pt x="1738871" y="7620"/>
                </a:lnTo>
                <a:lnTo>
                  <a:pt x="1716024" y="3810"/>
                </a:lnTo>
                <a:lnTo>
                  <a:pt x="1694688" y="1270"/>
                </a:lnTo>
                <a:lnTo>
                  <a:pt x="1671828" y="0"/>
                </a:lnTo>
                <a:lnTo>
                  <a:pt x="1626108" y="0"/>
                </a:lnTo>
                <a:lnTo>
                  <a:pt x="1580388" y="2540"/>
                </a:lnTo>
                <a:lnTo>
                  <a:pt x="1537716" y="8890"/>
                </a:lnTo>
                <a:lnTo>
                  <a:pt x="1496568" y="19050"/>
                </a:lnTo>
                <a:lnTo>
                  <a:pt x="1464564" y="31635"/>
                </a:lnTo>
                <a:lnTo>
                  <a:pt x="1450848" y="25400"/>
                </a:lnTo>
                <a:lnTo>
                  <a:pt x="1432560" y="19050"/>
                </a:lnTo>
                <a:lnTo>
                  <a:pt x="1412748" y="12700"/>
                </a:lnTo>
                <a:lnTo>
                  <a:pt x="1405636" y="11430"/>
                </a:lnTo>
                <a:lnTo>
                  <a:pt x="1391412" y="8890"/>
                </a:lnTo>
                <a:lnTo>
                  <a:pt x="1371587" y="3810"/>
                </a:lnTo>
                <a:lnTo>
                  <a:pt x="1350264" y="1270"/>
                </a:lnTo>
                <a:lnTo>
                  <a:pt x="1328928" y="0"/>
                </a:lnTo>
                <a:lnTo>
                  <a:pt x="1266444" y="0"/>
                </a:lnTo>
                <a:lnTo>
                  <a:pt x="1246632" y="1270"/>
                </a:lnTo>
                <a:lnTo>
                  <a:pt x="1226820" y="3810"/>
                </a:lnTo>
                <a:lnTo>
                  <a:pt x="1206995" y="5080"/>
                </a:lnTo>
                <a:lnTo>
                  <a:pt x="1170432" y="15240"/>
                </a:lnTo>
                <a:lnTo>
                  <a:pt x="1153668" y="19050"/>
                </a:lnTo>
                <a:lnTo>
                  <a:pt x="1138428" y="25400"/>
                </a:lnTo>
                <a:lnTo>
                  <a:pt x="1124712" y="33020"/>
                </a:lnTo>
                <a:lnTo>
                  <a:pt x="1110996" y="39370"/>
                </a:lnTo>
                <a:lnTo>
                  <a:pt x="1102398" y="45504"/>
                </a:lnTo>
                <a:lnTo>
                  <a:pt x="1092695" y="41910"/>
                </a:lnTo>
                <a:lnTo>
                  <a:pt x="1077468" y="35560"/>
                </a:lnTo>
                <a:lnTo>
                  <a:pt x="1062228" y="33020"/>
                </a:lnTo>
                <a:lnTo>
                  <a:pt x="1045464" y="27940"/>
                </a:lnTo>
                <a:lnTo>
                  <a:pt x="995172" y="20320"/>
                </a:lnTo>
                <a:lnTo>
                  <a:pt x="970788" y="17780"/>
                </a:lnTo>
                <a:lnTo>
                  <a:pt x="944880" y="16510"/>
                </a:lnTo>
                <a:lnTo>
                  <a:pt x="894588" y="16510"/>
                </a:lnTo>
                <a:lnTo>
                  <a:pt x="844296" y="20320"/>
                </a:lnTo>
                <a:lnTo>
                  <a:pt x="798563" y="27940"/>
                </a:lnTo>
                <a:lnTo>
                  <a:pt x="736092" y="46990"/>
                </a:lnTo>
                <a:lnTo>
                  <a:pt x="690156" y="71551"/>
                </a:lnTo>
                <a:lnTo>
                  <a:pt x="678789" y="68580"/>
                </a:lnTo>
                <a:lnTo>
                  <a:pt x="669036" y="66040"/>
                </a:lnTo>
                <a:lnTo>
                  <a:pt x="617220" y="58420"/>
                </a:lnTo>
                <a:lnTo>
                  <a:pt x="589788" y="55880"/>
                </a:lnTo>
                <a:lnTo>
                  <a:pt x="563880" y="54610"/>
                </a:lnTo>
                <a:lnTo>
                  <a:pt x="480060" y="54610"/>
                </a:lnTo>
                <a:lnTo>
                  <a:pt x="414515" y="60960"/>
                </a:lnTo>
                <a:lnTo>
                  <a:pt x="355092" y="72390"/>
                </a:lnTo>
                <a:lnTo>
                  <a:pt x="303276" y="87630"/>
                </a:lnTo>
                <a:lnTo>
                  <a:pt x="260604" y="106680"/>
                </a:lnTo>
                <a:lnTo>
                  <a:pt x="249936" y="111760"/>
                </a:lnTo>
                <a:lnTo>
                  <a:pt x="211836" y="140970"/>
                </a:lnTo>
                <a:lnTo>
                  <a:pt x="193548" y="171437"/>
                </a:lnTo>
                <a:lnTo>
                  <a:pt x="193548" y="205740"/>
                </a:lnTo>
                <a:lnTo>
                  <a:pt x="193497" y="205905"/>
                </a:lnTo>
                <a:lnTo>
                  <a:pt x="193548" y="205740"/>
                </a:lnTo>
                <a:lnTo>
                  <a:pt x="193548" y="171437"/>
                </a:lnTo>
                <a:lnTo>
                  <a:pt x="192011" y="175260"/>
                </a:lnTo>
                <a:lnTo>
                  <a:pt x="188976" y="190500"/>
                </a:lnTo>
                <a:lnTo>
                  <a:pt x="188976" y="198120"/>
                </a:lnTo>
                <a:lnTo>
                  <a:pt x="190500" y="205740"/>
                </a:lnTo>
                <a:lnTo>
                  <a:pt x="190588" y="206057"/>
                </a:lnTo>
                <a:lnTo>
                  <a:pt x="172212" y="207010"/>
                </a:lnTo>
                <a:lnTo>
                  <a:pt x="102108" y="218440"/>
                </a:lnTo>
                <a:lnTo>
                  <a:pt x="64008" y="232410"/>
                </a:lnTo>
                <a:lnTo>
                  <a:pt x="21336" y="256540"/>
                </a:lnTo>
                <a:lnTo>
                  <a:pt x="0" y="293370"/>
                </a:lnTo>
                <a:lnTo>
                  <a:pt x="1511" y="304800"/>
                </a:lnTo>
                <a:lnTo>
                  <a:pt x="22860" y="339090"/>
                </a:lnTo>
                <a:lnTo>
                  <a:pt x="35953" y="347980"/>
                </a:lnTo>
                <a:lnTo>
                  <a:pt x="62776" y="347980"/>
                </a:lnTo>
                <a:lnTo>
                  <a:pt x="51816" y="342900"/>
                </a:lnTo>
                <a:lnTo>
                  <a:pt x="41148" y="336550"/>
                </a:lnTo>
                <a:lnTo>
                  <a:pt x="33528" y="330200"/>
                </a:lnTo>
                <a:lnTo>
                  <a:pt x="32004" y="328930"/>
                </a:lnTo>
                <a:lnTo>
                  <a:pt x="32004" y="330200"/>
                </a:lnTo>
                <a:lnTo>
                  <a:pt x="24384" y="322580"/>
                </a:lnTo>
                <a:lnTo>
                  <a:pt x="18288" y="314960"/>
                </a:lnTo>
                <a:lnTo>
                  <a:pt x="19812" y="316230"/>
                </a:lnTo>
                <a:lnTo>
                  <a:pt x="19151" y="314960"/>
                </a:lnTo>
                <a:lnTo>
                  <a:pt x="15887" y="308610"/>
                </a:lnTo>
                <a:lnTo>
                  <a:pt x="15240" y="307340"/>
                </a:lnTo>
                <a:lnTo>
                  <a:pt x="15240" y="308610"/>
                </a:lnTo>
                <a:lnTo>
                  <a:pt x="13970" y="302260"/>
                </a:lnTo>
                <a:lnTo>
                  <a:pt x="13716" y="300990"/>
                </a:lnTo>
                <a:lnTo>
                  <a:pt x="13716" y="294640"/>
                </a:lnTo>
                <a:lnTo>
                  <a:pt x="13970" y="293370"/>
                </a:lnTo>
                <a:lnTo>
                  <a:pt x="14732" y="289560"/>
                </a:lnTo>
                <a:lnTo>
                  <a:pt x="15240" y="287020"/>
                </a:lnTo>
                <a:lnTo>
                  <a:pt x="13716" y="289560"/>
                </a:lnTo>
                <a:lnTo>
                  <a:pt x="17145" y="281940"/>
                </a:lnTo>
                <a:lnTo>
                  <a:pt x="17627" y="280860"/>
                </a:lnTo>
                <a:lnTo>
                  <a:pt x="18796" y="279400"/>
                </a:lnTo>
                <a:lnTo>
                  <a:pt x="22860" y="274320"/>
                </a:lnTo>
                <a:lnTo>
                  <a:pt x="30480" y="266700"/>
                </a:lnTo>
                <a:lnTo>
                  <a:pt x="39611" y="259080"/>
                </a:lnTo>
                <a:lnTo>
                  <a:pt x="39611" y="260350"/>
                </a:lnTo>
                <a:lnTo>
                  <a:pt x="41148" y="259080"/>
                </a:lnTo>
                <a:lnTo>
                  <a:pt x="45720" y="255270"/>
                </a:lnTo>
                <a:lnTo>
                  <a:pt x="68580" y="243840"/>
                </a:lnTo>
                <a:lnTo>
                  <a:pt x="86868" y="237490"/>
                </a:lnTo>
                <a:lnTo>
                  <a:pt x="85344" y="237490"/>
                </a:lnTo>
                <a:lnTo>
                  <a:pt x="105156" y="231140"/>
                </a:lnTo>
                <a:lnTo>
                  <a:pt x="126492" y="226060"/>
                </a:lnTo>
                <a:lnTo>
                  <a:pt x="173736" y="220980"/>
                </a:lnTo>
                <a:lnTo>
                  <a:pt x="172212" y="220980"/>
                </a:lnTo>
                <a:lnTo>
                  <a:pt x="195859" y="218795"/>
                </a:lnTo>
                <a:lnTo>
                  <a:pt x="198107" y="224028"/>
                </a:lnTo>
                <a:lnTo>
                  <a:pt x="204203" y="234696"/>
                </a:lnTo>
                <a:lnTo>
                  <a:pt x="214871" y="227088"/>
                </a:lnTo>
                <a:lnTo>
                  <a:pt x="208775" y="217932"/>
                </a:lnTo>
                <a:lnTo>
                  <a:pt x="205409" y="211226"/>
                </a:lnTo>
                <a:lnTo>
                  <a:pt x="205740" y="210820"/>
                </a:lnTo>
                <a:lnTo>
                  <a:pt x="203987" y="205740"/>
                </a:lnTo>
                <a:lnTo>
                  <a:pt x="202692" y="201930"/>
                </a:lnTo>
                <a:lnTo>
                  <a:pt x="202692" y="185420"/>
                </a:lnTo>
                <a:lnTo>
                  <a:pt x="202946" y="184150"/>
                </a:lnTo>
                <a:lnTo>
                  <a:pt x="204216" y="177800"/>
                </a:lnTo>
                <a:lnTo>
                  <a:pt x="204216" y="179070"/>
                </a:lnTo>
                <a:lnTo>
                  <a:pt x="204470" y="177800"/>
                </a:lnTo>
                <a:lnTo>
                  <a:pt x="205740" y="171450"/>
                </a:lnTo>
                <a:lnTo>
                  <a:pt x="205740" y="172720"/>
                </a:lnTo>
                <a:lnTo>
                  <a:pt x="206502" y="171450"/>
                </a:lnTo>
                <a:lnTo>
                  <a:pt x="208788" y="167640"/>
                </a:lnTo>
                <a:lnTo>
                  <a:pt x="213360" y="161290"/>
                </a:lnTo>
                <a:lnTo>
                  <a:pt x="211836" y="161290"/>
                </a:lnTo>
                <a:lnTo>
                  <a:pt x="216408" y="154940"/>
                </a:lnTo>
                <a:lnTo>
                  <a:pt x="221284" y="149860"/>
                </a:lnTo>
                <a:lnTo>
                  <a:pt x="222504" y="148590"/>
                </a:lnTo>
                <a:lnTo>
                  <a:pt x="220980" y="149860"/>
                </a:lnTo>
                <a:lnTo>
                  <a:pt x="233172" y="138430"/>
                </a:lnTo>
                <a:lnTo>
                  <a:pt x="240792" y="133350"/>
                </a:lnTo>
                <a:lnTo>
                  <a:pt x="248412" y="127000"/>
                </a:lnTo>
                <a:lnTo>
                  <a:pt x="266700" y="118110"/>
                </a:lnTo>
                <a:lnTo>
                  <a:pt x="265176" y="118110"/>
                </a:lnTo>
                <a:lnTo>
                  <a:pt x="275844" y="111760"/>
                </a:lnTo>
                <a:lnTo>
                  <a:pt x="286512" y="107950"/>
                </a:lnTo>
                <a:lnTo>
                  <a:pt x="284988" y="107950"/>
                </a:lnTo>
                <a:lnTo>
                  <a:pt x="307848" y="100330"/>
                </a:lnTo>
                <a:lnTo>
                  <a:pt x="332232" y="91440"/>
                </a:lnTo>
                <a:lnTo>
                  <a:pt x="359664" y="85090"/>
                </a:lnTo>
                <a:lnTo>
                  <a:pt x="358140" y="85090"/>
                </a:lnTo>
                <a:lnTo>
                  <a:pt x="387096" y="78740"/>
                </a:lnTo>
                <a:lnTo>
                  <a:pt x="417576" y="73660"/>
                </a:lnTo>
                <a:lnTo>
                  <a:pt x="416052" y="73660"/>
                </a:lnTo>
                <a:lnTo>
                  <a:pt x="448056" y="69850"/>
                </a:lnTo>
                <a:lnTo>
                  <a:pt x="481584" y="68580"/>
                </a:lnTo>
                <a:lnTo>
                  <a:pt x="509016" y="66040"/>
                </a:lnTo>
                <a:lnTo>
                  <a:pt x="562356" y="66040"/>
                </a:lnTo>
                <a:lnTo>
                  <a:pt x="589788" y="69850"/>
                </a:lnTo>
                <a:lnTo>
                  <a:pt x="589788" y="68580"/>
                </a:lnTo>
                <a:lnTo>
                  <a:pt x="641604" y="73660"/>
                </a:lnTo>
                <a:lnTo>
                  <a:pt x="665988" y="78740"/>
                </a:lnTo>
                <a:lnTo>
                  <a:pt x="690562" y="84429"/>
                </a:lnTo>
                <a:lnTo>
                  <a:pt x="690359" y="85344"/>
                </a:lnTo>
                <a:lnTo>
                  <a:pt x="707123" y="88392"/>
                </a:lnTo>
                <a:lnTo>
                  <a:pt x="723887" y="92976"/>
                </a:lnTo>
                <a:lnTo>
                  <a:pt x="722363" y="92976"/>
                </a:lnTo>
                <a:lnTo>
                  <a:pt x="739127" y="99060"/>
                </a:lnTo>
                <a:lnTo>
                  <a:pt x="737603" y="99060"/>
                </a:lnTo>
                <a:lnTo>
                  <a:pt x="752843" y="103632"/>
                </a:lnTo>
                <a:lnTo>
                  <a:pt x="757415" y="91440"/>
                </a:lnTo>
                <a:lnTo>
                  <a:pt x="742175" y="86868"/>
                </a:lnTo>
                <a:lnTo>
                  <a:pt x="726935" y="80772"/>
                </a:lnTo>
                <a:lnTo>
                  <a:pt x="706564" y="75234"/>
                </a:lnTo>
                <a:lnTo>
                  <a:pt x="708660" y="73660"/>
                </a:lnTo>
                <a:lnTo>
                  <a:pt x="711200" y="72390"/>
                </a:lnTo>
                <a:lnTo>
                  <a:pt x="723900" y="66040"/>
                </a:lnTo>
                <a:lnTo>
                  <a:pt x="740664" y="58420"/>
                </a:lnTo>
                <a:lnTo>
                  <a:pt x="760476" y="50800"/>
                </a:lnTo>
                <a:lnTo>
                  <a:pt x="758952" y="53340"/>
                </a:lnTo>
                <a:lnTo>
                  <a:pt x="767486" y="50800"/>
                </a:lnTo>
                <a:lnTo>
                  <a:pt x="780288" y="46990"/>
                </a:lnTo>
                <a:lnTo>
                  <a:pt x="778764" y="46990"/>
                </a:lnTo>
                <a:lnTo>
                  <a:pt x="801624" y="40640"/>
                </a:lnTo>
                <a:lnTo>
                  <a:pt x="800087" y="40640"/>
                </a:lnTo>
                <a:lnTo>
                  <a:pt x="822960" y="35560"/>
                </a:lnTo>
                <a:lnTo>
                  <a:pt x="845820" y="33020"/>
                </a:lnTo>
                <a:lnTo>
                  <a:pt x="894588" y="30480"/>
                </a:lnTo>
                <a:lnTo>
                  <a:pt x="919734" y="28016"/>
                </a:lnTo>
                <a:lnTo>
                  <a:pt x="944880" y="30480"/>
                </a:lnTo>
                <a:lnTo>
                  <a:pt x="969264" y="30480"/>
                </a:lnTo>
                <a:lnTo>
                  <a:pt x="995172" y="33020"/>
                </a:lnTo>
                <a:lnTo>
                  <a:pt x="993648" y="33020"/>
                </a:lnTo>
                <a:lnTo>
                  <a:pt x="1019556" y="35560"/>
                </a:lnTo>
                <a:lnTo>
                  <a:pt x="1018032" y="35560"/>
                </a:lnTo>
                <a:lnTo>
                  <a:pt x="1042403" y="40640"/>
                </a:lnTo>
                <a:lnTo>
                  <a:pt x="1059180" y="45720"/>
                </a:lnTo>
                <a:lnTo>
                  <a:pt x="1074420" y="48260"/>
                </a:lnTo>
                <a:lnTo>
                  <a:pt x="1088136" y="54610"/>
                </a:lnTo>
                <a:lnTo>
                  <a:pt x="1088136" y="53340"/>
                </a:lnTo>
                <a:lnTo>
                  <a:pt x="1093368" y="55727"/>
                </a:lnTo>
                <a:lnTo>
                  <a:pt x="1086612" y="62484"/>
                </a:lnTo>
                <a:lnTo>
                  <a:pt x="1083564" y="68592"/>
                </a:lnTo>
                <a:lnTo>
                  <a:pt x="1094219" y="74688"/>
                </a:lnTo>
                <a:lnTo>
                  <a:pt x="1097267" y="70116"/>
                </a:lnTo>
                <a:lnTo>
                  <a:pt x="1101839" y="65544"/>
                </a:lnTo>
                <a:lnTo>
                  <a:pt x="1100315" y="65544"/>
                </a:lnTo>
                <a:lnTo>
                  <a:pt x="1104887" y="60960"/>
                </a:lnTo>
                <a:lnTo>
                  <a:pt x="1110983" y="56388"/>
                </a:lnTo>
                <a:lnTo>
                  <a:pt x="1110703" y="56121"/>
                </a:lnTo>
                <a:lnTo>
                  <a:pt x="1114031" y="53340"/>
                </a:lnTo>
                <a:lnTo>
                  <a:pt x="1118603" y="49530"/>
                </a:lnTo>
                <a:lnTo>
                  <a:pt x="1123480" y="46990"/>
                </a:lnTo>
                <a:lnTo>
                  <a:pt x="1130795" y="43180"/>
                </a:lnTo>
                <a:lnTo>
                  <a:pt x="1144524" y="38100"/>
                </a:lnTo>
                <a:lnTo>
                  <a:pt x="1142987" y="38100"/>
                </a:lnTo>
                <a:lnTo>
                  <a:pt x="1158240" y="31750"/>
                </a:lnTo>
                <a:lnTo>
                  <a:pt x="1175004" y="26670"/>
                </a:lnTo>
                <a:lnTo>
                  <a:pt x="1173480" y="26670"/>
                </a:lnTo>
                <a:lnTo>
                  <a:pt x="1191768" y="22860"/>
                </a:lnTo>
                <a:lnTo>
                  <a:pt x="1228344" y="16510"/>
                </a:lnTo>
                <a:lnTo>
                  <a:pt x="1248156" y="12700"/>
                </a:lnTo>
                <a:lnTo>
                  <a:pt x="1267968" y="11430"/>
                </a:lnTo>
                <a:lnTo>
                  <a:pt x="1307579" y="11430"/>
                </a:lnTo>
                <a:lnTo>
                  <a:pt x="1328928" y="12700"/>
                </a:lnTo>
                <a:lnTo>
                  <a:pt x="1368552" y="16510"/>
                </a:lnTo>
                <a:lnTo>
                  <a:pt x="1388364" y="20320"/>
                </a:lnTo>
                <a:lnTo>
                  <a:pt x="1409687" y="25400"/>
                </a:lnTo>
                <a:lnTo>
                  <a:pt x="1429512" y="31750"/>
                </a:lnTo>
                <a:lnTo>
                  <a:pt x="1427988" y="31750"/>
                </a:lnTo>
                <a:lnTo>
                  <a:pt x="1446263" y="38100"/>
                </a:lnTo>
                <a:lnTo>
                  <a:pt x="1446720" y="38303"/>
                </a:lnTo>
                <a:lnTo>
                  <a:pt x="1431023" y="48768"/>
                </a:lnTo>
                <a:lnTo>
                  <a:pt x="1423416" y="56388"/>
                </a:lnTo>
                <a:lnTo>
                  <a:pt x="1431023" y="65544"/>
                </a:lnTo>
                <a:lnTo>
                  <a:pt x="1438656" y="59436"/>
                </a:lnTo>
                <a:lnTo>
                  <a:pt x="1447800" y="53340"/>
                </a:lnTo>
                <a:lnTo>
                  <a:pt x="1446263" y="53340"/>
                </a:lnTo>
                <a:lnTo>
                  <a:pt x="1456931" y="48768"/>
                </a:lnTo>
                <a:lnTo>
                  <a:pt x="1455407" y="48768"/>
                </a:lnTo>
                <a:lnTo>
                  <a:pt x="1462354" y="44805"/>
                </a:lnTo>
                <a:lnTo>
                  <a:pt x="1464564" y="45720"/>
                </a:lnTo>
                <a:lnTo>
                  <a:pt x="1482852" y="38100"/>
                </a:lnTo>
                <a:lnTo>
                  <a:pt x="1497482" y="33020"/>
                </a:lnTo>
                <a:lnTo>
                  <a:pt x="1501140" y="31750"/>
                </a:lnTo>
                <a:lnTo>
                  <a:pt x="1519428" y="26670"/>
                </a:lnTo>
                <a:lnTo>
                  <a:pt x="1539240" y="22860"/>
                </a:lnTo>
                <a:lnTo>
                  <a:pt x="1560563" y="17780"/>
                </a:lnTo>
                <a:lnTo>
                  <a:pt x="1603248" y="12700"/>
                </a:lnTo>
                <a:lnTo>
                  <a:pt x="1626108" y="11430"/>
                </a:lnTo>
                <a:lnTo>
                  <a:pt x="1670304" y="11430"/>
                </a:lnTo>
                <a:lnTo>
                  <a:pt x="1693164" y="12700"/>
                </a:lnTo>
                <a:lnTo>
                  <a:pt x="1716024" y="16510"/>
                </a:lnTo>
                <a:lnTo>
                  <a:pt x="1714487" y="16510"/>
                </a:lnTo>
                <a:lnTo>
                  <a:pt x="1737360" y="19050"/>
                </a:lnTo>
                <a:lnTo>
                  <a:pt x="1735836" y="19050"/>
                </a:lnTo>
                <a:lnTo>
                  <a:pt x="1757172" y="24130"/>
                </a:lnTo>
                <a:lnTo>
                  <a:pt x="1776971" y="27940"/>
                </a:lnTo>
                <a:lnTo>
                  <a:pt x="1796796" y="34290"/>
                </a:lnTo>
                <a:lnTo>
                  <a:pt x="1796796" y="33020"/>
                </a:lnTo>
                <a:lnTo>
                  <a:pt x="1812036" y="39370"/>
                </a:lnTo>
                <a:lnTo>
                  <a:pt x="1810512" y="39370"/>
                </a:lnTo>
                <a:lnTo>
                  <a:pt x="1824228" y="45720"/>
                </a:lnTo>
                <a:lnTo>
                  <a:pt x="1836420" y="50800"/>
                </a:lnTo>
                <a:lnTo>
                  <a:pt x="1847088" y="58420"/>
                </a:lnTo>
                <a:lnTo>
                  <a:pt x="1847088" y="57150"/>
                </a:lnTo>
                <a:lnTo>
                  <a:pt x="1856232" y="64770"/>
                </a:lnTo>
                <a:lnTo>
                  <a:pt x="1863852" y="72390"/>
                </a:lnTo>
                <a:lnTo>
                  <a:pt x="1862328" y="71120"/>
                </a:lnTo>
                <a:lnTo>
                  <a:pt x="1868424" y="78740"/>
                </a:lnTo>
                <a:lnTo>
                  <a:pt x="1874520" y="88900"/>
                </a:lnTo>
                <a:lnTo>
                  <a:pt x="1874685" y="88925"/>
                </a:lnTo>
                <a:lnTo>
                  <a:pt x="1876044" y="92976"/>
                </a:lnTo>
                <a:lnTo>
                  <a:pt x="1876044" y="100584"/>
                </a:lnTo>
                <a:lnTo>
                  <a:pt x="1888236" y="99060"/>
                </a:lnTo>
                <a:lnTo>
                  <a:pt x="1888236" y="91440"/>
                </a:lnTo>
                <a:lnTo>
                  <a:pt x="1888236" y="90716"/>
                </a:lnTo>
                <a:lnTo>
                  <a:pt x="1903463" y="92710"/>
                </a:lnTo>
                <a:lnTo>
                  <a:pt x="1901952" y="92710"/>
                </a:lnTo>
                <a:lnTo>
                  <a:pt x="1926336" y="96520"/>
                </a:lnTo>
                <a:lnTo>
                  <a:pt x="1949196" y="102870"/>
                </a:lnTo>
                <a:lnTo>
                  <a:pt x="1947672" y="101600"/>
                </a:lnTo>
                <a:lnTo>
                  <a:pt x="1969008" y="107950"/>
                </a:lnTo>
                <a:lnTo>
                  <a:pt x="1987296" y="115570"/>
                </a:lnTo>
                <a:lnTo>
                  <a:pt x="2004060" y="121920"/>
                </a:lnTo>
                <a:lnTo>
                  <a:pt x="2019300" y="129540"/>
                </a:lnTo>
                <a:lnTo>
                  <a:pt x="2033016" y="138430"/>
                </a:lnTo>
                <a:lnTo>
                  <a:pt x="2031479" y="138430"/>
                </a:lnTo>
                <a:lnTo>
                  <a:pt x="2043671" y="146050"/>
                </a:lnTo>
                <a:lnTo>
                  <a:pt x="2042160" y="146050"/>
                </a:lnTo>
                <a:lnTo>
                  <a:pt x="2055863" y="160020"/>
                </a:lnTo>
                <a:lnTo>
                  <a:pt x="2054352" y="160020"/>
                </a:lnTo>
                <a:lnTo>
                  <a:pt x="2060448" y="168910"/>
                </a:lnTo>
                <a:lnTo>
                  <a:pt x="2061972" y="172720"/>
                </a:lnTo>
                <a:lnTo>
                  <a:pt x="2061972" y="171450"/>
                </a:lnTo>
                <a:lnTo>
                  <a:pt x="2063496" y="177800"/>
                </a:lnTo>
                <a:lnTo>
                  <a:pt x="2063496" y="190500"/>
                </a:lnTo>
                <a:lnTo>
                  <a:pt x="2058924" y="203200"/>
                </a:lnTo>
                <a:lnTo>
                  <a:pt x="2051304" y="215900"/>
                </a:lnTo>
                <a:lnTo>
                  <a:pt x="2051304" y="214630"/>
                </a:lnTo>
                <a:lnTo>
                  <a:pt x="2045360" y="221437"/>
                </a:lnTo>
                <a:lnTo>
                  <a:pt x="2043684" y="219456"/>
                </a:lnTo>
                <a:lnTo>
                  <a:pt x="2037588" y="225564"/>
                </a:lnTo>
                <a:lnTo>
                  <a:pt x="2031492" y="230124"/>
                </a:lnTo>
                <a:lnTo>
                  <a:pt x="2023872" y="236220"/>
                </a:lnTo>
                <a:lnTo>
                  <a:pt x="2023872" y="234696"/>
                </a:lnTo>
                <a:lnTo>
                  <a:pt x="2014715" y="240792"/>
                </a:lnTo>
                <a:lnTo>
                  <a:pt x="2016252" y="240792"/>
                </a:lnTo>
                <a:lnTo>
                  <a:pt x="2007095" y="245364"/>
                </a:lnTo>
                <a:lnTo>
                  <a:pt x="1996440" y="249936"/>
                </a:lnTo>
                <a:lnTo>
                  <a:pt x="1996440" y="248412"/>
                </a:lnTo>
                <a:lnTo>
                  <a:pt x="1985772" y="252984"/>
                </a:lnTo>
                <a:lnTo>
                  <a:pt x="1987283" y="252984"/>
                </a:lnTo>
                <a:lnTo>
                  <a:pt x="1975091" y="257556"/>
                </a:lnTo>
                <a:lnTo>
                  <a:pt x="1979676" y="269748"/>
                </a:lnTo>
                <a:lnTo>
                  <a:pt x="1991868" y="265176"/>
                </a:lnTo>
                <a:lnTo>
                  <a:pt x="2002536" y="260604"/>
                </a:lnTo>
                <a:lnTo>
                  <a:pt x="2011680" y="256032"/>
                </a:lnTo>
                <a:lnTo>
                  <a:pt x="2022348" y="251460"/>
                </a:lnTo>
                <a:lnTo>
                  <a:pt x="2024888" y="249936"/>
                </a:lnTo>
                <a:lnTo>
                  <a:pt x="2029968" y="246888"/>
                </a:lnTo>
                <a:lnTo>
                  <a:pt x="2039099" y="240792"/>
                </a:lnTo>
                <a:lnTo>
                  <a:pt x="2044814" y="236220"/>
                </a:lnTo>
                <a:lnTo>
                  <a:pt x="2046719" y="234696"/>
                </a:lnTo>
                <a:lnTo>
                  <a:pt x="2048319" y="233502"/>
                </a:lnTo>
                <a:lnTo>
                  <a:pt x="2055863" y="237490"/>
                </a:lnTo>
                <a:lnTo>
                  <a:pt x="2065020" y="241300"/>
                </a:lnTo>
                <a:lnTo>
                  <a:pt x="2092452" y="264160"/>
                </a:lnTo>
                <a:lnTo>
                  <a:pt x="2101596" y="276860"/>
                </a:lnTo>
                <a:lnTo>
                  <a:pt x="2104644" y="283210"/>
                </a:lnTo>
                <a:lnTo>
                  <a:pt x="2104644" y="281940"/>
                </a:lnTo>
                <a:lnTo>
                  <a:pt x="2107679" y="289560"/>
                </a:lnTo>
                <a:lnTo>
                  <a:pt x="2107679" y="287020"/>
                </a:lnTo>
                <a:lnTo>
                  <a:pt x="2110740" y="299720"/>
                </a:lnTo>
                <a:lnTo>
                  <a:pt x="2110740" y="316230"/>
                </a:lnTo>
                <a:lnTo>
                  <a:pt x="2109216" y="322580"/>
                </a:lnTo>
                <a:lnTo>
                  <a:pt x="2109216" y="321310"/>
                </a:lnTo>
                <a:lnTo>
                  <a:pt x="2106168" y="328930"/>
                </a:lnTo>
                <a:lnTo>
                  <a:pt x="2106168" y="327660"/>
                </a:lnTo>
                <a:lnTo>
                  <a:pt x="2103120" y="332740"/>
                </a:lnTo>
                <a:lnTo>
                  <a:pt x="2104644" y="332740"/>
                </a:lnTo>
                <a:lnTo>
                  <a:pt x="2095500" y="345440"/>
                </a:lnTo>
                <a:lnTo>
                  <a:pt x="2095500" y="344170"/>
                </a:lnTo>
                <a:lnTo>
                  <a:pt x="2092071" y="347980"/>
                </a:lnTo>
                <a:lnTo>
                  <a:pt x="2109597" y="347980"/>
                </a:lnTo>
                <a:lnTo>
                  <a:pt x="2110740" y="346710"/>
                </a:lnTo>
                <a:lnTo>
                  <a:pt x="2111502" y="345440"/>
                </a:lnTo>
                <a:lnTo>
                  <a:pt x="2115312" y="339090"/>
                </a:lnTo>
                <a:lnTo>
                  <a:pt x="2118360" y="332740"/>
                </a:lnTo>
                <a:lnTo>
                  <a:pt x="2119884" y="328930"/>
                </a:lnTo>
                <a:lnTo>
                  <a:pt x="2121408" y="325120"/>
                </a:lnTo>
                <a:lnTo>
                  <a:pt x="2122170" y="322580"/>
                </a:lnTo>
                <a:lnTo>
                  <a:pt x="2122932" y="320040"/>
                </a:lnTo>
                <a:lnTo>
                  <a:pt x="2124456" y="312420"/>
                </a:lnTo>
                <a:lnTo>
                  <a:pt x="2124456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056898" y="3666247"/>
            <a:ext cx="1203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ahoma"/>
                <a:cs typeface="Tahoma"/>
              </a:rPr>
              <a:t>Re-engineering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45352" y="2938272"/>
            <a:ext cx="1842770" cy="698500"/>
            <a:chOff x="6245352" y="2938272"/>
            <a:chExt cx="1842770" cy="698500"/>
          </a:xfrm>
        </p:grpSpPr>
        <p:sp>
          <p:nvSpPr>
            <p:cNvPr id="12" name="object 12" descr=""/>
            <p:cNvSpPr/>
            <p:nvPr/>
          </p:nvSpPr>
          <p:spPr>
            <a:xfrm>
              <a:off x="6252972" y="2944368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4379" y="571500"/>
                  </a:lnTo>
                  <a:lnTo>
                    <a:pt x="754379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45352" y="2938272"/>
              <a:ext cx="1842770" cy="698500"/>
            </a:xfrm>
            <a:custGeom>
              <a:avLst/>
              <a:gdLst/>
              <a:ahLst/>
              <a:cxnLst/>
              <a:rect l="l" t="t" r="r" b="b"/>
              <a:pathLst>
                <a:path w="1842770" h="698500">
                  <a:moveTo>
                    <a:pt x="755904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513587"/>
                  </a:lnTo>
                  <a:lnTo>
                    <a:pt x="7620" y="513587"/>
                  </a:lnTo>
                  <a:lnTo>
                    <a:pt x="13716" y="519684"/>
                  </a:lnTo>
                  <a:lnTo>
                    <a:pt x="755904" y="519684"/>
                  </a:lnTo>
                  <a:lnTo>
                    <a:pt x="755904" y="525780"/>
                  </a:lnTo>
                  <a:close/>
                </a:path>
                <a:path w="1842770" h="6985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698500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698500">
                  <a:moveTo>
                    <a:pt x="1828800" y="519684"/>
                  </a:moveTo>
                  <a:lnTo>
                    <a:pt x="1828800" y="6096"/>
                  </a:lnTo>
                  <a:lnTo>
                    <a:pt x="1836420" y="12192"/>
                  </a:lnTo>
                  <a:lnTo>
                    <a:pt x="1842516" y="12192"/>
                  </a:lnTo>
                  <a:lnTo>
                    <a:pt x="1842516" y="513587"/>
                  </a:lnTo>
                  <a:lnTo>
                    <a:pt x="1836420" y="513587"/>
                  </a:lnTo>
                  <a:lnTo>
                    <a:pt x="1828800" y="519684"/>
                  </a:lnTo>
                  <a:close/>
                </a:path>
                <a:path w="1842770" h="698500">
                  <a:moveTo>
                    <a:pt x="1842516" y="12192"/>
                  </a:moveTo>
                  <a:lnTo>
                    <a:pt x="1836420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  <a:path w="1842770" h="698500">
                  <a:moveTo>
                    <a:pt x="13716" y="519684"/>
                  </a:moveTo>
                  <a:lnTo>
                    <a:pt x="7620" y="513587"/>
                  </a:lnTo>
                  <a:lnTo>
                    <a:pt x="13716" y="513587"/>
                  </a:lnTo>
                  <a:lnTo>
                    <a:pt x="13716" y="519684"/>
                  </a:lnTo>
                  <a:close/>
                </a:path>
                <a:path w="1842770" h="698500">
                  <a:moveTo>
                    <a:pt x="769620" y="525780"/>
                  </a:moveTo>
                  <a:lnTo>
                    <a:pt x="762000" y="525780"/>
                  </a:lnTo>
                  <a:lnTo>
                    <a:pt x="755904" y="519684"/>
                  </a:lnTo>
                  <a:lnTo>
                    <a:pt x="13716" y="519684"/>
                  </a:lnTo>
                  <a:lnTo>
                    <a:pt x="13716" y="513587"/>
                  </a:lnTo>
                  <a:lnTo>
                    <a:pt x="769620" y="513587"/>
                  </a:lnTo>
                  <a:lnTo>
                    <a:pt x="769620" y="525780"/>
                  </a:lnTo>
                  <a:close/>
                </a:path>
                <a:path w="1842770" h="698500">
                  <a:moveTo>
                    <a:pt x="1176284" y="583692"/>
                  </a:moveTo>
                  <a:lnTo>
                    <a:pt x="1074420" y="583692"/>
                  </a:lnTo>
                  <a:lnTo>
                    <a:pt x="1074420" y="513587"/>
                  </a:lnTo>
                  <a:lnTo>
                    <a:pt x="1828800" y="513587"/>
                  </a:lnTo>
                  <a:lnTo>
                    <a:pt x="1828800" y="519684"/>
                  </a:lnTo>
                  <a:lnTo>
                    <a:pt x="1086612" y="519684"/>
                  </a:lnTo>
                  <a:lnTo>
                    <a:pt x="1080516" y="525780"/>
                  </a:lnTo>
                  <a:lnTo>
                    <a:pt x="1086612" y="525780"/>
                  </a:lnTo>
                  <a:lnTo>
                    <a:pt x="1086612" y="571500"/>
                  </a:lnTo>
                  <a:lnTo>
                    <a:pt x="1080516" y="571500"/>
                  </a:lnTo>
                  <a:lnTo>
                    <a:pt x="1086612" y="577596"/>
                  </a:lnTo>
                  <a:lnTo>
                    <a:pt x="1191646" y="577596"/>
                  </a:lnTo>
                  <a:lnTo>
                    <a:pt x="1176284" y="583692"/>
                  </a:lnTo>
                  <a:close/>
                </a:path>
                <a:path w="1842770" h="698500">
                  <a:moveTo>
                    <a:pt x="1842516" y="525780"/>
                  </a:moveTo>
                  <a:lnTo>
                    <a:pt x="1086612" y="525780"/>
                  </a:lnTo>
                  <a:lnTo>
                    <a:pt x="1086612" y="519684"/>
                  </a:lnTo>
                  <a:lnTo>
                    <a:pt x="1828800" y="519684"/>
                  </a:lnTo>
                  <a:lnTo>
                    <a:pt x="1836420" y="513587"/>
                  </a:lnTo>
                  <a:lnTo>
                    <a:pt x="1842516" y="513587"/>
                  </a:lnTo>
                  <a:lnTo>
                    <a:pt x="1842516" y="525780"/>
                  </a:lnTo>
                  <a:close/>
                </a:path>
                <a:path w="1842770" h="698500">
                  <a:moveTo>
                    <a:pt x="755904" y="577596"/>
                  </a:moveTo>
                  <a:lnTo>
                    <a:pt x="755904" y="519684"/>
                  </a:lnTo>
                  <a:lnTo>
                    <a:pt x="762000" y="525780"/>
                  </a:lnTo>
                  <a:lnTo>
                    <a:pt x="769620" y="525780"/>
                  </a:lnTo>
                  <a:lnTo>
                    <a:pt x="769620" y="571500"/>
                  </a:lnTo>
                  <a:lnTo>
                    <a:pt x="762000" y="571500"/>
                  </a:lnTo>
                  <a:lnTo>
                    <a:pt x="755904" y="577596"/>
                  </a:lnTo>
                  <a:close/>
                </a:path>
                <a:path w="1842770" h="698500">
                  <a:moveTo>
                    <a:pt x="1086612" y="525780"/>
                  </a:moveTo>
                  <a:lnTo>
                    <a:pt x="1080516" y="525780"/>
                  </a:lnTo>
                  <a:lnTo>
                    <a:pt x="1086612" y="519684"/>
                  </a:lnTo>
                  <a:lnTo>
                    <a:pt x="1086612" y="525780"/>
                  </a:lnTo>
                  <a:close/>
                </a:path>
                <a:path w="1842770" h="698500">
                  <a:moveTo>
                    <a:pt x="922020" y="697992"/>
                  </a:moveTo>
                  <a:lnTo>
                    <a:pt x="600456" y="571500"/>
                  </a:lnTo>
                  <a:lnTo>
                    <a:pt x="637031" y="571500"/>
                  </a:lnTo>
                  <a:lnTo>
                    <a:pt x="633983" y="583692"/>
                  </a:lnTo>
                  <a:lnTo>
                    <a:pt x="667593" y="583692"/>
                  </a:lnTo>
                  <a:lnTo>
                    <a:pt x="921264" y="684890"/>
                  </a:lnTo>
                  <a:lnTo>
                    <a:pt x="918972" y="685800"/>
                  </a:lnTo>
                  <a:lnTo>
                    <a:pt x="952867" y="685800"/>
                  </a:lnTo>
                  <a:lnTo>
                    <a:pt x="922020" y="697992"/>
                  </a:lnTo>
                  <a:close/>
                </a:path>
                <a:path w="1842770" h="698500">
                  <a:moveTo>
                    <a:pt x="667593" y="583692"/>
                  </a:moveTo>
                  <a:lnTo>
                    <a:pt x="633983" y="583692"/>
                  </a:lnTo>
                  <a:lnTo>
                    <a:pt x="637031" y="571500"/>
                  </a:lnTo>
                  <a:lnTo>
                    <a:pt x="667593" y="583692"/>
                  </a:lnTo>
                  <a:close/>
                </a:path>
                <a:path w="1842770" h="698500">
                  <a:moveTo>
                    <a:pt x="769620" y="583692"/>
                  </a:moveTo>
                  <a:lnTo>
                    <a:pt x="667593" y="583692"/>
                  </a:lnTo>
                  <a:lnTo>
                    <a:pt x="637031" y="571500"/>
                  </a:lnTo>
                  <a:lnTo>
                    <a:pt x="755904" y="571500"/>
                  </a:lnTo>
                  <a:lnTo>
                    <a:pt x="755904" y="577596"/>
                  </a:lnTo>
                  <a:lnTo>
                    <a:pt x="769620" y="577596"/>
                  </a:lnTo>
                  <a:lnTo>
                    <a:pt x="769620" y="583692"/>
                  </a:lnTo>
                  <a:close/>
                </a:path>
                <a:path w="1842770" h="698500">
                  <a:moveTo>
                    <a:pt x="769620" y="577596"/>
                  </a:moveTo>
                  <a:lnTo>
                    <a:pt x="755904" y="577596"/>
                  </a:lnTo>
                  <a:lnTo>
                    <a:pt x="762000" y="571500"/>
                  </a:lnTo>
                  <a:lnTo>
                    <a:pt x="769620" y="571500"/>
                  </a:lnTo>
                  <a:lnTo>
                    <a:pt x="769620" y="577596"/>
                  </a:lnTo>
                  <a:close/>
                </a:path>
                <a:path w="1842770" h="698500">
                  <a:moveTo>
                    <a:pt x="1086612" y="577596"/>
                  </a:moveTo>
                  <a:lnTo>
                    <a:pt x="1080516" y="571500"/>
                  </a:lnTo>
                  <a:lnTo>
                    <a:pt x="1086612" y="571500"/>
                  </a:lnTo>
                  <a:lnTo>
                    <a:pt x="1086612" y="577596"/>
                  </a:lnTo>
                  <a:close/>
                </a:path>
                <a:path w="1842770" h="698500">
                  <a:moveTo>
                    <a:pt x="1191646" y="577596"/>
                  </a:moveTo>
                  <a:lnTo>
                    <a:pt x="1086612" y="577596"/>
                  </a:lnTo>
                  <a:lnTo>
                    <a:pt x="1086612" y="571500"/>
                  </a:lnTo>
                  <a:lnTo>
                    <a:pt x="1207008" y="571500"/>
                  </a:lnTo>
                  <a:lnTo>
                    <a:pt x="1191646" y="577596"/>
                  </a:lnTo>
                  <a:close/>
                </a:path>
                <a:path w="1842770" h="698500">
                  <a:moveTo>
                    <a:pt x="952867" y="685800"/>
                  </a:moveTo>
                  <a:lnTo>
                    <a:pt x="923544" y="685800"/>
                  </a:lnTo>
                  <a:lnTo>
                    <a:pt x="921264" y="684890"/>
                  </a:lnTo>
                  <a:lnTo>
                    <a:pt x="1207008" y="571500"/>
                  </a:lnTo>
                  <a:lnTo>
                    <a:pt x="1208532" y="583692"/>
                  </a:lnTo>
                  <a:lnTo>
                    <a:pt x="1211212" y="583692"/>
                  </a:lnTo>
                  <a:lnTo>
                    <a:pt x="952867" y="685800"/>
                  </a:lnTo>
                  <a:close/>
                </a:path>
                <a:path w="1842770" h="698500">
                  <a:moveTo>
                    <a:pt x="1211212" y="583692"/>
                  </a:moveTo>
                  <a:lnTo>
                    <a:pt x="1208532" y="583692"/>
                  </a:lnTo>
                  <a:lnTo>
                    <a:pt x="1207008" y="571500"/>
                  </a:lnTo>
                  <a:lnTo>
                    <a:pt x="1242059" y="571500"/>
                  </a:lnTo>
                  <a:lnTo>
                    <a:pt x="1211212" y="583692"/>
                  </a:lnTo>
                  <a:close/>
                </a:path>
                <a:path w="1842770" h="698500">
                  <a:moveTo>
                    <a:pt x="923544" y="685800"/>
                  </a:moveTo>
                  <a:lnTo>
                    <a:pt x="918972" y="685800"/>
                  </a:lnTo>
                  <a:lnTo>
                    <a:pt x="921264" y="684890"/>
                  </a:lnTo>
                  <a:lnTo>
                    <a:pt x="923544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558772" y="2972832"/>
            <a:ext cx="121602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Development Planning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245352" y="3703320"/>
            <a:ext cx="1842770" cy="698500"/>
            <a:chOff x="6245352" y="3703320"/>
            <a:chExt cx="1842770" cy="698500"/>
          </a:xfrm>
        </p:grpSpPr>
        <p:sp>
          <p:nvSpPr>
            <p:cNvPr id="16" name="object 16" descr=""/>
            <p:cNvSpPr/>
            <p:nvPr/>
          </p:nvSpPr>
          <p:spPr>
            <a:xfrm>
              <a:off x="6252972" y="3709416"/>
              <a:ext cx="1828800" cy="177165"/>
            </a:xfrm>
            <a:custGeom>
              <a:avLst/>
              <a:gdLst/>
              <a:ahLst/>
              <a:cxnLst/>
              <a:rect l="l" t="t" r="r" b="b"/>
              <a:pathLst>
                <a:path w="1828800" h="177164">
                  <a:moveTo>
                    <a:pt x="0" y="0"/>
                  </a:moveTo>
                  <a:lnTo>
                    <a:pt x="1828799" y="0"/>
                  </a:lnTo>
                  <a:lnTo>
                    <a:pt x="1828799" y="176783"/>
                  </a:lnTo>
                  <a:lnTo>
                    <a:pt x="0" y="176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45352" y="3703320"/>
              <a:ext cx="1842770" cy="182880"/>
            </a:xfrm>
            <a:custGeom>
              <a:avLst/>
              <a:gdLst/>
              <a:ahLst/>
              <a:cxnLst/>
              <a:rect l="l" t="t" r="r" b="b"/>
              <a:pathLst>
                <a:path w="1842770" h="182879">
                  <a:moveTo>
                    <a:pt x="13716" y="182879"/>
                  </a:moveTo>
                  <a:lnTo>
                    <a:pt x="0" y="182879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182879"/>
                  </a:lnTo>
                  <a:close/>
                </a:path>
                <a:path w="1842770" h="182879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182879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182879">
                  <a:moveTo>
                    <a:pt x="1842516" y="182879"/>
                  </a:moveTo>
                  <a:lnTo>
                    <a:pt x="1828800" y="182879"/>
                  </a:lnTo>
                  <a:lnTo>
                    <a:pt x="1828800" y="6096"/>
                  </a:lnTo>
                  <a:lnTo>
                    <a:pt x="1836420" y="12192"/>
                  </a:lnTo>
                  <a:lnTo>
                    <a:pt x="1842516" y="12192"/>
                  </a:lnTo>
                  <a:lnTo>
                    <a:pt x="1842516" y="182879"/>
                  </a:lnTo>
                  <a:close/>
                </a:path>
                <a:path w="1842770" h="182879">
                  <a:moveTo>
                    <a:pt x="1842516" y="12192"/>
                  </a:moveTo>
                  <a:lnTo>
                    <a:pt x="1836420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52972" y="3886200"/>
              <a:ext cx="1828800" cy="509270"/>
            </a:xfrm>
            <a:custGeom>
              <a:avLst/>
              <a:gdLst/>
              <a:ahLst/>
              <a:cxnLst/>
              <a:rect l="l" t="t" r="r" b="b"/>
              <a:pathLst>
                <a:path w="1828800" h="509270">
                  <a:moveTo>
                    <a:pt x="1828799" y="336804"/>
                  </a:moveTo>
                  <a:lnTo>
                    <a:pt x="0" y="336804"/>
                  </a:lnTo>
                  <a:lnTo>
                    <a:pt x="0" y="0"/>
                  </a:lnTo>
                  <a:lnTo>
                    <a:pt x="1828799" y="0"/>
                  </a:lnTo>
                  <a:lnTo>
                    <a:pt x="1828799" y="336804"/>
                  </a:lnTo>
                  <a:close/>
                </a:path>
                <a:path w="1828800" h="509270">
                  <a:moveTo>
                    <a:pt x="1072895" y="394716"/>
                  </a:moveTo>
                  <a:lnTo>
                    <a:pt x="754379" y="394716"/>
                  </a:lnTo>
                  <a:lnTo>
                    <a:pt x="754379" y="336804"/>
                  </a:lnTo>
                  <a:lnTo>
                    <a:pt x="1072895" y="336804"/>
                  </a:lnTo>
                  <a:lnTo>
                    <a:pt x="1072895" y="394716"/>
                  </a:lnTo>
                  <a:close/>
                </a:path>
                <a:path w="1828800" h="509270">
                  <a:moveTo>
                    <a:pt x="914399" y="509016"/>
                  </a:moveTo>
                  <a:lnTo>
                    <a:pt x="626363" y="394716"/>
                  </a:lnTo>
                  <a:lnTo>
                    <a:pt x="1200911" y="394716"/>
                  </a:lnTo>
                  <a:lnTo>
                    <a:pt x="914399" y="50901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45352" y="3886199"/>
              <a:ext cx="1842770" cy="515620"/>
            </a:xfrm>
            <a:custGeom>
              <a:avLst/>
              <a:gdLst/>
              <a:ahLst/>
              <a:cxnLst/>
              <a:rect l="l" t="t" r="r" b="b"/>
              <a:pathLst>
                <a:path w="1842770" h="515620">
                  <a:moveTo>
                    <a:pt x="755904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330708"/>
                  </a:lnTo>
                  <a:lnTo>
                    <a:pt x="7620" y="330708"/>
                  </a:lnTo>
                  <a:lnTo>
                    <a:pt x="13716" y="336804"/>
                  </a:lnTo>
                  <a:lnTo>
                    <a:pt x="755904" y="336804"/>
                  </a:lnTo>
                  <a:lnTo>
                    <a:pt x="755904" y="342900"/>
                  </a:lnTo>
                  <a:close/>
                </a:path>
                <a:path w="1842770" h="515620">
                  <a:moveTo>
                    <a:pt x="1828800" y="336804"/>
                  </a:moveTo>
                  <a:lnTo>
                    <a:pt x="1828800" y="0"/>
                  </a:lnTo>
                  <a:lnTo>
                    <a:pt x="1842516" y="0"/>
                  </a:lnTo>
                  <a:lnTo>
                    <a:pt x="1842516" y="330708"/>
                  </a:lnTo>
                  <a:lnTo>
                    <a:pt x="1836420" y="330708"/>
                  </a:lnTo>
                  <a:lnTo>
                    <a:pt x="1828800" y="336804"/>
                  </a:lnTo>
                  <a:close/>
                </a:path>
                <a:path w="1842770" h="515620">
                  <a:moveTo>
                    <a:pt x="13716" y="336804"/>
                  </a:moveTo>
                  <a:lnTo>
                    <a:pt x="7620" y="330708"/>
                  </a:lnTo>
                  <a:lnTo>
                    <a:pt x="13716" y="330708"/>
                  </a:lnTo>
                  <a:lnTo>
                    <a:pt x="13716" y="336804"/>
                  </a:lnTo>
                  <a:close/>
                </a:path>
                <a:path w="1842770" h="515620">
                  <a:moveTo>
                    <a:pt x="769620" y="342900"/>
                  </a:moveTo>
                  <a:lnTo>
                    <a:pt x="762000" y="342900"/>
                  </a:lnTo>
                  <a:lnTo>
                    <a:pt x="755904" y="336804"/>
                  </a:lnTo>
                  <a:lnTo>
                    <a:pt x="13716" y="336804"/>
                  </a:lnTo>
                  <a:lnTo>
                    <a:pt x="13716" y="330708"/>
                  </a:lnTo>
                  <a:lnTo>
                    <a:pt x="769620" y="330708"/>
                  </a:lnTo>
                  <a:lnTo>
                    <a:pt x="769620" y="342900"/>
                  </a:lnTo>
                  <a:close/>
                </a:path>
                <a:path w="1842770" h="515620">
                  <a:moveTo>
                    <a:pt x="1176284" y="400812"/>
                  </a:moveTo>
                  <a:lnTo>
                    <a:pt x="1074420" y="400812"/>
                  </a:lnTo>
                  <a:lnTo>
                    <a:pt x="1074420" y="330708"/>
                  </a:lnTo>
                  <a:lnTo>
                    <a:pt x="1828800" y="330708"/>
                  </a:lnTo>
                  <a:lnTo>
                    <a:pt x="1828800" y="336804"/>
                  </a:lnTo>
                  <a:lnTo>
                    <a:pt x="1086612" y="336804"/>
                  </a:lnTo>
                  <a:lnTo>
                    <a:pt x="1080516" y="342900"/>
                  </a:lnTo>
                  <a:lnTo>
                    <a:pt x="1086612" y="342900"/>
                  </a:lnTo>
                  <a:lnTo>
                    <a:pt x="1086612" y="388620"/>
                  </a:lnTo>
                  <a:lnTo>
                    <a:pt x="1080516" y="388620"/>
                  </a:lnTo>
                  <a:lnTo>
                    <a:pt x="1086612" y="394716"/>
                  </a:lnTo>
                  <a:lnTo>
                    <a:pt x="1191646" y="394716"/>
                  </a:lnTo>
                  <a:lnTo>
                    <a:pt x="1176284" y="400812"/>
                  </a:lnTo>
                  <a:close/>
                </a:path>
                <a:path w="1842770" h="515620">
                  <a:moveTo>
                    <a:pt x="1842516" y="342900"/>
                  </a:moveTo>
                  <a:lnTo>
                    <a:pt x="1086612" y="342900"/>
                  </a:lnTo>
                  <a:lnTo>
                    <a:pt x="1086612" y="336804"/>
                  </a:lnTo>
                  <a:lnTo>
                    <a:pt x="1828800" y="336804"/>
                  </a:lnTo>
                  <a:lnTo>
                    <a:pt x="1836420" y="330708"/>
                  </a:lnTo>
                  <a:lnTo>
                    <a:pt x="1842516" y="330708"/>
                  </a:lnTo>
                  <a:lnTo>
                    <a:pt x="1842516" y="342900"/>
                  </a:lnTo>
                  <a:close/>
                </a:path>
                <a:path w="1842770" h="515620">
                  <a:moveTo>
                    <a:pt x="755904" y="394716"/>
                  </a:moveTo>
                  <a:lnTo>
                    <a:pt x="755904" y="336804"/>
                  </a:lnTo>
                  <a:lnTo>
                    <a:pt x="762000" y="342900"/>
                  </a:lnTo>
                  <a:lnTo>
                    <a:pt x="769620" y="342900"/>
                  </a:lnTo>
                  <a:lnTo>
                    <a:pt x="769620" y="388620"/>
                  </a:lnTo>
                  <a:lnTo>
                    <a:pt x="762000" y="388620"/>
                  </a:lnTo>
                  <a:lnTo>
                    <a:pt x="755904" y="394716"/>
                  </a:lnTo>
                  <a:close/>
                </a:path>
                <a:path w="1842770" h="515620">
                  <a:moveTo>
                    <a:pt x="1086612" y="342900"/>
                  </a:moveTo>
                  <a:lnTo>
                    <a:pt x="1080516" y="342900"/>
                  </a:lnTo>
                  <a:lnTo>
                    <a:pt x="1086612" y="336804"/>
                  </a:lnTo>
                  <a:lnTo>
                    <a:pt x="1086612" y="342900"/>
                  </a:lnTo>
                  <a:close/>
                </a:path>
                <a:path w="1842770" h="515620">
                  <a:moveTo>
                    <a:pt x="922020" y="515112"/>
                  </a:moveTo>
                  <a:lnTo>
                    <a:pt x="600456" y="388620"/>
                  </a:lnTo>
                  <a:lnTo>
                    <a:pt x="637031" y="388620"/>
                  </a:lnTo>
                  <a:lnTo>
                    <a:pt x="633983" y="400812"/>
                  </a:lnTo>
                  <a:lnTo>
                    <a:pt x="667593" y="400812"/>
                  </a:lnTo>
                  <a:lnTo>
                    <a:pt x="921264" y="502010"/>
                  </a:lnTo>
                  <a:lnTo>
                    <a:pt x="918972" y="502920"/>
                  </a:lnTo>
                  <a:lnTo>
                    <a:pt x="952867" y="502920"/>
                  </a:lnTo>
                  <a:lnTo>
                    <a:pt x="922020" y="515112"/>
                  </a:lnTo>
                  <a:close/>
                </a:path>
                <a:path w="1842770" h="515620">
                  <a:moveTo>
                    <a:pt x="667593" y="400812"/>
                  </a:moveTo>
                  <a:lnTo>
                    <a:pt x="633983" y="400812"/>
                  </a:lnTo>
                  <a:lnTo>
                    <a:pt x="637031" y="388620"/>
                  </a:lnTo>
                  <a:lnTo>
                    <a:pt x="667593" y="400812"/>
                  </a:lnTo>
                  <a:close/>
                </a:path>
                <a:path w="1842770" h="515620">
                  <a:moveTo>
                    <a:pt x="769620" y="400812"/>
                  </a:moveTo>
                  <a:lnTo>
                    <a:pt x="667593" y="400812"/>
                  </a:lnTo>
                  <a:lnTo>
                    <a:pt x="637031" y="388620"/>
                  </a:lnTo>
                  <a:lnTo>
                    <a:pt x="755904" y="388620"/>
                  </a:lnTo>
                  <a:lnTo>
                    <a:pt x="755904" y="394716"/>
                  </a:lnTo>
                  <a:lnTo>
                    <a:pt x="769620" y="394716"/>
                  </a:lnTo>
                  <a:lnTo>
                    <a:pt x="769620" y="400812"/>
                  </a:lnTo>
                  <a:close/>
                </a:path>
                <a:path w="1842770" h="515620">
                  <a:moveTo>
                    <a:pt x="769620" y="394716"/>
                  </a:moveTo>
                  <a:lnTo>
                    <a:pt x="755904" y="394716"/>
                  </a:lnTo>
                  <a:lnTo>
                    <a:pt x="762000" y="388620"/>
                  </a:lnTo>
                  <a:lnTo>
                    <a:pt x="769620" y="388620"/>
                  </a:lnTo>
                  <a:lnTo>
                    <a:pt x="769620" y="394716"/>
                  </a:lnTo>
                  <a:close/>
                </a:path>
                <a:path w="1842770" h="515620">
                  <a:moveTo>
                    <a:pt x="1086612" y="394716"/>
                  </a:moveTo>
                  <a:lnTo>
                    <a:pt x="1080516" y="388620"/>
                  </a:lnTo>
                  <a:lnTo>
                    <a:pt x="1086612" y="388620"/>
                  </a:lnTo>
                  <a:lnTo>
                    <a:pt x="1086612" y="394716"/>
                  </a:lnTo>
                  <a:close/>
                </a:path>
                <a:path w="1842770" h="515620">
                  <a:moveTo>
                    <a:pt x="1191646" y="394716"/>
                  </a:moveTo>
                  <a:lnTo>
                    <a:pt x="1086612" y="394716"/>
                  </a:lnTo>
                  <a:lnTo>
                    <a:pt x="1086612" y="388620"/>
                  </a:lnTo>
                  <a:lnTo>
                    <a:pt x="1207008" y="388620"/>
                  </a:lnTo>
                  <a:lnTo>
                    <a:pt x="1191646" y="394716"/>
                  </a:lnTo>
                  <a:close/>
                </a:path>
                <a:path w="1842770" h="515620">
                  <a:moveTo>
                    <a:pt x="952867" y="502920"/>
                  </a:moveTo>
                  <a:lnTo>
                    <a:pt x="923544" y="502920"/>
                  </a:lnTo>
                  <a:lnTo>
                    <a:pt x="921264" y="502010"/>
                  </a:lnTo>
                  <a:lnTo>
                    <a:pt x="1207008" y="388620"/>
                  </a:lnTo>
                  <a:lnTo>
                    <a:pt x="1208532" y="400812"/>
                  </a:lnTo>
                  <a:lnTo>
                    <a:pt x="1211212" y="400812"/>
                  </a:lnTo>
                  <a:lnTo>
                    <a:pt x="952867" y="502920"/>
                  </a:lnTo>
                  <a:close/>
                </a:path>
                <a:path w="1842770" h="515620">
                  <a:moveTo>
                    <a:pt x="1211212" y="400812"/>
                  </a:moveTo>
                  <a:lnTo>
                    <a:pt x="1208532" y="400812"/>
                  </a:lnTo>
                  <a:lnTo>
                    <a:pt x="1207008" y="388620"/>
                  </a:lnTo>
                  <a:lnTo>
                    <a:pt x="1242059" y="388620"/>
                  </a:lnTo>
                  <a:lnTo>
                    <a:pt x="1211212" y="400812"/>
                  </a:lnTo>
                  <a:close/>
                </a:path>
                <a:path w="1842770" h="515620">
                  <a:moveTo>
                    <a:pt x="923544" y="502920"/>
                  </a:moveTo>
                  <a:lnTo>
                    <a:pt x="918972" y="502920"/>
                  </a:lnTo>
                  <a:lnTo>
                    <a:pt x="921264" y="502010"/>
                  </a:lnTo>
                  <a:lnTo>
                    <a:pt x="923544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105194" y="2184897"/>
            <a:ext cx="15513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70534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Define </a:t>
            </a: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959352" y="2938272"/>
            <a:ext cx="2085339" cy="520065"/>
          </a:xfrm>
          <a:custGeom>
            <a:avLst/>
            <a:gdLst/>
            <a:ahLst/>
            <a:cxnLst/>
            <a:rect l="l" t="t" r="r" b="b"/>
            <a:pathLst>
              <a:path w="2085339" h="520064">
                <a:moveTo>
                  <a:pt x="1827276" y="519684"/>
                </a:moveTo>
                <a:lnTo>
                  <a:pt x="0" y="519684"/>
                </a:lnTo>
                <a:lnTo>
                  <a:pt x="0" y="0"/>
                </a:lnTo>
                <a:lnTo>
                  <a:pt x="1827276" y="0"/>
                </a:lnTo>
                <a:lnTo>
                  <a:pt x="1827276" y="6096"/>
                </a:ln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lnTo>
                  <a:pt x="13716" y="507492"/>
                </a:lnTo>
                <a:lnTo>
                  <a:pt x="7620" y="507492"/>
                </a:lnTo>
                <a:lnTo>
                  <a:pt x="13716" y="513587"/>
                </a:lnTo>
                <a:lnTo>
                  <a:pt x="1827276" y="513587"/>
                </a:lnTo>
                <a:lnTo>
                  <a:pt x="1827276" y="519684"/>
                </a:lnTo>
                <a:close/>
              </a:path>
              <a:path w="2085339" h="520064">
                <a:moveTo>
                  <a:pt x="13716" y="12192"/>
                </a:move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2085339" h="520064">
                <a:moveTo>
                  <a:pt x="1815084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1815084" y="6096"/>
                </a:lnTo>
                <a:lnTo>
                  <a:pt x="1815084" y="12192"/>
                </a:lnTo>
                <a:close/>
              </a:path>
              <a:path w="2085339" h="520064">
                <a:moveTo>
                  <a:pt x="1952244" y="202692"/>
                </a:moveTo>
                <a:lnTo>
                  <a:pt x="1815084" y="202692"/>
                </a:lnTo>
                <a:lnTo>
                  <a:pt x="1815084" y="6096"/>
                </a:lnTo>
                <a:lnTo>
                  <a:pt x="1821180" y="12192"/>
                </a:lnTo>
                <a:lnTo>
                  <a:pt x="1827276" y="12192"/>
                </a:lnTo>
                <a:lnTo>
                  <a:pt x="1827276" y="190500"/>
                </a:lnTo>
                <a:lnTo>
                  <a:pt x="1821180" y="190500"/>
                </a:lnTo>
                <a:lnTo>
                  <a:pt x="1827276" y="196595"/>
                </a:lnTo>
                <a:lnTo>
                  <a:pt x="1952244" y="196595"/>
                </a:lnTo>
                <a:lnTo>
                  <a:pt x="1952244" y="202692"/>
                </a:lnTo>
                <a:close/>
              </a:path>
              <a:path w="2085339" h="520064">
                <a:moveTo>
                  <a:pt x="1827276" y="12192"/>
                </a:moveTo>
                <a:lnTo>
                  <a:pt x="1821180" y="12192"/>
                </a:lnTo>
                <a:lnTo>
                  <a:pt x="1815084" y="6096"/>
                </a:lnTo>
                <a:lnTo>
                  <a:pt x="1827276" y="6096"/>
                </a:lnTo>
                <a:lnTo>
                  <a:pt x="1827276" y="12192"/>
                </a:lnTo>
                <a:close/>
              </a:path>
              <a:path w="2085339" h="520064">
                <a:moveTo>
                  <a:pt x="1938528" y="196595"/>
                </a:moveTo>
                <a:lnTo>
                  <a:pt x="1938528" y="36576"/>
                </a:lnTo>
                <a:lnTo>
                  <a:pt x="1952557" y="57912"/>
                </a:lnTo>
                <a:lnTo>
                  <a:pt x="1952244" y="57912"/>
                </a:lnTo>
                <a:lnTo>
                  <a:pt x="1940051" y="60960"/>
                </a:lnTo>
                <a:lnTo>
                  <a:pt x="1952244" y="79815"/>
                </a:lnTo>
                <a:lnTo>
                  <a:pt x="1952244" y="190500"/>
                </a:lnTo>
                <a:lnTo>
                  <a:pt x="1944624" y="190500"/>
                </a:lnTo>
                <a:lnTo>
                  <a:pt x="1938528" y="196595"/>
                </a:lnTo>
                <a:close/>
              </a:path>
              <a:path w="2085339" h="520064">
                <a:moveTo>
                  <a:pt x="1952244" y="79815"/>
                </a:moveTo>
                <a:lnTo>
                  <a:pt x="1940051" y="60960"/>
                </a:lnTo>
                <a:lnTo>
                  <a:pt x="1952244" y="57912"/>
                </a:lnTo>
                <a:lnTo>
                  <a:pt x="1952244" y="79815"/>
                </a:lnTo>
                <a:close/>
              </a:path>
              <a:path w="2085339" h="520064">
                <a:moveTo>
                  <a:pt x="2068643" y="259827"/>
                </a:moveTo>
                <a:lnTo>
                  <a:pt x="1952244" y="79815"/>
                </a:lnTo>
                <a:lnTo>
                  <a:pt x="1952244" y="57912"/>
                </a:lnTo>
                <a:lnTo>
                  <a:pt x="1952557" y="57912"/>
                </a:lnTo>
                <a:lnTo>
                  <a:pt x="2082827" y="256031"/>
                </a:lnTo>
                <a:lnTo>
                  <a:pt x="2071116" y="256031"/>
                </a:lnTo>
                <a:lnTo>
                  <a:pt x="2068643" y="259827"/>
                </a:lnTo>
                <a:close/>
              </a:path>
              <a:path w="2085339" h="520064">
                <a:moveTo>
                  <a:pt x="1827276" y="196595"/>
                </a:moveTo>
                <a:lnTo>
                  <a:pt x="1821180" y="190500"/>
                </a:lnTo>
                <a:lnTo>
                  <a:pt x="1827276" y="190500"/>
                </a:lnTo>
                <a:lnTo>
                  <a:pt x="1827276" y="196595"/>
                </a:lnTo>
                <a:close/>
              </a:path>
              <a:path w="2085339" h="520064">
                <a:moveTo>
                  <a:pt x="1938528" y="196595"/>
                </a:moveTo>
                <a:lnTo>
                  <a:pt x="1827276" y="196595"/>
                </a:lnTo>
                <a:lnTo>
                  <a:pt x="1827276" y="190500"/>
                </a:lnTo>
                <a:lnTo>
                  <a:pt x="1938528" y="190500"/>
                </a:lnTo>
                <a:lnTo>
                  <a:pt x="1938528" y="196595"/>
                </a:lnTo>
                <a:close/>
              </a:path>
              <a:path w="2085339" h="520064">
                <a:moveTo>
                  <a:pt x="1952244" y="196595"/>
                </a:moveTo>
                <a:lnTo>
                  <a:pt x="1938528" y="196595"/>
                </a:lnTo>
                <a:lnTo>
                  <a:pt x="1944624" y="190500"/>
                </a:lnTo>
                <a:lnTo>
                  <a:pt x="1952244" y="190500"/>
                </a:lnTo>
                <a:lnTo>
                  <a:pt x="1952244" y="196595"/>
                </a:lnTo>
                <a:close/>
              </a:path>
              <a:path w="2085339" h="520064">
                <a:moveTo>
                  <a:pt x="2071116" y="263652"/>
                </a:moveTo>
                <a:lnTo>
                  <a:pt x="2068643" y="259827"/>
                </a:lnTo>
                <a:lnTo>
                  <a:pt x="2071116" y="256031"/>
                </a:lnTo>
                <a:lnTo>
                  <a:pt x="2071116" y="263652"/>
                </a:lnTo>
                <a:close/>
              </a:path>
              <a:path w="2085339" h="520064">
                <a:moveTo>
                  <a:pt x="2081846" y="263652"/>
                </a:moveTo>
                <a:lnTo>
                  <a:pt x="2071116" y="263652"/>
                </a:lnTo>
                <a:lnTo>
                  <a:pt x="2071116" y="256031"/>
                </a:lnTo>
                <a:lnTo>
                  <a:pt x="2082827" y="256031"/>
                </a:lnTo>
                <a:lnTo>
                  <a:pt x="2084832" y="259080"/>
                </a:lnTo>
                <a:lnTo>
                  <a:pt x="2081846" y="263652"/>
                </a:lnTo>
                <a:close/>
              </a:path>
              <a:path w="2085339" h="520064">
                <a:moveTo>
                  <a:pt x="1952461" y="461772"/>
                </a:moveTo>
                <a:lnTo>
                  <a:pt x="1952244" y="461772"/>
                </a:lnTo>
                <a:lnTo>
                  <a:pt x="1952244" y="438486"/>
                </a:lnTo>
                <a:lnTo>
                  <a:pt x="2068643" y="259827"/>
                </a:lnTo>
                <a:lnTo>
                  <a:pt x="2071116" y="263652"/>
                </a:lnTo>
                <a:lnTo>
                  <a:pt x="2081846" y="263652"/>
                </a:lnTo>
                <a:lnTo>
                  <a:pt x="1952461" y="461772"/>
                </a:lnTo>
                <a:close/>
              </a:path>
              <a:path w="2085339" h="520064">
                <a:moveTo>
                  <a:pt x="1815084" y="513587"/>
                </a:moveTo>
                <a:lnTo>
                  <a:pt x="1815084" y="316991"/>
                </a:lnTo>
                <a:lnTo>
                  <a:pt x="1952244" y="316991"/>
                </a:lnTo>
                <a:lnTo>
                  <a:pt x="1952244" y="323087"/>
                </a:lnTo>
                <a:lnTo>
                  <a:pt x="1827276" y="323087"/>
                </a:lnTo>
                <a:lnTo>
                  <a:pt x="1821180" y="329184"/>
                </a:lnTo>
                <a:lnTo>
                  <a:pt x="1827276" y="329184"/>
                </a:lnTo>
                <a:lnTo>
                  <a:pt x="1827276" y="507492"/>
                </a:lnTo>
                <a:lnTo>
                  <a:pt x="1821180" y="507492"/>
                </a:lnTo>
                <a:lnTo>
                  <a:pt x="1815084" y="513587"/>
                </a:lnTo>
                <a:close/>
              </a:path>
              <a:path w="2085339" h="520064">
                <a:moveTo>
                  <a:pt x="1827276" y="329184"/>
                </a:moveTo>
                <a:lnTo>
                  <a:pt x="1821180" y="329184"/>
                </a:lnTo>
                <a:lnTo>
                  <a:pt x="1827276" y="323087"/>
                </a:lnTo>
                <a:lnTo>
                  <a:pt x="1827276" y="329184"/>
                </a:lnTo>
                <a:close/>
              </a:path>
              <a:path w="2085339" h="520064">
                <a:moveTo>
                  <a:pt x="1938528" y="329184"/>
                </a:moveTo>
                <a:lnTo>
                  <a:pt x="1827276" y="329184"/>
                </a:lnTo>
                <a:lnTo>
                  <a:pt x="1827276" y="323087"/>
                </a:lnTo>
                <a:lnTo>
                  <a:pt x="1938528" y="323087"/>
                </a:lnTo>
                <a:lnTo>
                  <a:pt x="1938528" y="329184"/>
                </a:lnTo>
                <a:close/>
              </a:path>
              <a:path w="2085339" h="520064">
                <a:moveTo>
                  <a:pt x="1938528" y="483108"/>
                </a:moveTo>
                <a:lnTo>
                  <a:pt x="1938528" y="323087"/>
                </a:lnTo>
                <a:lnTo>
                  <a:pt x="1944624" y="329184"/>
                </a:lnTo>
                <a:lnTo>
                  <a:pt x="1952244" y="329184"/>
                </a:lnTo>
                <a:lnTo>
                  <a:pt x="1952244" y="438486"/>
                </a:lnTo>
                <a:lnTo>
                  <a:pt x="1940051" y="457200"/>
                </a:lnTo>
                <a:lnTo>
                  <a:pt x="1952244" y="461772"/>
                </a:lnTo>
                <a:lnTo>
                  <a:pt x="1952461" y="461772"/>
                </a:lnTo>
                <a:lnTo>
                  <a:pt x="1938528" y="483108"/>
                </a:lnTo>
                <a:close/>
              </a:path>
              <a:path w="2085339" h="520064">
                <a:moveTo>
                  <a:pt x="1952244" y="329184"/>
                </a:moveTo>
                <a:lnTo>
                  <a:pt x="1944624" y="329184"/>
                </a:lnTo>
                <a:lnTo>
                  <a:pt x="1938528" y="323087"/>
                </a:lnTo>
                <a:lnTo>
                  <a:pt x="1952244" y="323087"/>
                </a:lnTo>
                <a:lnTo>
                  <a:pt x="1952244" y="329184"/>
                </a:lnTo>
                <a:close/>
              </a:path>
              <a:path w="2085339" h="520064">
                <a:moveTo>
                  <a:pt x="1952244" y="461772"/>
                </a:moveTo>
                <a:lnTo>
                  <a:pt x="1940051" y="457200"/>
                </a:lnTo>
                <a:lnTo>
                  <a:pt x="1952244" y="438486"/>
                </a:lnTo>
                <a:lnTo>
                  <a:pt x="1952244" y="461772"/>
                </a:lnTo>
                <a:close/>
              </a:path>
              <a:path w="2085339" h="520064">
                <a:moveTo>
                  <a:pt x="13716" y="513587"/>
                </a:moveTo>
                <a:lnTo>
                  <a:pt x="7620" y="507492"/>
                </a:lnTo>
                <a:lnTo>
                  <a:pt x="13716" y="507492"/>
                </a:lnTo>
                <a:lnTo>
                  <a:pt x="13716" y="513587"/>
                </a:lnTo>
                <a:close/>
              </a:path>
              <a:path w="2085339" h="520064">
                <a:moveTo>
                  <a:pt x="1815084" y="513587"/>
                </a:moveTo>
                <a:lnTo>
                  <a:pt x="13716" y="513587"/>
                </a:lnTo>
                <a:lnTo>
                  <a:pt x="13716" y="507492"/>
                </a:lnTo>
                <a:lnTo>
                  <a:pt x="1815084" y="507492"/>
                </a:lnTo>
                <a:lnTo>
                  <a:pt x="1815084" y="513587"/>
                </a:lnTo>
                <a:close/>
              </a:path>
              <a:path w="2085339" h="520064">
                <a:moveTo>
                  <a:pt x="1827276" y="513587"/>
                </a:moveTo>
                <a:lnTo>
                  <a:pt x="1815084" y="513587"/>
                </a:lnTo>
                <a:lnTo>
                  <a:pt x="1821180" y="507492"/>
                </a:lnTo>
                <a:lnTo>
                  <a:pt x="1827276" y="507492"/>
                </a:lnTo>
                <a:lnTo>
                  <a:pt x="1827276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096052" y="2969784"/>
            <a:ext cx="15513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 Automation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973055" y="3534168"/>
            <a:ext cx="1815464" cy="737870"/>
          </a:xfrm>
          <a:custGeom>
            <a:avLst/>
            <a:gdLst/>
            <a:ahLst/>
            <a:cxnLst/>
            <a:rect l="l" t="t" r="r" b="b"/>
            <a:pathLst>
              <a:path w="1815464" h="737870">
                <a:moveTo>
                  <a:pt x="1815084" y="202692"/>
                </a:moveTo>
                <a:lnTo>
                  <a:pt x="1802892" y="202692"/>
                </a:lnTo>
                <a:lnTo>
                  <a:pt x="1802892" y="214884"/>
                </a:lnTo>
                <a:lnTo>
                  <a:pt x="1802892" y="352044"/>
                </a:lnTo>
                <a:lnTo>
                  <a:pt x="1802892" y="723900"/>
                </a:lnTo>
                <a:lnTo>
                  <a:pt x="12192" y="723900"/>
                </a:lnTo>
                <a:lnTo>
                  <a:pt x="12192" y="352044"/>
                </a:lnTo>
                <a:lnTo>
                  <a:pt x="12192" y="214884"/>
                </a:lnTo>
                <a:lnTo>
                  <a:pt x="739140" y="214884"/>
                </a:lnTo>
                <a:lnTo>
                  <a:pt x="739140" y="202692"/>
                </a:lnTo>
                <a:lnTo>
                  <a:pt x="739140" y="160020"/>
                </a:lnTo>
                <a:lnTo>
                  <a:pt x="739140" y="153924"/>
                </a:lnTo>
                <a:lnTo>
                  <a:pt x="739140" y="147828"/>
                </a:lnTo>
                <a:lnTo>
                  <a:pt x="638556" y="147828"/>
                </a:lnTo>
                <a:lnTo>
                  <a:pt x="907542" y="13335"/>
                </a:lnTo>
                <a:lnTo>
                  <a:pt x="1176528" y="147828"/>
                </a:lnTo>
                <a:lnTo>
                  <a:pt x="1075944" y="147828"/>
                </a:lnTo>
                <a:lnTo>
                  <a:pt x="1075944" y="214884"/>
                </a:lnTo>
                <a:lnTo>
                  <a:pt x="1802892" y="214884"/>
                </a:lnTo>
                <a:lnTo>
                  <a:pt x="1802892" y="202692"/>
                </a:lnTo>
                <a:lnTo>
                  <a:pt x="1088136" y="202692"/>
                </a:lnTo>
                <a:lnTo>
                  <a:pt x="1088136" y="160020"/>
                </a:lnTo>
                <a:lnTo>
                  <a:pt x="1200924" y="160020"/>
                </a:lnTo>
                <a:lnTo>
                  <a:pt x="1231392" y="160020"/>
                </a:lnTo>
                <a:lnTo>
                  <a:pt x="1206779" y="147828"/>
                </a:lnTo>
                <a:lnTo>
                  <a:pt x="932929" y="12192"/>
                </a:lnTo>
                <a:lnTo>
                  <a:pt x="908304" y="0"/>
                </a:lnTo>
                <a:lnTo>
                  <a:pt x="583692" y="160020"/>
                </a:lnTo>
                <a:lnTo>
                  <a:pt x="614172" y="160020"/>
                </a:lnTo>
                <a:lnTo>
                  <a:pt x="726948" y="160020"/>
                </a:lnTo>
                <a:lnTo>
                  <a:pt x="726948" y="202692"/>
                </a:lnTo>
                <a:lnTo>
                  <a:pt x="0" y="202692"/>
                </a:lnTo>
                <a:lnTo>
                  <a:pt x="0" y="352044"/>
                </a:lnTo>
                <a:lnTo>
                  <a:pt x="0" y="737616"/>
                </a:lnTo>
                <a:lnTo>
                  <a:pt x="1815084" y="737616"/>
                </a:lnTo>
                <a:lnTo>
                  <a:pt x="1815084" y="729996"/>
                </a:lnTo>
                <a:lnTo>
                  <a:pt x="1815084" y="723900"/>
                </a:lnTo>
                <a:lnTo>
                  <a:pt x="1815084" y="352044"/>
                </a:lnTo>
                <a:lnTo>
                  <a:pt x="1815084" y="214884"/>
                </a:lnTo>
                <a:lnTo>
                  <a:pt x="1815084" y="202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1707794" y="3886200"/>
            <a:ext cx="2073910" cy="364490"/>
            <a:chOff x="1707794" y="3886200"/>
            <a:chExt cx="2073910" cy="364490"/>
          </a:xfrm>
        </p:grpSpPr>
        <p:sp>
          <p:nvSpPr>
            <p:cNvPr id="25" name="object 25" descr=""/>
            <p:cNvSpPr/>
            <p:nvPr/>
          </p:nvSpPr>
          <p:spPr>
            <a:xfrm>
              <a:off x="1707794" y="3886200"/>
              <a:ext cx="2073910" cy="284480"/>
            </a:xfrm>
            <a:custGeom>
              <a:avLst/>
              <a:gdLst/>
              <a:ahLst/>
              <a:cxnLst/>
              <a:rect l="l" t="t" r="r" b="b"/>
              <a:pathLst>
                <a:path w="2073910" h="284479">
                  <a:moveTo>
                    <a:pt x="56616" y="24368"/>
                  </a:moveTo>
                  <a:lnTo>
                    <a:pt x="9753" y="5080"/>
                  </a:lnTo>
                  <a:lnTo>
                    <a:pt x="0" y="0"/>
                  </a:lnTo>
                  <a:lnTo>
                    <a:pt x="26822" y="0"/>
                  </a:lnTo>
                  <a:lnTo>
                    <a:pt x="29565" y="1270"/>
                  </a:lnTo>
                  <a:lnTo>
                    <a:pt x="31851" y="1270"/>
                  </a:lnTo>
                  <a:lnTo>
                    <a:pt x="43281" y="5080"/>
                  </a:lnTo>
                  <a:lnTo>
                    <a:pt x="60045" y="11430"/>
                  </a:lnTo>
                  <a:lnTo>
                    <a:pt x="58521" y="11430"/>
                  </a:lnTo>
                  <a:lnTo>
                    <a:pt x="78551" y="16510"/>
                  </a:lnTo>
                  <a:lnTo>
                    <a:pt x="72237" y="16510"/>
                  </a:lnTo>
                  <a:lnTo>
                    <a:pt x="56997" y="24130"/>
                  </a:lnTo>
                  <a:lnTo>
                    <a:pt x="56616" y="24368"/>
                  </a:lnTo>
                  <a:close/>
                </a:path>
                <a:path w="2073910" h="284479">
                  <a:moveTo>
                    <a:pt x="31851" y="1270"/>
                  </a:moveTo>
                  <a:lnTo>
                    <a:pt x="29565" y="1270"/>
                  </a:lnTo>
                  <a:lnTo>
                    <a:pt x="28041" y="0"/>
                  </a:lnTo>
                  <a:lnTo>
                    <a:pt x="31851" y="1270"/>
                  </a:lnTo>
                  <a:close/>
                </a:path>
                <a:path w="2073910" h="284479">
                  <a:moveTo>
                    <a:pt x="1948789" y="71120"/>
                  </a:moveTo>
                  <a:lnTo>
                    <a:pt x="1897989" y="71120"/>
                  </a:lnTo>
                  <a:lnTo>
                    <a:pt x="1916277" y="66040"/>
                  </a:lnTo>
                  <a:lnTo>
                    <a:pt x="1933041" y="62230"/>
                  </a:lnTo>
                  <a:lnTo>
                    <a:pt x="1951329" y="57150"/>
                  </a:lnTo>
                  <a:lnTo>
                    <a:pt x="1949805" y="57150"/>
                  </a:lnTo>
                  <a:lnTo>
                    <a:pt x="1963521" y="53340"/>
                  </a:lnTo>
                  <a:lnTo>
                    <a:pt x="2009241" y="34290"/>
                  </a:lnTo>
                  <a:lnTo>
                    <a:pt x="2018385" y="27940"/>
                  </a:lnTo>
                  <a:lnTo>
                    <a:pt x="2027529" y="24130"/>
                  </a:lnTo>
                  <a:lnTo>
                    <a:pt x="2035149" y="17780"/>
                  </a:lnTo>
                  <a:lnTo>
                    <a:pt x="2042769" y="12700"/>
                  </a:lnTo>
                  <a:lnTo>
                    <a:pt x="2054961" y="1270"/>
                  </a:lnTo>
                  <a:lnTo>
                    <a:pt x="2056105" y="0"/>
                  </a:lnTo>
                  <a:lnTo>
                    <a:pt x="2073630" y="0"/>
                  </a:lnTo>
                  <a:lnTo>
                    <a:pt x="2042769" y="27940"/>
                  </a:lnTo>
                  <a:lnTo>
                    <a:pt x="2024481" y="39370"/>
                  </a:lnTo>
                  <a:lnTo>
                    <a:pt x="2013813" y="45720"/>
                  </a:lnTo>
                  <a:lnTo>
                    <a:pt x="1992477" y="55880"/>
                  </a:lnTo>
                  <a:lnTo>
                    <a:pt x="1954377" y="69850"/>
                  </a:lnTo>
                  <a:lnTo>
                    <a:pt x="1948789" y="71120"/>
                  </a:lnTo>
                  <a:close/>
                </a:path>
                <a:path w="2073910" h="284479">
                  <a:moveTo>
                    <a:pt x="73761" y="27940"/>
                  </a:moveTo>
                  <a:lnTo>
                    <a:pt x="56616" y="24368"/>
                  </a:lnTo>
                  <a:lnTo>
                    <a:pt x="56997" y="24130"/>
                  </a:lnTo>
                  <a:lnTo>
                    <a:pt x="72237" y="16510"/>
                  </a:lnTo>
                  <a:lnTo>
                    <a:pt x="73761" y="27940"/>
                  </a:lnTo>
                  <a:close/>
                </a:path>
                <a:path w="2073910" h="284479">
                  <a:moveTo>
                    <a:pt x="76948" y="27940"/>
                  </a:moveTo>
                  <a:lnTo>
                    <a:pt x="73761" y="27940"/>
                  </a:lnTo>
                  <a:lnTo>
                    <a:pt x="72237" y="16510"/>
                  </a:lnTo>
                  <a:lnTo>
                    <a:pt x="78551" y="16510"/>
                  </a:lnTo>
                  <a:lnTo>
                    <a:pt x="93573" y="20320"/>
                  </a:lnTo>
                  <a:lnTo>
                    <a:pt x="76948" y="27940"/>
                  </a:lnTo>
                  <a:close/>
                </a:path>
                <a:path w="2073910" h="284479">
                  <a:moveTo>
                    <a:pt x="254355" y="171450"/>
                  </a:moveTo>
                  <a:lnTo>
                    <a:pt x="212445" y="171450"/>
                  </a:lnTo>
                  <a:lnTo>
                    <a:pt x="171297" y="168910"/>
                  </a:lnTo>
                  <a:lnTo>
                    <a:pt x="131673" y="162560"/>
                  </a:lnTo>
                  <a:lnTo>
                    <a:pt x="113385" y="157480"/>
                  </a:lnTo>
                  <a:lnTo>
                    <a:pt x="96621" y="153670"/>
                  </a:lnTo>
                  <a:lnTo>
                    <a:pt x="53949" y="134620"/>
                  </a:lnTo>
                  <a:lnTo>
                    <a:pt x="23469" y="110490"/>
                  </a:lnTo>
                  <a:lnTo>
                    <a:pt x="12801" y="86360"/>
                  </a:lnTo>
                  <a:lnTo>
                    <a:pt x="11277" y="81280"/>
                  </a:lnTo>
                  <a:lnTo>
                    <a:pt x="12801" y="76200"/>
                  </a:lnTo>
                  <a:lnTo>
                    <a:pt x="12801" y="69850"/>
                  </a:lnTo>
                  <a:lnTo>
                    <a:pt x="14325" y="64770"/>
                  </a:lnTo>
                  <a:lnTo>
                    <a:pt x="17373" y="60960"/>
                  </a:lnTo>
                  <a:lnTo>
                    <a:pt x="20421" y="54610"/>
                  </a:lnTo>
                  <a:lnTo>
                    <a:pt x="23469" y="49530"/>
                  </a:lnTo>
                  <a:lnTo>
                    <a:pt x="32613" y="40640"/>
                  </a:lnTo>
                  <a:lnTo>
                    <a:pt x="44805" y="31750"/>
                  </a:lnTo>
                  <a:lnTo>
                    <a:pt x="56616" y="24368"/>
                  </a:lnTo>
                  <a:lnTo>
                    <a:pt x="73761" y="27940"/>
                  </a:lnTo>
                  <a:lnTo>
                    <a:pt x="76948" y="27940"/>
                  </a:lnTo>
                  <a:lnTo>
                    <a:pt x="63093" y="34290"/>
                  </a:lnTo>
                  <a:lnTo>
                    <a:pt x="64617" y="34290"/>
                  </a:lnTo>
                  <a:lnTo>
                    <a:pt x="50901" y="41910"/>
                  </a:lnTo>
                  <a:lnTo>
                    <a:pt x="47472" y="45720"/>
                  </a:lnTo>
                  <a:lnTo>
                    <a:pt x="46329" y="45720"/>
                  </a:lnTo>
                  <a:lnTo>
                    <a:pt x="34137" y="57150"/>
                  </a:lnTo>
                  <a:lnTo>
                    <a:pt x="28912" y="64770"/>
                  </a:lnTo>
                  <a:lnTo>
                    <a:pt x="28041" y="64770"/>
                  </a:lnTo>
                  <a:lnTo>
                    <a:pt x="25429" y="72390"/>
                  </a:lnTo>
                  <a:lnTo>
                    <a:pt x="24993" y="72390"/>
                  </a:lnTo>
                  <a:lnTo>
                    <a:pt x="24993" y="85090"/>
                  </a:lnTo>
                  <a:lnTo>
                    <a:pt x="26009" y="87630"/>
                  </a:lnTo>
                  <a:lnTo>
                    <a:pt x="24993" y="87630"/>
                  </a:lnTo>
                  <a:lnTo>
                    <a:pt x="28912" y="95250"/>
                  </a:lnTo>
                  <a:lnTo>
                    <a:pt x="28041" y="95250"/>
                  </a:lnTo>
                  <a:lnTo>
                    <a:pt x="34137" y="102870"/>
                  </a:lnTo>
                  <a:lnTo>
                    <a:pt x="41757" y="110490"/>
                  </a:lnTo>
                  <a:lnTo>
                    <a:pt x="40233" y="110490"/>
                  </a:lnTo>
                  <a:lnTo>
                    <a:pt x="49377" y="118110"/>
                  </a:lnTo>
                  <a:lnTo>
                    <a:pt x="51155" y="118110"/>
                  </a:lnTo>
                  <a:lnTo>
                    <a:pt x="60045" y="124460"/>
                  </a:lnTo>
                  <a:lnTo>
                    <a:pt x="72237" y="130810"/>
                  </a:lnTo>
                  <a:lnTo>
                    <a:pt x="85953" y="137160"/>
                  </a:lnTo>
                  <a:lnTo>
                    <a:pt x="101193" y="140970"/>
                  </a:lnTo>
                  <a:lnTo>
                    <a:pt x="117957" y="146050"/>
                  </a:lnTo>
                  <a:lnTo>
                    <a:pt x="116433" y="146050"/>
                  </a:lnTo>
                  <a:lnTo>
                    <a:pt x="153009" y="153670"/>
                  </a:lnTo>
                  <a:lnTo>
                    <a:pt x="172821" y="156210"/>
                  </a:lnTo>
                  <a:lnTo>
                    <a:pt x="212445" y="160020"/>
                  </a:lnTo>
                  <a:lnTo>
                    <a:pt x="260451" y="160020"/>
                  </a:lnTo>
                  <a:lnTo>
                    <a:pt x="262737" y="162560"/>
                  </a:lnTo>
                  <a:lnTo>
                    <a:pt x="275539" y="170180"/>
                  </a:lnTo>
                  <a:lnTo>
                    <a:pt x="252069" y="170180"/>
                  </a:lnTo>
                  <a:lnTo>
                    <a:pt x="254355" y="171450"/>
                  </a:lnTo>
                  <a:close/>
                </a:path>
                <a:path w="2073910" h="284479">
                  <a:moveTo>
                    <a:pt x="46329" y="46990"/>
                  </a:moveTo>
                  <a:lnTo>
                    <a:pt x="46329" y="45720"/>
                  </a:lnTo>
                  <a:lnTo>
                    <a:pt x="47472" y="45720"/>
                  </a:lnTo>
                  <a:lnTo>
                    <a:pt x="46329" y="46990"/>
                  </a:lnTo>
                  <a:close/>
                </a:path>
                <a:path w="2073910" h="284479">
                  <a:moveTo>
                    <a:pt x="28041" y="66040"/>
                  </a:moveTo>
                  <a:lnTo>
                    <a:pt x="28041" y="64770"/>
                  </a:lnTo>
                  <a:lnTo>
                    <a:pt x="28912" y="64770"/>
                  </a:lnTo>
                  <a:lnTo>
                    <a:pt x="28041" y="66040"/>
                  </a:lnTo>
                  <a:close/>
                </a:path>
                <a:path w="2073910" h="284479">
                  <a:moveTo>
                    <a:pt x="1802485" y="100330"/>
                  </a:moveTo>
                  <a:lnTo>
                    <a:pt x="1789785" y="100330"/>
                  </a:lnTo>
                  <a:lnTo>
                    <a:pt x="1791309" y="93980"/>
                  </a:lnTo>
                  <a:lnTo>
                    <a:pt x="1791309" y="83820"/>
                  </a:lnTo>
                  <a:lnTo>
                    <a:pt x="1838553" y="78740"/>
                  </a:lnTo>
                  <a:lnTo>
                    <a:pt x="1878177" y="73660"/>
                  </a:lnTo>
                  <a:lnTo>
                    <a:pt x="1897989" y="69850"/>
                  </a:lnTo>
                  <a:lnTo>
                    <a:pt x="1897989" y="71120"/>
                  </a:lnTo>
                  <a:lnTo>
                    <a:pt x="1948789" y="71120"/>
                  </a:lnTo>
                  <a:lnTo>
                    <a:pt x="1937613" y="73660"/>
                  </a:lnTo>
                  <a:lnTo>
                    <a:pt x="1919325" y="78740"/>
                  </a:lnTo>
                  <a:lnTo>
                    <a:pt x="1899513" y="83820"/>
                  </a:lnTo>
                  <a:lnTo>
                    <a:pt x="1881225" y="86360"/>
                  </a:lnTo>
                  <a:lnTo>
                    <a:pt x="1864766" y="88900"/>
                  </a:lnTo>
                  <a:lnTo>
                    <a:pt x="1803502" y="88900"/>
                  </a:lnTo>
                  <a:lnTo>
                    <a:pt x="1798929" y="95250"/>
                  </a:lnTo>
                  <a:lnTo>
                    <a:pt x="1803502" y="95250"/>
                  </a:lnTo>
                  <a:lnTo>
                    <a:pt x="1802485" y="100330"/>
                  </a:lnTo>
                  <a:close/>
                </a:path>
                <a:path w="2073910" h="284479">
                  <a:moveTo>
                    <a:pt x="24993" y="73660"/>
                  </a:moveTo>
                  <a:lnTo>
                    <a:pt x="24993" y="72390"/>
                  </a:lnTo>
                  <a:lnTo>
                    <a:pt x="25429" y="72390"/>
                  </a:lnTo>
                  <a:lnTo>
                    <a:pt x="24993" y="73660"/>
                  </a:lnTo>
                  <a:close/>
                </a:path>
                <a:path w="2073910" h="284479">
                  <a:moveTo>
                    <a:pt x="26517" y="88900"/>
                  </a:moveTo>
                  <a:lnTo>
                    <a:pt x="24993" y="87630"/>
                  </a:lnTo>
                  <a:lnTo>
                    <a:pt x="26009" y="87630"/>
                  </a:lnTo>
                  <a:lnTo>
                    <a:pt x="26517" y="88900"/>
                  </a:lnTo>
                  <a:close/>
                </a:path>
                <a:path w="2073910" h="284479">
                  <a:moveTo>
                    <a:pt x="1798929" y="95250"/>
                  </a:moveTo>
                  <a:lnTo>
                    <a:pt x="1803502" y="88900"/>
                  </a:lnTo>
                  <a:lnTo>
                    <a:pt x="1803502" y="94967"/>
                  </a:lnTo>
                  <a:lnTo>
                    <a:pt x="1798929" y="95250"/>
                  </a:lnTo>
                  <a:close/>
                </a:path>
                <a:path w="2073910" h="284479">
                  <a:moveTo>
                    <a:pt x="1803502" y="94967"/>
                  </a:moveTo>
                  <a:lnTo>
                    <a:pt x="1803502" y="88900"/>
                  </a:lnTo>
                  <a:lnTo>
                    <a:pt x="1864766" y="88900"/>
                  </a:lnTo>
                  <a:lnTo>
                    <a:pt x="1840077" y="92710"/>
                  </a:lnTo>
                  <a:lnTo>
                    <a:pt x="1803502" y="94967"/>
                  </a:lnTo>
                  <a:close/>
                </a:path>
                <a:path w="2073910" h="284479">
                  <a:moveTo>
                    <a:pt x="1803502" y="95250"/>
                  </a:moveTo>
                  <a:lnTo>
                    <a:pt x="1798929" y="95250"/>
                  </a:lnTo>
                  <a:lnTo>
                    <a:pt x="1803502" y="94967"/>
                  </a:lnTo>
                  <a:lnTo>
                    <a:pt x="1803502" y="95250"/>
                  </a:lnTo>
                  <a:close/>
                </a:path>
                <a:path w="2073910" h="284479">
                  <a:moveTo>
                    <a:pt x="29565" y="96520"/>
                  </a:moveTo>
                  <a:lnTo>
                    <a:pt x="28041" y="95250"/>
                  </a:lnTo>
                  <a:lnTo>
                    <a:pt x="28912" y="95250"/>
                  </a:lnTo>
                  <a:lnTo>
                    <a:pt x="29565" y="96520"/>
                  </a:lnTo>
                  <a:close/>
                </a:path>
                <a:path w="2073910" h="284479">
                  <a:moveTo>
                    <a:pt x="1801673" y="104140"/>
                  </a:moveTo>
                  <a:lnTo>
                    <a:pt x="1788261" y="104140"/>
                  </a:lnTo>
                  <a:lnTo>
                    <a:pt x="1789785" y="99060"/>
                  </a:lnTo>
                  <a:lnTo>
                    <a:pt x="1789785" y="100330"/>
                  </a:lnTo>
                  <a:lnTo>
                    <a:pt x="1802485" y="100330"/>
                  </a:lnTo>
                  <a:lnTo>
                    <a:pt x="1801977" y="102870"/>
                  </a:lnTo>
                  <a:lnTo>
                    <a:pt x="1801673" y="104140"/>
                  </a:lnTo>
                  <a:close/>
                </a:path>
                <a:path w="2073910" h="284479">
                  <a:moveTo>
                    <a:pt x="1795577" y="119380"/>
                  </a:moveTo>
                  <a:lnTo>
                    <a:pt x="1779117" y="119380"/>
                  </a:lnTo>
                  <a:lnTo>
                    <a:pt x="1783689" y="114300"/>
                  </a:lnTo>
                  <a:lnTo>
                    <a:pt x="1786737" y="109220"/>
                  </a:lnTo>
                  <a:lnTo>
                    <a:pt x="1785213" y="109220"/>
                  </a:lnTo>
                  <a:lnTo>
                    <a:pt x="1788261" y="102870"/>
                  </a:lnTo>
                  <a:lnTo>
                    <a:pt x="1788261" y="104140"/>
                  </a:lnTo>
                  <a:lnTo>
                    <a:pt x="1801673" y="104140"/>
                  </a:lnTo>
                  <a:lnTo>
                    <a:pt x="1800453" y="109220"/>
                  </a:lnTo>
                  <a:lnTo>
                    <a:pt x="1795577" y="119380"/>
                  </a:lnTo>
                  <a:close/>
                </a:path>
                <a:path w="2073910" h="284479">
                  <a:moveTo>
                    <a:pt x="51155" y="118110"/>
                  </a:moveTo>
                  <a:lnTo>
                    <a:pt x="49377" y="118110"/>
                  </a:lnTo>
                  <a:lnTo>
                    <a:pt x="49377" y="116840"/>
                  </a:lnTo>
                  <a:lnTo>
                    <a:pt x="51155" y="118110"/>
                  </a:lnTo>
                  <a:close/>
                </a:path>
                <a:path w="2073910" h="284479">
                  <a:moveTo>
                    <a:pt x="1774545" y="124460"/>
                  </a:moveTo>
                  <a:lnTo>
                    <a:pt x="1779117" y="118110"/>
                  </a:lnTo>
                  <a:lnTo>
                    <a:pt x="1779117" y="119380"/>
                  </a:lnTo>
                  <a:lnTo>
                    <a:pt x="1795577" y="119380"/>
                  </a:lnTo>
                  <a:lnTo>
                    <a:pt x="1794357" y="121920"/>
                  </a:lnTo>
                  <a:lnTo>
                    <a:pt x="1793214" y="123190"/>
                  </a:lnTo>
                  <a:lnTo>
                    <a:pt x="1776069" y="123190"/>
                  </a:lnTo>
                  <a:lnTo>
                    <a:pt x="1774545" y="124460"/>
                  </a:lnTo>
                  <a:close/>
                </a:path>
                <a:path w="2073910" h="284479">
                  <a:moveTo>
                    <a:pt x="1649577" y="194310"/>
                  </a:moveTo>
                  <a:lnTo>
                    <a:pt x="1541373" y="194310"/>
                  </a:lnTo>
                  <a:lnTo>
                    <a:pt x="1570329" y="193040"/>
                  </a:lnTo>
                  <a:lnTo>
                    <a:pt x="1622145" y="186690"/>
                  </a:lnTo>
                  <a:lnTo>
                    <a:pt x="1646529" y="182880"/>
                  </a:lnTo>
                  <a:lnTo>
                    <a:pt x="1692249" y="170180"/>
                  </a:lnTo>
                  <a:lnTo>
                    <a:pt x="1690725" y="170180"/>
                  </a:lnTo>
                  <a:lnTo>
                    <a:pt x="1712061" y="162560"/>
                  </a:lnTo>
                  <a:lnTo>
                    <a:pt x="1710537" y="162560"/>
                  </a:lnTo>
                  <a:lnTo>
                    <a:pt x="1728825" y="154940"/>
                  </a:lnTo>
                  <a:lnTo>
                    <a:pt x="1745589" y="147320"/>
                  </a:lnTo>
                  <a:lnTo>
                    <a:pt x="1759305" y="138430"/>
                  </a:lnTo>
                  <a:lnTo>
                    <a:pt x="1765402" y="133350"/>
                  </a:lnTo>
                  <a:lnTo>
                    <a:pt x="1776069" y="123190"/>
                  </a:lnTo>
                  <a:lnTo>
                    <a:pt x="1793214" y="123190"/>
                  </a:lnTo>
                  <a:lnTo>
                    <a:pt x="1789785" y="127000"/>
                  </a:lnTo>
                  <a:lnTo>
                    <a:pt x="1779117" y="138430"/>
                  </a:lnTo>
                  <a:lnTo>
                    <a:pt x="1773021" y="142240"/>
                  </a:lnTo>
                  <a:lnTo>
                    <a:pt x="1766925" y="148590"/>
                  </a:lnTo>
                  <a:lnTo>
                    <a:pt x="1751685" y="157480"/>
                  </a:lnTo>
                  <a:lnTo>
                    <a:pt x="1734921" y="167640"/>
                  </a:lnTo>
                  <a:lnTo>
                    <a:pt x="1716633" y="175260"/>
                  </a:lnTo>
                  <a:lnTo>
                    <a:pt x="1695297" y="182880"/>
                  </a:lnTo>
                  <a:lnTo>
                    <a:pt x="1649577" y="194310"/>
                  </a:lnTo>
                  <a:close/>
                </a:path>
                <a:path w="2073910" h="284479">
                  <a:moveTo>
                    <a:pt x="260451" y="160020"/>
                  </a:moveTo>
                  <a:lnTo>
                    <a:pt x="233781" y="160020"/>
                  </a:lnTo>
                  <a:lnTo>
                    <a:pt x="258165" y="157480"/>
                  </a:lnTo>
                  <a:lnTo>
                    <a:pt x="260451" y="160020"/>
                  </a:lnTo>
                  <a:close/>
                </a:path>
                <a:path w="2073910" h="284479">
                  <a:moveTo>
                    <a:pt x="599541" y="247650"/>
                  </a:moveTo>
                  <a:lnTo>
                    <a:pt x="562965" y="247650"/>
                  </a:lnTo>
                  <a:lnTo>
                    <a:pt x="526389" y="246380"/>
                  </a:lnTo>
                  <a:lnTo>
                    <a:pt x="422757" y="233680"/>
                  </a:lnTo>
                  <a:lnTo>
                    <a:pt x="358749" y="218440"/>
                  </a:lnTo>
                  <a:lnTo>
                    <a:pt x="290169" y="193040"/>
                  </a:lnTo>
                  <a:lnTo>
                    <a:pt x="267309" y="179070"/>
                  </a:lnTo>
                  <a:lnTo>
                    <a:pt x="256641" y="172720"/>
                  </a:lnTo>
                  <a:lnTo>
                    <a:pt x="252069" y="170180"/>
                  </a:lnTo>
                  <a:lnTo>
                    <a:pt x="256641" y="171450"/>
                  </a:lnTo>
                  <a:lnTo>
                    <a:pt x="277673" y="171450"/>
                  </a:lnTo>
                  <a:lnTo>
                    <a:pt x="284073" y="175260"/>
                  </a:lnTo>
                  <a:lnTo>
                    <a:pt x="308457" y="186690"/>
                  </a:lnTo>
                  <a:lnTo>
                    <a:pt x="320649" y="191770"/>
                  </a:lnTo>
                  <a:lnTo>
                    <a:pt x="334365" y="198120"/>
                  </a:lnTo>
                  <a:lnTo>
                    <a:pt x="363321" y="207010"/>
                  </a:lnTo>
                  <a:lnTo>
                    <a:pt x="361797" y="207010"/>
                  </a:lnTo>
                  <a:lnTo>
                    <a:pt x="392277" y="214630"/>
                  </a:lnTo>
                  <a:lnTo>
                    <a:pt x="424281" y="220980"/>
                  </a:lnTo>
                  <a:lnTo>
                    <a:pt x="492861" y="231140"/>
                  </a:lnTo>
                  <a:lnTo>
                    <a:pt x="491337" y="231140"/>
                  </a:lnTo>
                  <a:lnTo>
                    <a:pt x="527913" y="233680"/>
                  </a:lnTo>
                  <a:lnTo>
                    <a:pt x="562965" y="233680"/>
                  </a:lnTo>
                  <a:lnTo>
                    <a:pt x="599541" y="236220"/>
                  </a:lnTo>
                  <a:lnTo>
                    <a:pt x="723290" y="236220"/>
                  </a:lnTo>
                  <a:lnTo>
                    <a:pt x="709269" y="238760"/>
                  </a:lnTo>
                  <a:lnTo>
                    <a:pt x="672693" y="243840"/>
                  </a:lnTo>
                  <a:lnTo>
                    <a:pt x="636117" y="246380"/>
                  </a:lnTo>
                  <a:lnTo>
                    <a:pt x="599541" y="247650"/>
                  </a:lnTo>
                  <a:close/>
                </a:path>
                <a:path w="2073910" h="284479">
                  <a:moveTo>
                    <a:pt x="277673" y="171450"/>
                  </a:moveTo>
                  <a:lnTo>
                    <a:pt x="256641" y="171450"/>
                  </a:lnTo>
                  <a:lnTo>
                    <a:pt x="252069" y="170180"/>
                  </a:lnTo>
                  <a:lnTo>
                    <a:pt x="275539" y="170180"/>
                  </a:lnTo>
                  <a:lnTo>
                    <a:pt x="277673" y="171450"/>
                  </a:lnTo>
                  <a:close/>
                </a:path>
                <a:path w="2073910" h="284479">
                  <a:moveTo>
                    <a:pt x="1342745" y="215900"/>
                  </a:moveTo>
                  <a:lnTo>
                    <a:pt x="1320393" y="215900"/>
                  </a:lnTo>
                  <a:lnTo>
                    <a:pt x="1329537" y="209550"/>
                  </a:lnTo>
                  <a:lnTo>
                    <a:pt x="1328013" y="209550"/>
                  </a:lnTo>
                  <a:lnTo>
                    <a:pt x="1337157" y="203200"/>
                  </a:lnTo>
                  <a:lnTo>
                    <a:pt x="1343253" y="199390"/>
                  </a:lnTo>
                  <a:lnTo>
                    <a:pt x="1350873" y="193040"/>
                  </a:lnTo>
                  <a:lnTo>
                    <a:pt x="1355445" y="186690"/>
                  </a:lnTo>
                  <a:lnTo>
                    <a:pt x="1363065" y="177800"/>
                  </a:lnTo>
                  <a:lnTo>
                    <a:pt x="1384402" y="182880"/>
                  </a:lnTo>
                  <a:lnTo>
                    <a:pt x="1401165" y="185420"/>
                  </a:lnTo>
                  <a:lnTo>
                    <a:pt x="1415796" y="187960"/>
                  </a:lnTo>
                  <a:lnTo>
                    <a:pt x="1370685" y="187960"/>
                  </a:lnTo>
                  <a:lnTo>
                    <a:pt x="1364589" y="190500"/>
                  </a:lnTo>
                  <a:lnTo>
                    <a:pt x="1368257" y="191333"/>
                  </a:lnTo>
                  <a:lnTo>
                    <a:pt x="1366113" y="194310"/>
                  </a:lnTo>
                  <a:lnTo>
                    <a:pt x="1352397" y="208280"/>
                  </a:lnTo>
                  <a:lnTo>
                    <a:pt x="1344777" y="214630"/>
                  </a:lnTo>
                  <a:lnTo>
                    <a:pt x="1342745" y="215900"/>
                  </a:lnTo>
                  <a:close/>
                </a:path>
                <a:path w="2073910" h="284479">
                  <a:moveTo>
                    <a:pt x="1368257" y="191333"/>
                  </a:moveTo>
                  <a:lnTo>
                    <a:pt x="1364589" y="190500"/>
                  </a:lnTo>
                  <a:lnTo>
                    <a:pt x="1370685" y="187960"/>
                  </a:lnTo>
                  <a:lnTo>
                    <a:pt x="1368257" y="191333"/>
                  </a:lnTo>
                  <a:close/>
                </a:path>
                <a:path w="2073910" h="284479">
                  <a:moveTo>
                    <a:pt x="1542897" y="208280"/>
                  </a:moveTo>
                  <a:lnTo>
                    <a:pt x="1513941" y="208280"/>
                  </a:lnTo>
                  <a:lnTo>
                    <a:pt x="1474317" y="207010"/>
                  </a:lnTo>
                  <a:lnTo>
                    <a:pt x="1436217" y="203200"/>
                  </a:lnTo>
                  <a:lnTo>
                    <a:pt x="1381353" y="194310"/>
                  </a:lnTo>
                  <a:lnTo>
                    <a:pt x="1368257" y="191333"/>
                  </a:lnTo>
                  <a:lnTo>
                    <a:pt x="1370685" y="187960"/>
                  </a:lnTo>
                  <a:lnTo>
                    <a:pt x="1415796" y="187960"/>
                  </a:lnTo>
                  <a:lnTo>
                    <a:pt x="1437741" y="191770"/>
                  </a:lnTo>
                  <a:lnTo>
                    <a:pt x="1475841" y="194310"/>
                  </a:lnTo>
                  <a:lnTo>
                    <a:pt x="1649577" y="194310"/>
                  </a:lnTo>
                  <a:lnTo>
                    <a:pt x="1625193" y="199390"/>
                  </a:lnTo>
                  <a:lnTo>
                    <a:pt x="1597761" y="203200"/>
                  </a:lnTo>
                  <a:lnTo>
                    <a:pt x="1542897" y="208280"/>
                  </a:lnTo>
                  <a:close/>
                </a:path>
                <a:path w="2073910" h="284479">
                  <a:moveTo>
                    <a:pt x="723290" y="236220"/>
                  </a:moveTo>
                  <a:lnTo>
                    <a:pt x="599541" y="236220"/>
                  </a:lnTo>
                  <a:lnTo>
                    <a:pt x="671169" y="231140"/>
                  </a:lnTo>
                  <a:lnTo>
                    <a:pt x="707745" y="226060"/>
                  </a:lnTo>
                  <a:lnTo>
                    <a:pt x="706221" y="226060"/>
                  </a:lnTo>
                  <a:lnTo>
                    <a:pt x="741273" y="220980"/>
                  </a:lnTo>
                  <a:lnTo>
                    <a:pt x="777849" y="213360"/>
                  </a:lnTo>
                  <a:lnTo>
                    <a:pt x="796137" y="223520"/>
                  </a:lnTo>
                  <a:lnTo>
                    <a:pt x="799185" y="224790"/>
                  </a:lnTo>
                  <a:lnTo>
                    <a:pt x="773277" y="224790"/>
                  </a:lnTo>
                  <a:lnTo>
                    <a:pt x="776285" y="226356"/>
                  </a:lnTo>
                  <a:lnTo>
                    <a:pt x="723290" y="236220"/>
                  </a:lnTo>
                  <a:close/>
                </a:path>
                <a:path w="2073910" h="284479">
                  <a:moveTo>
                    <a:pt x="1196035" y="271780"/>
                  </a:moveTo>
                  <a:lnTo>
                    <a:pt x="1085697" y="271780"/>
                  </a:lnTo>
                  <a:lnTo>
                    <a:pt x="1146657" y="266700"/>
                  </a:lnTo>
                  <a:lnTo>
                    <a:pt x="1177137" y="261620"/>
                  </a:lnTo>
                  <a:lnTo>
                    <a:pt x="1232002" y="251460"/>
                  </a:lnTo>
                  <a:lnTo>
                    <a:pt x="1256385" y="243840"/>
                  </a:lnTo>
                  <a:lnTo>
                    <a:pt x="1280769" y="233680"/>
                  </a:lnTo>
                  <a:lnTo>
                    <a:pt x="1279245" y="233680"/>
                  </a:lnTo>
                  <a:lnTo>
                    <a:pt x="1302105" y="224790"/>
                  </a:lnTo>
                  <a:lnTo>
                    <a:pt x="1300581" y="224790"/>
                  </a:lnTo>
                  <a:lnTo>
                    <a:pt x="1311249" y="220980"/>
                  </a:lnTo>
                  <a:lnTo>
                    <a:pt x="1320393" y="214630"/>
                  </a:lnTo>
                  <a:lnTo>
                    <a:pt x="1320393" y="215900"/>
                  </a:lnTo>
                  <a:lnTo>
                    <a:pt x="1342745" y="215900"/>
                  </a:lnTo>
                  <a:lnTo>
                    <a:pt x="1326489" y="226060"/>
                  </a:lnTo>
                  <a:lnTo>
                    <a:pt x="1317345" y="231140"/>
                  </a:lnTo>
                  <a:lnTo>
                    <a:pt x="1306677" y="237490"/>
                  </a:lnTo>
                  <a:lnTo>
                    <a:pt x="1285341" y="246380"/>
                  </a:lnTo>
                  <a:lnTo>
                    <a:pt x="1260957" y="255270"/>
                  </a:lnTo>
                  <a:lnTo>
                    <a:pt x="1235049" y="262890"/>
                  </a:lnTo>
                  <a:lnTo>
                    <a:pt x="1207617" y="269240"/>
                  </a:lnTo>
                  <a:lnTo>
                    <a:pt x="1196035" y="271780"/>
                  </a:lnTo>
                  <a:close/>
                </a:path>
                <a:path w="2073910" h="284479">
                  <a:moveTo>
                    <a:pt x="776285" y="226356"/>
                  </a:moveTo>
                  <a:lnTo>
                    <a:pt x="773277" y="224790"/>
                  </a:lnTo>
                  <a:lnTo>
                    <a:pt x="777849" y="226060"/>
                  </a:lnTo>
                  <a:lnTo>
                    <a:pt x="776285" y="226356"/>
                  </a:lnTo>
                  <a:close/>
                </a:path>
                <a:path w="2073910" h="284479">
                  <a:moveTo>
                    <a:pt x="1085697" y="284480"/>
                  </a:moveTo>
                  <a:lnTo>
                    <a:pt x="1020165" y="284480"/>
                  </a:lnTo>
                  <a:lnTo>
                    <a:pt x="988161" y="283210"/>
                  </a:lnTo>
                  <a:lnTo>
                    <a:pt x="927201" y="275590"/>
                  </a:lnTo>
                  <a:lnTo>
                    <a:pt x="852525" y="259080"/>
                  </a:lnTo>
                  <a:lnTo>
                    <a:pt x="809853" y="243840"/>
                  </a:lnTo>
                  <a:lnTo>
                    <a:pt x="776285" y="226356"/>
                  </a:lnTo>
                  <a:lnTo>
                    <a:pt x="777849" y="226060"/>
                  </a:lnTo>
                  <a:lnTo>
                    <a:pt x="773277" y="224790"/>
                  </a:lnTo>
                  <a:lnTo>
                    <a:pt x="799185" y="224790"/>
                  </a:lnTo>
                  <a:lnTo>
                    <a:pt x="814425" y="231140"/>
                  </a:lnTo>
                  <a:lnTo>
                    <a:pt x="834237" y="240030"/>
                  </a:lnTo>
                  <a:lnTo>
                    <a:pt x="838047" y="240030"/>
                  </a:lnTo>
                  <a:lnTo>
                    <a:pt x="857097" y="246380"/>
                  </a:lnTo>
                  <a:lnTo>
                    <a:pt x="855573" y="246380"/>
                  </a:lnTo>
                  <a:lnTo>
                    <a:pt x="904341" y="259080"/>
                  </a:lnTo>
                  <a:lnTo>
                    <a:pt x="930249" y="262890"/>
                  </a:lnTo>
                  <a:lnTo>
                    <a:pt x="928725" y="262890"/>
                  </a:lnTo>
                  <a:lnTo>
                    <a:pt x="956157" y="266700"/>
                  </a:lnTo>
                  <a:lnTo>
                    <a:pt x="988161" y="270510"/>
                  </a:lnTo>
                  <a:lnTo>
                    <a:pt x="1004925" y="270510"/>
                  </a:lnTo>
                  <a:lnTo>
                    <a:pt x="1021689" y="271780"/>
                  </a:lnTo>
                  <a:lnTo>
                    <a:pt x="1196035" y="271780"/>
                  </a:lnTo>
                  <a:lnTo>
                    <a:pt x="1178661" y="275590"/>
                  </a:lnTo>
                  <a:lnTo>
                    <a:pt x="1117701" y="283210"/>
                  </a:lnTo>
                  <a:lnTo>
                    <a:pt x="1085697" y="284480"/>
                  </a:lnTo>
                  <a:close/>
                </a:path>
                <a:path w="2073910" h="284479">
                  <a:moveTo>
                    <a:pt x="838047" y="240030"/>
                  </a:moveTo>
                  <a:lnTo>
                    <a:pt x="834237" y="240030"/>
                  </a:lnTo>
                  <a:lnTo>
                    <a:pt x="834237" y="238760"/>
                  </a:lnTo>
                  <a:lnTo>
                    <a:pt x="838047" y="240030"/>
                  </a:lnTo>
                  <a:close/>
                </a:path>
                <a:path w="2073910" h="284479">
                  <a:moveTo>
                    <a:pt x="1004925" y="270510"/>
                  </a:moveTo>
                  <a:lnTo>
                    <a:pt x="988161" y="270510"/>
                  </a:lnTo>
                  <a:lnTo>
                    <a:pt x="988161" y="269240"/>
                  </a:lnTo>
                  <a:lnTo>
                    <a:pt x="1004925" y="270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5867" y="4133088"/>
              <a:ext cx="115824" cy="11734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784603" y="3886200"/>
              <a:ext cx="1727200" cy="222885"/>
            </a:xfrm>
            <a:custGeom>
              <a:avLst/>
              <a:gdLst/>
              <a:ahLst/>
              <a:cxnLst/>
              <a:rect l="l" t="t" r="r" b="b"/>
              <a:pathLst>
                <a:path w="1727200" h="222885">
                  <a:moveTo>
                    <a:pt x="124968" y="38100"/>
                  </a:moveTo>
                  <a:lnTo>
                    <a:pt x="92964" y="38100"/>
                  </a:lnTo>
                  <a:lnTo>
                    <a:pt x="59436" y="36576"/>
                  </a:lnTo>
                  <a:lnTo>
                    <a:pt x="28956" y="32004"/>
                  </a:lnTo>
                  <a:lnTo>
                    <a:pt x="0" y="25908"/>
                  </a:lnTo>
                  <a:lnTo>
                    <a:pt x="3048" y="13716"/>
                  </a:lnTo>
                  <a:lnTo>
                    <a:pt x="32004" y="19812"/>
                  </a:lnTo>
                  <a:lnTo>
                    <a:pt x="30480" y="19812"/>
                  </a:lnTo>
                  <a:lnTo>
                    <a:pt x="92964" y="25908"/>
                  </a:lnTo>
                  <a:lnTo>
                    <a:pt x="124968" y="25908"/>
                  </a:lnTo>
                  <a:lnTo>
                    <a:pt x="124968" y="38100"/>
                  </a:lnTo>
                  <a:close/>
                </a:path>
                <a:path w="1727200" h="222885">
                  <a:moveTo>
                    <a:pt x="179832" y="169164"/>
                  </a:moveTo>
                  <a:lnTo>
                    <a:pt x="179832" y="156972"/>
                  </a:lnTo>
                  <a:lnTo>
                    <a:pt x="207264" y="153924"/>
                  </a:lnTo>
                  <a:lnTo>
                    <a:pt x="205740" y="153924"/>
                  </a:lnTo>
                  <a:lnTo>
                    <a:pt x="233172" y="150876"/>
                  </a:lnTo>
                  <a:lnTo>
                    <a:pt x="234696" y="163068"/>
                  </a:lnTo>
                  <a:lnTo>
                    <a:pt x="207264" y="167640"/>
                  </a:lnTo>
                  <a:lnTo>
                    <a:pt x="179832" y="169164"/>
                  </a:lnTo>
                  <a:close/>
                </a:path>
                <a:path w="1727200" h="222885">
                  <a:moveTo>
                    <a:pt x="696468" y="222504"/>
                  </a:moveTo>
                  <a:lnTo>
                    <a:pt x="678180" y="210312"/>
                  </a:lnTo>
                  <a:lnTo>
                    <a:pt x="662940" y="198120"/>
                  </a:lnTo>
                  <a:lnTo>
                    <a:pt x="672084" y="187452"/>
                  </a:lnTo>
                  <a:lnTo>
                    <a:pt x="678180" y="195072"/>
                  </a:lnTo>
                  <a:lnTo>
                    <a:pt x="685800" y="201168"/>
                  </a:lnTo>
                  <a:lnTo>
                    <a:pt x="694944" y="207264"/>
                  </a:lnTo>
                  <a:lnTo>
                    <a:pt x="695706" y="207264"/>
                  </a:lnTo>
                  <a:lnTo>
                    <a:pt x="702564" y="211836"/>
                  </a:lnTo>
                  <a:lnTo>
                    <a:pt x="696468" y="222504"/>
                  </a:lnTo>
                  <a:close/>
                </a:path>
                <a:path w="1727200" h="222885">
                  <a:moveTo>
                    <a:pt x="695706" y="207264"/>
                  </a:moveTo>
                  <a:lnTo>
                    <a:pt x="694944" y="207264"/>
                  </a:lnTo>
                  <a:lnTo>
                    <a:pt x="693420" y="205740"/>
                  </a:lnTo>
                  <a:lnTo>
                    <a:pt x="695706" y="207264"/>
                  </a:lnTo>
                  <a:close/>
                </a:path>
                <a:path w="1727200" h="222885">
                  <a:moveTo>
                    <a:pt x="1295400" y="185928"/>
                  </a:moveTo>
                  <a:lnTo>
                    <a:pt x="1284732" y="179832"/>
                  </a:lnTo>
                  <a:lnTo>
                    <a:pt x="1289304" y="172212"/>
                  </a:lnTo>
                  <a:lnTo>
                    <a:pt x="1295400" y="160020"/>
                  </a:lnTo>
                  <a:lnTo>
                    <a:pt x="1293876" y="160020"/>
                  </a:lnTo>
                  <a:lnTo>
                    <a:pt x="1296924" y="153924"/>
                  </a:lnTo>
                  <a:lnTo>
                    <a:pt x="1309116" y="156972"/>
                  </a:lnTo>
                  <a:lnTo>
                    <a:pt x="1299972" y="179832"/>
                  </a:lnTo>
                  <a:lnTo>
                    <a:pt x="1295400" y="185928"/>
                  </a:lnTo>
                  <a:close/>
                </a:path>
                <a:path w="1727200" h="222885">
                  <a:moveTo>
                    <a:pt x="1674876" y="33528"/>
                  </a:moveTo>
                  <a:lnTo>
                    <a:pt x="1664208" y="25908"/>
                  </a:lnTo>
                  <a:lnTo>
                    <a:pt x="1652016" y="19812"/>
                  </a:lnTo>
                  <a:lnTo>
                    <a:pt x="1638300" y="15240"/>
                  </a:lnTo>
                  <a:lnTo>
                    <a:pt x="1639823" y="15240"/>
                  </a:lnTo>
                  <a:lnTo>
                    <a:pt x="1624584" y="9144"/>
                  </a:lnTo>
                  <a:lnTo>
                    <a:pt x="1626108" y="9144"/>
                  </a:lnTo>
                  <a:lnTo>
                    <a:pt x="1610868" y="4572"/>
                  </a:lnTo>
                  <a:lnTo>
                    <a:pt x="1594103" y="0"/>
                  </a:lnTo>
                  <a:lnTo>
                    <a:pt x="1636775" y="0"/>
                  </a:lnTo>
                  <a:lnTo>
                    <a:pt x="1644396" y="3048"/>
                  </a:lnTo>
                  <a:lnTo>
                    <a:pt x="1658112" y="9144"/>
                  </a:lnTo>
                  <a:lnTo>
                    <a:pt x="1670304" y="15240"/>
                  </a:lnTo>
                  <a:lnTo>
                    <a:pt x="1680972" y="22860"/>
                  </a:lnTo>
                  <a:lnTo>
                    <a:pt x="1691640" y="28956"/>
                  </a:lnTo>
                  <a:lnTo>
                    <a:pt x="1695297" y="32004"/>
                  </a:lnTo>
                  <a:lnTo>
                    <a:pt x="1673352" y="32004"/>
                  </a:lnTo>
                  <a:lnTo>
                    <a:pt x="1674876" y="33528"/>
                  </a:lnTo>
                  <a:close/>
                </a:path>
                <a:path w="1727200" h="222885">
                  <a:moveTo>
                    <a:pt x="1703832" y="60960"/>
                  </a:moveTo>
                  <a:lnTo>
                    <a:pt x="1697736" y="53340"/>
                  </a:lnTo>
                  <a:lnTo>
                    <a:pt x="1699260" y="53340"/>
                  </a:lnTo>
                  <a:lnTo>
                    <a:pt x="1691640" y="45720"/>
                  </a:lnTo>
                  <a:lnTo>
                    <a:pt x="1684019" y="39624"/>
                  </a:lnTo>
                  <a:lnTo>
                    <a:pt x="1673352" y="32004"/>
                  </a:lnTo>
                  <a:lnTo>
                    <a:pt x="1695297" y="32004"/>
                  </a:lnTo>
                  <a:lnTo>
                    <a:pt x="1700784" y="36576"/>
                  </a:lnTo>
                  <a:lnTo>
                    <a:pt x="1708404" y="44196"/>
                  </a:lnTo>
                  <a:lnTo>
                    <a:pt x="1714500" y="53340"/>
                  </a:lnTo>
                  <a:lnTo>
                    <a:pt x="1718157" y="59436"/>
                  </a:lnTo>
                  <a:lnTo>
                    <a:pt x="1703832" y="59436"/>
                  </a:lnTo>
                  <a:lnTo>
                    <a:pt x="1703832" y="60960"/>
                  </a:lnTo>
                  <a:close/>
                </a:path>
                <a:path w="1727200" h="222885">
                  <a:moveTo>
                    <a:pt x="1711452" y="74676"/>
                  </a:moveTo>
                  <a:lnTo>
                    <a:pt x="1708404" y="67056"/>
                  </a:lnTo>
                  <a:lnTo>
                    <a:pt x="1703832" y="59436"/>
                  </a:lnTo>
                  <a:lnTo>
                    <a:pt x="1718157" y="59436"/>
                  </a:lnTo>
                  <a:lnTo>
                    <a:pt x="1719072" y="60960"/>
                  </a:lnTo>
                  <a:lnTo>
                    <a:pt x="1723644" y="70104"/>
                  </a:lnTo>
                  <a:lnTo>
                    <a:pt x="1724152" y="73152"/>
                  </a:lnTo>
                  <a:lnTo>
                    <a:pt x="1711452" y="73152"/>
                  </a:lnTo>
                  <a:lnTo>
                    <a:pt x="1711452" y="74676"/>
                  </a:lnTo>
                  <a:close/>
                </a:path>
                <a:path w="1727200" h="222885">
                  <a:moveTo>
                    <a:pt x="1726692" y="88392"/>
                  </a:moveTo>
                  <a:lnTo>
                    <a:pt x="1712976" y="88392"/>
                  </a:lnTo>
                  <a:lnTo>
                    <a:pt x="1712976" y="80772"/>
                  </a:lnTo>
                  <a:lnTo>
                    <a:pt x="1711452" y="73152"/>
                  </a:lnTo>
                  <a:lnTo>
                    <a:pt x="1724152" y="73152"/>
                  </a:lnTo>
                  <a:lnTo>
                    <a:pt x="1726692" y="8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/>
          <p:nvPr/>
        </p:nvSpPr>
        <p:spPr>
          <a:xfrm>
            <a:off x="4020311" y="43586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432" y="47244"/>
                </a:moveTo>
                <a:lnTo>
                  <a:pt x="18288" y="47244"/>
                </a:lnTo>
                <a:lnTo>
                  <a:pt x="13716" y="45720"/>
                </a:lnTo>
                <a:lnTo>
                  <a:pt x="10668" y="42672"/>
                </a:lnTo>
                <a:lnTo>
                  <a:pt x="6096" y="39624"/>
                </a:lnTo>
                <a:lnTo>
                  <a:pt x="3048" y="36576"/>
                </a:lnTo>
                <a:lnTo>
                  <a:pt x="1524" y="33528"/>
                </a:lnTo>
                <a:lnTo>
                  <a:pt x="0" y="28956"/>
                </a:lnTo>
                <a:lnTo>
                  <a:pt x="0" y="18288"/>
                </a:lnTo>
                <a:lnTo>
                  <a:pt x="1524" y="13716"/>
                </a:lnTo>
                <a:lnTo>
                  <a:pt x="3048" y="10668"/>
                </a:lnTo>
                <a:lnTo>
                  <a:pt x="6096" y="7620"/>
                </a:lnTo>
                <a:lnTo>
                  <a:pt x="10668" y="4572"/>
                </a:lnTo>
                <a:lnTo>
                  <a:pt x="13716" y="1524"/>
                </a:lnTo>
                <a:lnTo>
                  <a:pt x="18288" y="0"/>
                </a:lnTo>
                <a:lnTo>
                  <a:pt x="27432" y="0"/>
                </a:lnTo>
                <a:lnTo>
                  <a:pt x="32004" y="1524"/>
                </a:lnTo>
                <a:lnTo>
                  <a:pt x="36576" y="4572"/>
                </a:lnTo>
                <a:lnTo>
                  <a:pt x="44196" y="12192"/>
                </a:lnTo>
                <a:lnTo>
                  <a:pt x="21336" y="12192"/>
                </a:lnTo>
                <a:lnTo>
                  <a:pt x="18288" y="13716"/>
                </a:lnTo>
                <a:lnTo>
                  <a:pt x="12192" y="19812"/>
                </a:lnTo>
                <a:lnTo>
                  <a:pt x="12954" y="19812"/>
                </a:lnTo>
                <a:lnTo>
                  <a:pt x="12192" y="21336"/>
                </a:lnTo>
                <a:lnTo>
                  <a:pt x="12192" y="25908"/>
                </a:lnTo>
                <a:lnTo>
                  <a:pt x="12954" y="27432"/>
                </a:lnTo>
                <a:lnTo>
                  <a:pt x="12192" y="27432"/>
                </a:lnTo>
                <a:lnTo>
                  <a:pt x="18288" y="33528"/>
                </a:lnTo>
                <a:lnTo>
                  <a:pt x="21336" y="35052"/>
                </a:lnTo>
                <a:lnTo>
                  <a:pt x="44196" y="35052"/>
                </a:lnTo>
                <a:lnTo>
                  <a:pt x="36576" y="42672"/>
                </a:lnTo>
                <a:lnTo>
                  <a:pt x="32004" y="45720"/>
                </a:lnTo>
                <a:lnTo>
                  <a:pt x="27432" y="47244"/>
                </a:lnTo>
                <a:close/>
              </a:path>
              <a:path w="47625" h="47625">
                <a:moveTo>
                  <a:pt x="19812" y="13716"/>
                </a:moveTo>
                <a:lnTo>
                  <a:pt x="21336" y="12192"/>
                </a:lnTo>
                <a:lnTo>
                  <a:pt x="22860" y="12192"/>
                </a:lnTo>
                <a:lnTo>
                  <a:pt x="23469" y="12496"/>
                </a:lnTo>
                <a:lnTo>
                  <a:pt x="19812" y="13716"/>
                </a:lnTo>
                <a:close/>
              </a:path>
              <a:path w="47625" h="47625">
                <a:moveTo>
                  <a:pt x="23469" y="12496"/>
                </a:moveTo>
                <a:lnTo>
                  <a:pt x="22860" y="12192"/>
                </a:lnTo>
                <a:lnTo>
                  <a:pt x="24384" y="12192"/>
                </a:lnTo>
                <a:lnTo>
                  <a:pt x="23469" y="12496"/>
                </a:lnTo>
                <a:close/>
              </a:path>
              <a:path w="47625" h="47625">
                <a:moveTo>
                  <a:pt x="25908" y="13716"/>
                </a:moveTo>
                <a:lnTo>
                  <a:pt x="23469" y="12496"/>
                </a:lnTo>
                <a:lnTo>
                  <a:pt x="24384" y="12192"/>
                </a:lnTo>
                <a:lnTo>
                  <a:pt x="25908" y="13716"/>
                </a:lnTo>
                <a:close/>
              </a:path>
              <a:path w="47625" h="47625">
                <a:moveTo>
                  <a:pt x="33528" y="19812"/>
                </a:moveTo>
                <a:lnTo>
                  <a:pt x="32004" y="16764"/>
                </a:lnTo>
                <a:lnTo>
                  <a:pt x="28956" y="13716"/>
                </a:lnTo>
                <a:lnTo>
                  <a:pt x="24384" y="12192"/>
                </a:lnTo>
                <a:lnTo>
                  <a:pt x="44196" y="12192"/>
                </a:lnTo>
                <a:lnTo>
                  <a:pt x="45720" y="13716"/>
                </a:lnTo>
                <a:lnTo>
                  <a:pt x="47244" y="18288"/>
                </a:lnTo>
                <a:lnTo>
                  <a:pt x="33528" y="18288"/>
                </a:lnTo>
                <a:lnTo>
                  <a:pt x="33528" y="19812"/>
                </a:lnTo>
                <a:close/>
              </a:path>
              <a:path w="47625" h="47625">
                <a:moveTo>
                  <a:pt x="16764" y="15240"/>
                </a:moveTo>
                <a:lnTo>
                  <a:pt x="18288" y="13716"/>
                </a:lnTo>
                <a:lnTo>
                  <a:pt x="19812" y="13716"/>
                </a:lnTo>
                <a:lnTo>
                  <a:pt x="16764" y="15240"/>
                </a:lnTo>
                <a:close/>
              </a:path>
              <a:path w="47625" h="47625">
                <a:moveTo>
                  <a:pt x="30480" y="15240"/>
                </a:moveTo>
                <a:lnTo>
                  <a:pt x="27432" y="13716"/>
                </a:lnTo>
                <a:lnTo>
                  <a:pt x="28956" y="13716"/>
                </a:lnTo>
                <a:lnTo>
                  <a:pt x="30480" y="15240"/>
                </a:lnTo>
                <a:close/>
              </a:path>
              <a:path w="47625" h="47625">
                <a:moveTo>
                  <a:pt x="32004" y="18288"/>
                </a:moveTo>
                <a:lnTo>
                  <a:pt x="30480" y="15240"/>
                </a:lnTo>
                <a:lnTo>
                  <a:pt x="32004" y="16764"/>
                </a:lnTo>
                <a:lnTo>
                  <a:pt x="32004" y="18288"/>
                </a:lnTo>
                <a:close/>
              </a:path>
              <a:path w="47625" h="47625">
                <a:moveTo>
                  <a:pt x="12954" y="19812"/>
                </a:moveTo>
                <a:lnTo>
                  <a:pt x="12192" y="19812"/>
                </a:lnTo>
                <a:lnTo>
                  <a:pt x="13716" y="18288"/>
                </a:lnTo>
                <a:lnTo>
                  <a:pt x="12954" y="19812"/>
                </a:lnTo>
                <a:close/>
              </a:path>
              <a:path w="47625" h="47625">
                <a:moveTo>
                  <a:pt x="34671" y="23622"/>
                </a:moveTo>
                <a:lnTo>
                  <a:pt x="33528" y="21336"/>
                </a:lnTo>
                <a:lnTo>
                  <a:pt x="33528" y="18288"/>
                </a:lnTo>
                <a:lnTo>
                  <a:pt x="47244" y="18288"/>
                </a:lnTo>
                <a:lnTo>
                  <a:pt x="47244" y="22860"/>
                </a:lnTo>
                <a:lnTo>
                  <a:pt x="35052" y="22860"/>
                </a:lnTo>
                <a:lnTo>
                  <a:pt x="34671" y="23622"/>
                </a:lnTo>
                <a:close/>
              </a:path>
              <a:path w="47625" h="47625">
                <a:moveTo>
                  <a:pt x="35052" y="24384"/>
                </a:moveTo>
                <a:lnTo>
                  <a:pt x="34671" y="23622"/>
                </a:lnTo>
                <a:lnTo>
                  <a:pt x="35052" y="22860"/>
                </a:lnTo>
                <a:lnTo>
                  <a:pt x="35052" y="24384"/>
                </a:lnTo>
                <a:close/>
              </a:path>
              <a:path w="47625" h="47625">
                <a:moveTo>
                  <a:pt x="47244" y="24384"/>
                </a:moveTo>
                <a:lnTo>
                  <a:pt x="35052" y="24384"/>
                </a:lnTo>
                <a:lnTo>
                  <a:pt x="35052" y="22860"/>
                </a:lnTo>
                <a:lnTo>
                  <a:pt x="47244" y="22860"/>
                </a:lnTo>
                <a:lnTo>
                  <a:pt x="47244" y="24384"/>
                </a:lnTo>
                <a:close/>
              </a:path>
              <a:path w="47625" h="47625">
                <a:moveTo>
                  <a:pt x="47244" y="28956"/>
                </a:moveTo>
                <a:lnTo>
                  <a:pt x="33528" y="28956"/>
                </a:lnTo>
                <a:lnTo>
                  <a:pt x="33528" y="25908"/>
                </a:lnTo>
                <a:lnTo>
                  <a:pt x="34671" y="23622"/>
                </a:lnTo>
                <a:lnTo>
                  <a:pt x="35052" y="24384"/>
                </a:lnTo>
                <a:lnTo>
                  <a:pt x="47244" y="24384"/>
                </a:lnTo>
                <a:lnTo>
                  <a:pt x="47244" y="28956"/>
                </a:lnTo>
                <a:close/>
              </a:path>
              <a:path w="47625" h="47625">
                <a:moveTo>
                  <a:pt x="13716" y="28956"/>
                </a:moveTo>
                <a:lnTo>
                  <a:pt x="12192" y="27432"/>
                </a:lnTo>
                <a:lnTo>
                  <a:pt x="12954" y="27432"/>
                </a:lnTo>
                <a:lnTo>
                  <a:pt x="13716" y="28956"/>
                </a:lnTo>
                <a:close/>
              </a:path>
              <a:path w="47625" h="47625">
                <a:moveTo>
                  <a:pt x="44196" y="35052"/>
                </a:moveTo>
                <a:lnTo>
                  <a:pt x="24384" y="35052"/>
                </a:lnTo>
                <a:lnTo>
                  <a:pt x="28956" y="33528"/>
                </a:lnTo>
                <a:lnTo>
                  <a:pt x="32004" y="30480"/>
                </a:lnTo>
                <a:lnTo>
                  <a:pt x="33528" y="27432"/>
                </a:lnTo>
                <a:lnTo>
                  <a:pt x="33528" y="28956"/>
                </a:lnTo>
                <a:lnTo>
                  <a:pt x="47244" y="28956"/>
                </a:lnTo>
                <a:lnTo>
                  <a:pt x="45720" y="33528"/>
                </a:lnTo>
                <a:lnTo>
                  <a:pt x="44196" y="35052"/>
                </a:lnTo>
                <a:close/>
              </a:path>
              <a:path w="47625" h="47625">
                <a:moveTo>
                  <a:pt x="30480" y="32004"/>
                </a:moveTo>
                <a:lnTo>
                  <a:pt x="32004" y="28956"/>
                </a:lnTo>
                <a:lnTo>
                  <a:pt x="32004" y="30480"/>
                </a:lnTo>
                <a:lnTo>
                  <a:pt x="30480" y="32004"/>
                </a:lnTo>
                <a:close/>
              </a:path>
              <a:path w="47625" h="47625">
                <a:moveTo>
                  <a:pt x="19812" y="33528"/>
                </a:moveTo>
                <a:lnTo>
                  <a:pt x="18288" y="33528"/>
                </a:lnTo>
                <a:lnTo>
                  <a:pt x="16764" y="32004"/>
                </a:lnTo>
                <a:lnTo>
                  <a:pt x="19812" y="33528"/>
                </a:lnTo>
                <a:close/>
              </a:path>
              <a:path w="47625" h="47625">
                <a:moveTo>
                  <a:pt x="28956" y="33528"/>
                </a:moveTo>
                <a:lnTo>
                  <a:pt x="27432" y="33528"/>
                </a:lnTo>
                <a:lnTo>
                  <a:pt x="30480" y="32004"/>
                </a:lnTo>
                <a:lnTo>
                  <a:pt x="28956" y="33528"/>
                </a:lnTo>
                <a:close/>
              </a:path>
              <a:path w="47625" h="47625">
                <a:moveTo>
                  <a:pt x="22860" y="35052"/>
                </a:moveTo>
                <a:lnTo>
                  <a:pt x="21336" y="35052"/>
                </a:lnTo>
                <a:lnTo>
                  <a:pt x="19812" y="33528"/>
                </a:lnTo>
                <a:lnTo>
                  <a:pt x="23469" y="34747"/>
                </a:lnTo>
                <a:lnTo>
                  <a:pt x="22860" y="35052"/>
                </a:lnTo>
                <a:close/>
              </a:path>
              <a:path w="47625" h="47625">
                <a:moveTo>
                  <a:pt x="24384" y="35052"/>
                </a:moveTo>
                <a:lnTo>
                  <a:pt x="23469" y="34747"/>
                </a:lnTo>
                <a:lnTo>
                  <a:pt x="25908" y="33528"/>
                </a:lnTo>
                <a:lnTo>
                  <a:pt x="24384" y="35052"/>
                </a:lnTo>
                <a:close/>
              </a:path>
              <a:path w="47625" h="47625">
                <a:moveTo>
                  <a:pt x="24384" y="35052"/>
                </a:moveTo>
                <a:lnTo>
                  <a:pt x="22860" y="35052"/>
                </a:lnTo>
                <a:lnTo>
                  <a:pt x="23469" y="34747"/>
                </a:lnTo>
                <a:lnTo>
                  <a:pt x="2438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4092" y="4251959"/>
            <a:ext cx="82296" cy="82296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432365" y="3844523"/>
            <a:ext cx="14687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245352" y="4469891"/>
            <a:ext cx="1842770" cy="698500"/>
            <a:chOff x="6245352" y="4469891"/>
            <a:chExt cx="1842770" cy="698500"/>
          </a:xfrm>
        </p:grpSpPr>
        <p:sp>
          <p:nvSpPr>
            <p:cNvPr id="32" name="object 32" descr=""/>
            <p:cNvSpPr/>
            <p:nvPr/>
          </p:nvSpPr>
          <p:spPr>
            <a:xfrm>
              <a:off x="6252972" y="4475988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4379" y="571500"/>
                  </a:lnTo>
                  <a:lnTo>
                    <a:pt x="754379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245352" y="4469891"/>
              <a:ext cx="1842770" cy="698500"/>
            </a:xfrm>
            <a:custGeom>
              <a:avLst/>
              <a:gdLst/>
              <a:ahLst/>
              <a:cxnLst/>
              <a:rect l="l" t="t" r="r" b="b"/>
              <a:pathLst>
                <a:path w="1842770" h="698500">
                  <a:moveTo>
                    <a:pt x="755904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513587"/>
                  </a:lnTo>
                  <a:lnTo>
                    <a:pt x="7620" y="513587"/>
                  </a:lnTo>
                  <a:lnTo>
                    <a:pt x="13716" y="519684"/>
                  </a:lnTo>
                  <a:lnTo>
                    <a:pt x="755904" y="519684"/>
                  </a:lnTo>
                  <a:lnTo>
                    <a:pt x="755904" y="527304"/>
                  </a:lnTo>
                  <a:close/>
                </a:path>
                <a:path w="1842770" h="69850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698500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698500">
                  <a:moveTo>
                    <a:pt x="1828800" y="519684"/>
                  </a:moveTo>
                  <a:lnTo>
                    <a:pt x="1828800" y="6096"/>
                  </a:lnTo>
                  <a:lnTo>
                    <a:pt x="1836420" y="12192"/>
                  </a:lnTo>
                  <a:lnTo>
                    <a:pt x="1842516" y="12192"/>
                  </a:lnTo>
                  <a:lnTo>
                    <a:pt x="1842516" y="513587"/>
                  </a:lnTo>
                  <a:lnTo>
                    <a:pt x="1836420" y="513587"/>
                  </a:lnTo>
                  <a:lnTo>
                    <a:pt x="1828800" y="519684"/>
                  </a:lnTo>
                  <a:close/>
                </a:path>
                <a:path w="1842770" h="698500">
                  <a:moveTo>
                    <a:pt x="1842516" y="12192"/>
                  </a:moveTo>
                  <a:lnTo>
                    <a:pt x="1836420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  <a:path w="1842770" h="698500">
                  <a:moveTo>
                    <a:pt x="13716" y="519684"/>
                  </a:moveTo>
                  <a:lnTo>
                    <a:pt x="7620" y="513587"/>
                  </a:lnTo>
                  <a:lnTo>
                    <a:pt x="13716" y="513587"/>
                  </a:lnTo>
                  <a:lnTo>
                    <a:pt x="13716" y="519684"/>
                  </a:lnTo>
                  <a:close/>
                </a:path>
                <a:path w="1842770" h="698500">
                  <a:moveTo>
                    <a:pt x="769620" y="527304"/>
                  </a:moveTo>
                  <a:lnTo>
                    <a:pt x="762000" y="527304"/>
                  </a:lnTo>
                  <a:lnTo>
                    <a:pt x="755904" y="519684"/>
                  </a:lnTo>
                  <a:lnTo>
                    <a:pt x="13716" y="519684"/>
                  </a:lnTo>
                  <a:lnTo>
                    <a:pt x="13716" y="513587"/>
                  </a:lnTo>
                  <a:lnTo>
                    <a:pt x="769620" y="513587"/>
                  </a:lnTo>
                  <a:lnTo>
                    <a:pt x="769620" y="527304"/>
                  </a:lnTo>
                  <a:close/>
                </a:path>
                <a:path w="1842770" h="698500">
                  <a:moveTo>
                    <a:pt x="1176284" y="583692"/>
                  </a:moveTo>
                  <a:lnTo>
                    <a:pt x="1074420" y="583692"/>
                  </a:lnTo>
                  <a:lnTo>
                    <a:pt x="1074420" y="513587"/>
                  </a:lnTo>
                  <a:lnTo>
                    <a:pt x="1828800" y="513587"/>
                  </a:lnTo>
                  <a:lnTo>
                    <a:pt x="1828800" y="519684"/>
                  </a:lnTo>
                  <a:lnTo>
                    <a:pt x="1086612" y="519684"/>
                  </a:lnTo>
                  <a:lnTo>
                    <a:pt x="1080516" y="527304"/>
                  </a:lnTo>
                  <a:lnTo>
                    <a:pt x="1086612" y="527304"/>
                  </a:lnTo>
                  <a:lnTo>
                    <a:pt x="1086612" y="571500"/>
                  </a:lnTo>
                  <a:lnTo>
                    <a:pt x="1080516" y="571500"/>
                  </a:lnTo>
                  <a:lnTo>
                    <a:pt x="1086612" y="577596"/>
                  </a:lnTo>
                  <a:lnTo>
                    <a:pt x="1191646" y="577596"/>
                  </a:lnTo>
                  <a:lnTo>
                    <a:pt x="1176284" y="583692"/>
                  </a:lnTo>
                  <a:close/>
                </a:path>
                <a:path w="1842770" h="698500">
                  <a:moveTo>
                    <a:pt x="1842516" y="527304"/>
                  </a:moveTo>
                  <a:lnTo>
                    <a:pt x="1086612" y="527304"/>
                  </a:lnTo>
                  <a:lnTo>
                    <a:pt x="1086612" y="519684"/>
                  </a:lnTo>
                  <a:lnTo>
                    <a:pt x="1828800" y="519684"/>
                  </a:lnTo>
                  <a:lnTo>
                    <a:pt x="1836420" y="513587"/>
                  </a:lnTo>
                  <a:lnTo>
                    <a:pt x="1842516" y="513587"/>
                  </a:lnTo>
                  <a:lnTo>
                    <a:pt x="1842516" y="527304"/>
                  </a:lnTo>
                  <a:close/>
                </a:path>
                <a:path w="1842770" h="698500">
                  <a:moveTo>
                    <a:pt x="755904" y="577596"/>
                  </a:moveTo>
                  <a:lnTo>
                    <a:pt x="755904" y="519684"/>
                  </a:lnTo>
                  <a:lnTo>
                    <a:pt x="762000" y="527304"/>
                  </a:lnTo>
                  <a:lnTo>
                    <a:pt x="769620" y="527304"/>
                  </a:lnTo>
                  <a:lnTo>
                    <a:pt x="769620" y="571500"/>
                  </a:lnTo>
                  <a:lnTo>
                    <a:pt x="762000" y="571500"/>
                  </a:lnTo>
                  <a:lnTo>
                    <a:pt x="755904" y="577596"/>
                  </a:lnTo>
                  <a:close/>
                </a:path>
                <a:path w="1842770" h="698500">
                  <a:moveTo>
                    <a:pt x="1086612" y="527304"/>
                  </a:moveTo>
                  <a:lnTo>
                    <a:pt x="1080516" y="527304"/>
                  </a:lnTo>
                  <a:lnTo>
                    <a:pt x="1086612" y="519684"/>
                  </a:lnTo>
                  <a:lnTo>
                    <a:pt x="1086612" y="527304"/>
                  </a:lnTo>
                  <a:close/>
                </a:path>
                <a:path w="1842770" h="698500">
                  <a:moveTo>
                    <a:pt x="922020" y="697992"/>
                  </a:moveTo>
                  <a:lnTo>
                    <a:pt x="600456" y="571500"/>
                  </a:lnTo>
                  <a:lnTo>
                    <a:pt x="637031" y="571500"/>
                  </a:lnTo>
                  <a:lnTo>
                    <a:pt x="633983" y="583692"/>
                  </a:lnTo>
                  <a:lnTo>
                    <a:pt x="667593" y="583692"/>
                  </a:lnTo>
                  <a:lnTo>
                    <a:pt x="921264" y="684890"/>
                  </a:lnTo>
                  <a:lnTo>
                    <a:pt x="918972" y="685800"/>
                  </a:lnTo>
                  <a:lnTo>
                    <a:pt x="952867" y="685800"/>
                  </a:lnTo>
                  <a:lnTo>
                    <a:pt x="922020" y="697992"/>
                  </a:lnTo>
                  <a:close/>
                </a:path>
                <a:path w="1842770" h="698500">
                  <a:moveTo>
                    <a:pt x="667593" y="583692"/>
                  </a:moveTo>
                  <a:lnTo>
                    <a:pt x="633983" y="583692"/>
                  </a:lnTo>
                  <a:lnTo>
                    <a:pt x="637031" y="571500"/>
                  </a:lnTo>
                  <a:lnTo>
                    <a:pt x="667593" y="583692"/>
                  </a:lnTo>
                  <a:close/>
                </a:path>
                <a:path w="1842770" h="698500">
                  <a:moveTo>
                    <a:pt x="769620" y="583692"/>
                  </a:moveTo>
                  <a:lnTo>
                    <a:pt x="667593" y="583692"/>
                  </a:lnTo>
                  <a:lnTo>
                    <a:pt x="637031" y="571500"/>
                  </a:lnTo>
                  <a:lnTo>
                    <a:pt x="755904" y="571500"/>
                  </a:lnTo>
                  <a:lnTo>
                    <a:pt x="755904" y="577596"/>
                  </a:lnTo>
                  <a:lnTo>
                    <a:pt x="769620" y="577596"/>
                  </a:lnTo>
                  <a:lnTo>
                    <a:pt x="769620" y="583692"/>
                  </a:lnTo>
                  <a:close/>
                </a:path>
                <a:path w="1842770" h="698500">
                  <a:moveTo>
                    <a:pt x="769620" y="577596"/>
                  </a:moveTo>
                  <a:lnTo>
                    <a:pt x="755904" y="577596"/>
                  </a:lnTo>
                  <a:lnTo>
                    <a:pt x="762000" y="571500"/>
                  </a:lnTo>
                  <a:lnTo>
                    <a:pt x="769620" y="571500"/>
                  </a:lnTo>
                  <a:lnTo>
                    <a:pt x="769620" y="577596"/>
                  </a:lnTo>
                  <a:close/>
                </a:path>
                <a:path w="1842770" h="698500">
                  <a:moveTo>
                    <a:pt x="1086612" y="577596"/>
                  </a:moveTo>
                  <a:lnTo>
                    <a:pt x="1080516" y="571500"/>
                  </a:lnTo>
                  <a:lnTo>
                    <a:pt x="1086612" y="571500"/>
                  </a:lnTo>
                  <a:lnTo>
                    <a:pt x="1086612" y="577596"/>
                  </a:lnTo>
                  <a:close/>
                </a:path>
                <a:path w="1842770" h="698500">
                  <a:moveTo>
                    <a:pt x="1191646" y="577596"/>
                  </a:moveTo>
                  <a:lnTo>
                    <a:pt x="1086612" y="577596"/>
                  </a:lnTo>
                  <a:lnTo>
                    <a:pt x="1086612" y="571500"/>
                  </a:lnTo>
                  <a:lnTo>
                    <a:pt x="1207008" y="571500"/>
                  </a:lnTo>
                  <a:lnTo>
                    <a:pt x="1191646" y="577596"/>
                  </a:lnTo>
                  <a:close/>
                </a:path>
                <a:path w="1842770" h="698500">
                  <a:moveTo>
                    <a:pt x="952867" y="685800"/>
                  </a:moveTo>
                  <a:lnTo>
                    <a:pt x="923544" y="685800"/>
                  </a:lnTo>
                  <a:lnTo>
                    <a:pt x="921264" y="684890"/>
                  </a:lnTo>
                  <a:lnTo>
                    <a:pt x="1207008" y="571500"/>
                  </a:lnTo>
                  <a:lnTo>
                    <a:pt x="1208532" y="583692"/>
                  </a:lnTo>
                  <a:lnTo>
                    <a:pt x="1211212" y="583692"/>
                  </a:lnTo>
                  <a:lnTo>
                    <a:pt x="952867" y="685800"/>
                  </a:lnTo>
                  <a:close/>
                </a:path>
                <a:path w="1842770" h="698500">
                  <a:moveTo>
                    <a:pt x="1211212" y="583692"/>
                  </a:moveTo>
                  <a:lnTo>
                    <a:pt x="1208532" y="583692"/>
                  </a:lnTo>
                  <a:lnTo>
                    <a:pt x="1207008" y="571500"/>
                  </a:lnTo>
                  <a:lnTo>
                    <a:pt x="1242059" y="571500"/>
                  </a:lnTo>
                  <a:lnTo>
                    <a:pt x="1211212" y="583692"/>
                  </a:lnTo>
                  <a:close/>
                </a:path>
                <a:path w="1842770" h="698500">
                  <a:moveTo>
                    <a:pt x="923544" y="685800"/>
                  </a:moveTo>
                  <a:lnTo>
                    <a:pt x="918972" y="685800"/>
                  </a:lnTo>
                  <a:lnTo>
                    <a:pt x="921264" y="684890"/>
                  </a:lnTo>
                  <a:lnTo>
                    <a:pt x="923544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493311" y="4611126"/>
            <a:ext cx="13468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947159" y="5210555"/>
            <a:ext cx="1841500" cy="699770"/>
          </a:xfrm>
          <a:custGeom>
            <a:avLst/>
            <a:gdLst/>
            <a:ahLst/>
            <a:cxnLst/>
            <a:rect l="l" t="t" r="r" b="b"/>
            <a:pathLst>
              <a:path w="1841500" h="699770">
                <a:moveTo>
                  <a:pt x="755904" y="527304"/>
                </a:moveTo>
                <a:lnTo>
                  <a:pt x="0" y="527304"/>
                </a:lnTo>
                <a:lnTo>
                  <a:pt x="0" y="0"/>
                </a:lnTo>
                <a:lnTo>
                  <a:pt x="1840992" y="0"/>
                </a:lnTo>
                <a:lnTo>
                  <a:pt x="1840992" y="6096"/>
                </a:ln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lnTo>
                  <a:pt x="12192" y="515112"/>
                </a:lnTo>
                <a:lnTo>
                  <a:pt x="6096" y="515112"/>
                </a:lnTo>
                <a:lnTo>
                  <a:pt x="12192" y="521208"/>
                </a:lnTo>
                <a:lnTo>
                  <a:pt x="755904" y="521208"/>
                </a:lnTo>
                <a:lnTo>
                  <a:pt x="755904" y="527304"/>
                </a:lnTo>
                <a:close/>
              </a:path>
              <a:path w="1841500" h="699770">
                <a:moveTo>
                  <a:pt x="12192" y="13716"/>
                </a:move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close/>
              </a:path>
              <a:path w="1841500" h="699770">
                <a:moveTo>
                  <a:pt x="1828800" y="13716"/>
                </a:moveTo>
                <a:lnTo>
                  <a:pt x="12192" y="13716"/>
                </a:lnTo>
                <a:lnTo>
                  <a:pt x="12192" y="6096"/>
                </a:lnTo>
                <a:lnTo>
                  <a:pt x="1828800" y="6096"/>
                </a:lnTo>
                <a:lnTo>
                  <a:pt x="1828800" y="13716"/>
                </a:lnTo>
                <a:close/>
              </a:path>
              <a:path w="1841500" h="699770">
                <a:moveTo>
                  <a:pt x="1828800" y="521208"/>
                </a:moveTo>
                <a:lnTo>
                  <a:pt x="1828800" y="6096"/>
                </a:lnTo>
                <a:lnTo>
                  <a:pt x="1834896" y="13716"/>
                </a:lnTo>
                <a:lnTo>
                  <a:pt x="1840992" y="13716"/>
                </a:lnTo>
                <a:lnTo>
                  <a:pt x="1840992" y="515112"/>
                </a:lnTo>
                <a:lnTo>
                  <a:pt x="1834896" y="515112"/>
                </a:lnTo>
                <a:lnTo>
                  <a:pt x="1828800" y="521208"/>
                </a:lnTo>
                <a:close/>
              </a:path>
              <a:path w="1841500" h="699770">
                <a:moveTo>
                  <a:pt x="1840992" y="13716"/>
                </a:moveTo>
                <a:lnTo>
                  <a:pt x="1834896" y="13716"/>
                </a:lnTo>
                <a:lnTo>
                  <a:pt x="1828800" y="6096"/>
                </a:lnTo>
                <a:lnTo>
                  <a:pt x="1840992" y="6096"/>
                </a:lnTo>
                <a:lnTo>
                  <a:pt x="1840992" y="13716"/>
                </a:lnTo>
                <a:close/>
              </a:path>
              <a:path w="1841500" h="699770">
                <a:moveTo>
                  <a:pt x="12192" y="521208"/>
                </a:moveTo>
                <a:lnTo>
                  <a:pt x="6096" y="515112"/>
                </a:lnTo>
                <a:lnTo>
                  <a:pt x="12192" y="515112"/>
                </a:lnTo>
                <a:lnTo>
                  <a:pt x="12192" y="521208"/>
                </a:lnTo>
                <a:close/>
              </a:path>
              <a:path w="1841500" h="699770">
                <a:moveTo>
                  <a:pt x="768096" y="527304"/>
                </a:moveTo>
                <a:lnTo>
                  <a:pt x="762000" y="527304"/>
                </a:lnTo>
                <a:lnTo>
                  <a:pt x="755904" y="521208"/>
                </a:lnTo>
                <a:lnTo>
                  <a:pt x="12192" y="521208"/>
                </a:lnTo>
                <a:lnTo>
                  <a:pt x="12192" y="515112"/>
                </a:lnTo>
                <a:lnTo>
                  <a:pt x="768096" y="515112"/>
                </a:lnTo>
                <a:lnTo>
                  <a:pt x="768096" y="527304"/>
                </a:lnTo>
                <a:close/>
              </a:path>
              <a:path w="1841500" h="699770">
                <a:moveTo>
                  <a:pt x="1174922" y="585216"/>
                </a:moveTo>
                <a:lnTo>
                  <a:pt x="1072896" y="585216"/>
                </a:lnTo>
                <a:lnTo>
                  <a:pt x="1072896" y="515112"/>
                </a:lnTo>
                <a:lnTo>
                  <a:pt x="1828800" y="515112"/>
                </a:lnTo>
                <a:lnTo>
                  <a:pt x="1828800" y="521208"/>
                </a:lnTo>
                <a:lnTo>
                  <a:pt x="1086612" y="521208"/>
                </a:lnTo>
                <a:lnTo>
                  <a:pt x="1078992" y="527304"/>
                </a:lnTo>
                <a:lnTo>
                  <a:pt x="1086612" y="527304"/>
                </a:lnTo>
                <a:lnTo>
                  <a:pt x="1086612" y="571500"/>
                </a:lnTo>
                <a:lnTo>
                  <a:pt x="1078992" y="571500"/>
                </a:lnTo>
                <a:lnTo>
                  <a:pt x="1086612" y="577596"/>
                </a:lnTo>
                <a:lnTo>
                  <a:pt x="1194023" y="577596"/>
                </a:lnTo>
                <a:lnTo>
                  <a:pt x="1174922" y="585216"/>
                </a:lnTo>
                <a:close/>
              </a:path>
              <a:path w="1841500" h="699770">
                <a:moveTo>
                  <a:pt x="1840992" y="527304"/>
                </a:moveTo>
                <a:lnTo>
                  <a:pt x="1086612" y="527304"/>
                </a:lnTo>
                <a:lnTo>
                  <a:pt x="1086612" y="521208"/>
                </a:lnTo>
                <a:lnTo>
                  <a:pt x="1828800" y="521208"/>
                </a:lnTo>
                <a:lnTo>
                  <a:pt x="1834896" y="515112"/>
                </a:lnTo>
                <a:lnTo>
                  <a:pt x="1840992" y="515112"/>
                </a:lnTo>
                <a:lnTo>
                  <a:pt x="1840992" y="527304"/>
                </a:lnTo>
                <a:close/>
              </a:path>
              <a:path w="1841500" h="699770">
                <a:moveTo>
                  <a:pt x="755904" y="577596"/>
                </a:moveTo>
                <a:lnTo>
                  <a:pt x="755904" y="521208"/>
                </a:lnTo>
                <a:lnTo>
                  <a:pt x="762000" y="527304"/>
                </a:lnTo>
                <a:lnTo>
                  <a:pt x="768096" y="527304"/>
                </a:lnTo>
                <a:lnTo>
                  <a:pt x="768096" y="571500"/>
                </a:lnTo>
                <a:lnTo>
                  <a:pt x="762000" y="571500"/>
                </a:lnTo>
                <a:lnTo>
                  <a:pt x="755904" y="577596"/>
                </a:lnTo>
                <a:close/>
              </a:path>
              <a:path w="1841500" h="699770">
                <a:moveTo>
                  <a:pt x="1086612" y="527304"/>
                </a:moveTo>
                <a:lnTo>
                  <a:pt x="1078992" y="527304"/>
                </a:lnTo>
                <a:lnTo>
                  <a:pt x="1086612" y="521208"/>
                </a:lnTo>
                <a:lnTo>
                  <a:pt x="1086612" y="527304"/>
                </a:lnTo>
                <a:close/>
              </a:path>
              <a:path w="1841500" h="699770">
                <a:moveTo>
                  <a:pt x="634020" y="584925"/>
                </a:moveTo>
                <a:lnTo>
                  <a:pt x="600456" y="571500"/>
                </a:lnTo>
                <a:lnTo>
                  <a:pt x="755904" y="571500"/>
                </a:lnTo>
                <a:lnTo>
                  <a:pt x="755904" y="573024"/>
                </a:lnTo>
                <a:lnTo>
                  <a:pt x="635508" y="573024"/>
                </a:lnTo>
                <a:lnTo>
                  <a:pt x="634020" y="584925"/>
                </a:lnTo>
                <a:close/>
              </a:path>
              <a:path w="1841500" h="699770">
                <a:moveTo>
                  <a:pt x="768096" y="577596"/>
                </a:moveTo>
                <a:lnTo>
                  <a:pt x="755904" y="577596"/>
                </a:lnTo>
                <a:lnTo>
                  <a:pt x="762000" y="571500"/>
                </a:lnTo>
                <a:lnTo>
                  <a:pt x="768096" y="571500"/>
                </a:lnTo>
                <a:lnTo>
                  <a:pt x="768096" y="577596"/>
                </a:lnTo>
                <a:close/>
              </a:path>
              <a:path w="1841500" h="699770">
                <a:moveTo>
                  <a:pt x="1086612" y="577596"/>
                </a:moveTo>
                <a:lnTo>
                  <a:pt x="1078992" y="571500"/>
                </a:lnTo>
                <a:lnTo>
                  <a:pt x="1086612" y="571500"/>
                </a:lnTo>
                <a:lnTo>
                  <a:pt x="1086612" y="577596"/>
                </a:lnTo>
                <a:close/>
              </a:path>
              <a:path w="1841500" h="699770">
                <a:moveTo>
                  <a:pt x="1194023" y="577596"/>
                </a:moveTo>
                <a:lnTo>
                  <a:pt x="1086612" y="577596"/>
                </a:lnTo>
                <a:lnTo>
                  <a:pt x="1086612" y="571500"/>
                </a:lnTo>
                <a:lnTo>
                  <a:pt x="1242059" y="571500"/>
                </a:lnTo>
                <a:lnTo>
                  <a:pt x="1238231" y="573024"/>
                </a:lnTo>
                <a:lnTo>
                  <a:pt x="1205484" y="573024"/>
                </a:lnTo>
                <a:lnTo>
                  <a:pt x="1194023" y="577596"/>
                </a:lnTo>
                <a:close/>
              </a:path>
              <a:path w="1841500" h="699770">
                <a:moveTo>
                  <a:pt x="920496" y="699516"/>
                </a:moveTo>
                <a:lnTo>
                  <a:pt x="634020" y="584925"/>
                </a:lnTo>
                <a:lnTo>
                  <a:pt x="635508" y="573024"/>
                </a:lnTo>
                <a:lnTo>
                  <a:pt x="921251" y="686414"/>
                </a:lnTo>
                <a:lnTo>
                  <a:pt x="918972" y="687324"/>
                </a:lnTo>
                <a:lnTo>
                  <a:pt x="951121" y="687324"/>
                </a:lnTo>
                <a:lnTo>
                  <a:pt x="920496" y="699516"/>
                </a:lnTo>
                <a:close/>
              </a:path>
              <a:path w="1841500" h="699770">
                <a:moveTo>
                  <a:pt x="768096" y="585216"/>
                </a:moveTo>
                <a:lnTo>
                  <a:pt x="666231" y="585216"/>
                </a:lnTo>
                <a:lnTo>
                  <a:pt x="635508" y="573024"/>
                </a:lnTo>
                <a:lnTo>
                  <a:pt x="755904" y="573024"/>
                </a:lnTo>
                <a:lnTo>
                  <a:pt x="755904" y="577596"/>
                </a:lnTo>
                <a:lnTo>
                  <a:pt x="768096" y="577596"/>
                </a:lnTo>
                <a:lnTo>
                  <a:pt x="768096" y="585216"/>
                </a:lnTo>
                <a:close/>
              </a:path>
              <a:path w="1841500" h="699770">
                <a:moveTo>
                  <a:pt x="951121" y="687324"/>
                </a:moveTo>
                <a:lnTo>
                  <a:pt x="923544" y="687324"/>
                </a:lnTo>
                <a:lnTo>
                  <a:pt x="921251" y="686414"/>
                </a:lnTo>
                <a:lnTo>
                  <a:pt x="1205484" y="573024"/>
                </a:lnTo>
                <a:lnTo>
                  <a:pt x="1208448" y="584880"/>
                </a:lnTo>
                <a:lnTo>
                  <a:pt x="951121" y="687324"/>
                </a:lnTo>
                <a:close/>
              </a:path>
              <a:path w="1841500" h="699770">
                <a:moveTo>
                  <a:pt x="1208448" y="584880"/>
                </a:moveTo>
                <a:lnTo>
                  <a:pt x="1205484" y="573024"/>
                </a:lnTo>
                <a:lnTo>
                  <a:pt x="1238231" y="573024"/>
                </a:lnTo>
                <a:lnTo>
                  <a:pt x="1208448" y="584880"/>
                </a:lnTo>
                <a:close/>
              </a:path>
              <a:path w="1841500" h="699770">
                <a:moveTo>
                  <a:pt x="1208532" y="585216"/>
                </a:moveTo>
                <a:lnTo>
                  <a:pt x="1207606" y="585216"/>
                </a:lnTo>
                <a:lnTo>
                  <a:pt x="1208448" y="584880"/>
                </a:lnTo>
                <a:lnTo>
                  <a:pt x="1208532" y="585216"/>
                </a:lnTo>
                <a:close/>
              </a:path>
              <a:path w="1841500" h="699770">
                <a:moveTo>
                  <a:pt x="634745" y="585216"/>
                </a:moveTo>
                <a:lnTo>
                  <a:pt x="633983" y="585216"/>
                </a:lnTo>
                <a:lnTo>
                  <a:pt x="634020" y="584925"/>
                </a:lnTo>
                <a:lnTo>
                  <a:pt x="634745" y="585216"/>
                </a:lnTo>
                <a:close/>
              </a:path>
              <a:path w="1841500" h="699770">
                <a:moveTo>
                  <a:pt x="923544" y="687324"/>
                </a:moveTo>
                <a:lnTo>
                  <a:pt x="918972" y="687324"/>
                </a:lnTo>
                <a:lnTo>
                  <a:pt x="921251" y="686414"/>
                </a:lnTo>
                <a:lnTo>
                  <a:pt x="923544" y="687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012209" y="5246611"/>
            <a:ext cx="17094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Production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System Installation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105194" y="3776003"/>
            <a:ext cx="15513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26084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Change </a:t>
            </a: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108947" y="6010655"/>
            <a:ext cx="407034" cy="419100"/>
          </a:xfrm>
          <a:custGeom>
            <a:avLst/>
            <a:gdLst/>
            <a:ahLst/>
            <a:cxnLst/>
            <a:rect l="l" t="t" r="r" b="b"/>
            <a:pathLst>
              <a:path w="407035" h="419100">
                <a:moveTo>
                  <a:pt x="167640" y="149352"/>
                </a:moveTo>
                <a:lnTo>
                  <a:pt x="166497" y="144780"/>
                </a:lnTo>
                <a:lnTo>
                  <a:pt x="166116" y="143256"/>
                </a:lnTo>
                <a:lnTo>
                  <a:pt x="163068" y="134112"/>
                </a:lnTo>
                <a:lnTo>
                  <a:pt x="160020" y="129540"/>
                </a:lnTo>
                <a:lnTo>
                  <a:pt x="153924" y="125476"/>
                </a:lnTo>
                <a:lnTo>
                  <a:pt x="153924" y="143256"/>
                </a:lnTo>
                <a:lnTo>
                  <a:pt x="152400" y="143256"/>
                </a:lnTo>
                <a:lnTo>
                  <a:pt x="153924" y="146304"/>
                </a:lnTo>
                <a:lnTo>
                  <a:pt x="153924" y="150876"/>
                </a:lnTo>
                <a:lnTo>
                  <a:pt x="152400" y="155448"/>
                </a:lnTo>
                <a:lnTo>
                  <a:pt x="153924" y="153924"/>
                </a:lnTo>
                <a:lnTo>
                  <a:pt x="150876" y="158496"/>
                </a:lnTo>
                <a:lnTo>
                  <a:pt x="149352" y="160020"/>
                </a:lnTo>
                <a:lnTo>
                  <a:pt x="150876" y="160020"/>
                </a:lnTo>
                <a:lnTo>
                  <a:pt x="147828" y="161544"/>
                </a:lnTo>
                <a:lnTo>
                  <a:pt x="149352" y="161544"/>
                </a:lnTo>
                <a:lnTo>
                  <a:pt x="144780" y="163068"/>
                </a:lnTo>
                <a:lnTo>
                  <a:pt x="143256" y="163068"/>
                </a:lnTo>
                <a:lnTo>
                  <a:pt x="140817" y="164287"/>
                </a:lnTo>
                <a:lnTo>
                  <a:pt x="137160" y="163068"/>
                </a:lnTo>
                <a:lnTo>
                  <a:pt x="135636" y="163068"/>
                </a:lnTo>
                <a:lnTo>
                  <a:pt x="129540" y="160020"/>
                </a:lnTo>
                <a:lnTo>
                  <a:pt x="131064" y="160020"/>
                </a:lnTo>
                <a:lnTo>
                  <a:pt x="129540" y="158496"/>
                </a:lnTo>
                <a:lnTo>
                  <a:pt x="128524" y="156972"/>
                </a:lnTo>
                <a:lnTo>
                  <a:pt x="126492" y="153924"/>
                </a:lnTo>
                <a:lnTo>
                  <a:pt x="128016" y="155448"/>
                </a:lnTo>
                <a:lnTo>
                  <a:pt x="127508" y="153924"/>
                </a:lnTo>
                <a:lnTo>
                  <a:pt x="127000" y="152400"/>
                </a:lnTo>
                <a:lnTo>
                  <a:pt x="126492" y="150876"/>
                </a:lnTo>
                <a:lnTo>
                  <a:pt x="126492" y="146304"/>
                </a:lnTo>
                <a:lnTo>
                  <a:pt x="127254" y="144780"/>
                </a:lnTo>
                <a:lnTo>
                  <a:pt x="128016" y="143256"/>
                </a:lnTo>
                <a:lnTo>
                  <a:pt x="126492" y="143256"/>
                </a:lnTo>
                <a:lnTo>
                  <a:pt x="131064" y="138684"/>
                </a:lnTo>
                <a:lnTo>
                  <a:pt x="129540" y="138684"/>
                </a:lnTo>
                <a:lnTo>
                  <a:pt x="135636" y="135636"/>
                </a:lnTo>
                <a:lnTo>
                  <a:pt x="134112" y="135636"/>
                </a:lnTo>
                <a:lnTo>
                  <a:pt x="138684" y="134112"/>
                </a:lnTo>
                <a:lnTo>
                  <a:pt x="141732" y="134112"/>
                </a:lnTo>
                <a:lnTo>
                  <a:pt x="146304" y="135636"/>
                </a:lnTo>
                <a:lnTo>
                  <a:pt x="144780" y="135636"/>
                </a:lnTo>
                <a:lnTo>
                  <a:pt x="149352" y="137160"/>
                </a:lnTo>
                <a:lnTo>
                  <a:pt x="147828" y="137160"/>
                </a:lnTo>
                <a:lnTo>
                  <a:pt x="150876" y="138684"/>
                </a:lnTo>
                <a:lnTo>
                  <a:pt x="149352" y="138684"/>
                </a:lnTo>
                <a:lnTo>
                  <a:pt x="153924" y="143256"/>
                </a:lnTo>
                <a:lnTo>
                  <a:pt x="153924" y="125476"/>
                </a:lnTo>
                <a:lnTo>
                  <a:pt x="150876" y="123444"/>
                </a:lnTo>
                <a:lnTo>
                  <a:pt x="146304" y="121920"/>
                </a:lnTo>
                <a:lnTo>
                  <a:pt x="134112" y="121920"/>
                </a:lnTo>
                <a:lnTo>
                  <a:pt x="112776" y="149352"/>
                </a:lnTo>
                <a:lnTo>
                  <a:pt x="114300" y="153924"/>
                </a:lnTo>
                <a:lnTo>
                  <a:pt x="115824" y="160020"/>
                </a:lnTo>
                <a:lnTo>
                  <a:pt x="117348" y="164592"/>
                </a:lnTo>
                <a:lnTo>
                  <a:pt x="124968" y="172212"/>
                </a:lnTo>
                <a:lnTo>
                  <a:pt x="129540" y="175260"/>
                </a:lnTo>
                <a:lnTo>
                  <a:pt x="134112" y="176784"/>
                </a:lnTo>
                <a:lnTo>
                  <a:pt x="146304" y="176784"/>
                </a:lnTo>
                <a:lnTo>
                  <a:pt x="165354" y="156972"/>
                </a:lnTo>
                <a:lnTo>
                  <a:pt x="166116" y="153924"/>
                </a:lnTo>
                <a:lnTo>
                  <a:pt x="166624" y="152400"/>
                </a:lnTo>
                <a:lnTo>
                  <a:pt x="167640" y="149352"/>
                </a:lnTo>
                <a:close/>
              </a:path>
              <a:path w="407035" h="419100">
                <a:moveTo>
                  <a:pt x="292608" y="143256"/>
                </a:moveTo>
                <a:lnTo>
                  <a:pt x="292100" y="141732"/>
                </a:lnTo>
                <a:lnTo>
                  <a:pt x="291084" y="138684"/>
                </a:lnTo>
                <a:lnTo>
                  <a:pt x="288036" y="134112"/>
                </a:lnTo>
                <a:lnTo>
                  <a:pt x="284988" y="129540"/>
                </a:lnTo>
                <a:lnTo>
                  <a:pt x="281940" y="126492"/>
                </a:lnTo>
                <a:lnTo>
                  <a:pt x="280416" y="125476"/>
                </a:lnTo>
                <a:lnTo>
                  <a:pt x="280416" y="143256"/>
                </a:lnTo>
                <a:lnTo>
                  <a:pt x="278892" y="143256"/>
                </a:lnTo>
                <a:lnTo>
                  <a:pt x="280416" y="146304"/>
                </a:lnTo>
                <a:lnTo>
                  <a:pt x="280416" y="150876"/>
                </a:lnTo>
                <a:lnTo>
                  <a:pt x="278892" y="155448"/>
                </a:lnTo>
                <a:lnTo>
                  <a:pt x="280416" y="153924"/>
                </a:lnTo>
                <a:lnTo>
                  <a:pt x="277368" y="158496"/>
                </a:lnTo>
                <a:lnTo>
                  <a:pt x="275844" y="160020"/>
                </a:lnTo>
                <a:lnTo>
                  <a:pt x="277368" y="160020"/>
                </a:lnTo>
                <a:lnTo>
                  <a:pt x="271272" y="163068"/>
                </a:lnTo>
                <a:lnTo>
                  <a:pt x="269748" y="163068"/>
                </a:lnTo>
                <a:lnTo>
                  <a:pt x="266090" y="164287"/>
                </a:lnTo>
                <a:lnTo>
                  <a:pt x="263652" y="163068"/>
                </a:lnTo>
                <a:lnTo>
                  <a:pt x="262128" y="163068"/>
                </a:lnTo>
                <a:lnTo>
                  <a:pt x="257556" y="161544"/>
                </a:lnTo>
                <a:lnTo>
                  <a:pt x="259080" y="161544"/>
                </a:lnTo>
                <a:lnTo>
                  <a:pt x="256032" y="160020"/>
                </a:lnTo>
                <a:lnTo>
                  <a:pt x="257556" y="160020"/>
                </a:lnTo>
                <a:lnTo>
                  <a:pt x="256032" y="158496"/>
                </a:lnTo>
                <a:lnTo>
                  <a:pt x="254508" y="156972"/>
                </a:lnTo>
                <a:lnTo>
                  <a:pt x="254508" y="158496"/>
                </a:lnTo>
                <a:lnTo>
                  <a:pt x="253492" y="155448"/>
                </a:lnTo>
                <a:lnTo>
                  <a:pt x="252984" y="153924"/>
                </a:lnTo>
                <a:lnTo>
                  <a:pt x="252984" y="152400"/>
                </a:lnTo>
                <a:lnTo>
                  <a:pt x="251968" y="149352"/>
                </a:lnTo>
                <a:lnTo>
                  <a:pt x="251714" y="148590"/>
                </a:lnTo>
                <a:lnTo>
                  <a:pt x="251968" y="147828"/>
                </a:lnTo>
                <a:lnTo>
                  <a:pt x="252984" y="144780"/>
                </a:lnTo>
                <a:lnTo>
                  <a:pt x="252984" y="143256"/>
                </a:lnTo>
                <a:lnTo>
                  <a:pt x="254508" y="140208"/>
                </a:lnTo>
                <a:lnTo>
                  <a:pt x="254508" y="141732"/>
                </a:lnTo>
                <a:lnTo>
                  <a:pt x="256032" y="140208"/>
                </a:lnTo>
                <a:lnTo>
                  <a:pt x="257556" y="138684"/>
                </a:lnTo>
                <a:lnTo>
                  <a:pt x="256032" y="138684"/>
                </a:lnTo>
                <a:lnTo>
                  <a:pt x="259080" y="137160"/>
                </a:lnTo>
                <a:lnTo>
                  <a:pt x="257556" y="137160"/>
                </a:lnTo>
                <a:lnTo>
                  <a:pt x="262128" y="135636"/>
                </a:lnTo>
                <a:lnTo>
                  <a:pt x="260604" y="135636"/>
                </a:lnTo>
                <a:lnTo>
                  <a:pt x="263652" y="134112"/>
                </a:lnTo>
                <a:lnTo>
                  <a:pt x="268224" y="134112"/>
                </a:lnTo>
                <a:lnTo>
                  <a:pt x="272796" y="135636"/>
                </a:lnTo>
                <a:lnTo>
                  <a:pt x="271272" y="135636"/>
                </a:lnTo>
                <a:lnTo>
                  <a:pt x="277368" y="138684"/>
                </a:lnTo>
                <a:lnTo>
                  <a:pt x="275844" y="138684"/>
                </a:lnTo>
                <a:lnTo>
                  <a:pt x="277368" y="140208"/>
                </a:lnTo>
                <a:lnTo>
                  <a:pt x="278892" y="141732"/>
                </a:lnTo>
                <a:lnTo>
                  <a:pt x="280416" y="143256"/>
                </a:lnTo>
                <a:lnTo>
                  <a:pt x="280416" y="125476"/>
                </a:lnTo>
                <a:lnTo>
                  <a:pt x="277368" y="123444"/>
                </a:lnTo>
                <a:lnTo>
                  <a:pt x="271272" y="121920"/>
                </a:lnTo>
                <a:lnTo>
                  <a:pt x="260604" y="121920"/>
                </a:lnTo>
                <a:lnTo>
                  <a:pt x="256032" y="123444"/>
                </a:lnTo>
                <a:lnTo>
                  <a:pt x="246888" y="129540"/>
                </a:lnTo>
                <a:lnTo>
                  <a:pt x="243840" y="134112"/>
                </a:lnTo>
                <a:lnTo>
                  <a:pt x="242316" y="138684"/>
                </a:lnTo>
                <a:lnTo>
                  <a:pt x="239268" y="143256"/>
                </a:lnTo>
                <a:lnTo>
                  <a:pt x="239268" y="153924"/>
                </a:lnTo>
                <a:lnTo>
                  <a:pt x="242316" y="160020"/>
                </a:lnTo>
                <a:lnTo>
                  <a:pt x="243840" y="164592"/>
                </a:lnTo>
                <a:lnTo>
                  <a:pt x="246888" y="169164"/>
                </a:lnTo>
                <a:lnTo>
                  <a:pt x="256032" y="175260"/>
                </a:lnTo>
                <a:lnTo>
                  <a:pt x="260604" y="176784"/>
                </a:lnTo>
                <a:lnTo>
                  <a:pt x="271272" y="176784"/>
                </a:lnTo>
                <a:lnTo>
                  <a:pt x="277368" y="175260"/>
                </a:lnTo>
                <a:lnTo>
                  <a:pt x="281940" y="172212"/>
                </a:lnTo>
                <a:lnTo>
                  <a:pt x="284988" y="169164"/>
                </a:lnTo>
                <a:lnTo>
                  <a:pt x="288036" y="164592"/>
                </a:lnTo>
                <a:lnTo>
                  <a:pt x="291084" y="160020"/>
                </a:lnTo>
                <a:lnTo>
                  <a:pt x="291846" y="156972"/>
                </a:lnTo>
                <a:lnTo>
                  <a:pt x="292608" y="153924"/>
                </a:lnTo>
                <a:lnTo>
                  <a:pt x="292608" y="152400"/>
                </a:lnTo>
                <a:lnTo>
                  <a:pt x="292608" y="144780"/>
                </a:lnTo>
                <a:lnTo>
                  <a:pt x="292608" y="143256"/>
                </a:lnTo>
                <a:close/>
              </a:path>
              <a:path w="407035" h="419100">
                <a:moveTo>
                  <a:pt x="313944" y="303288"/>
                </a:moveTo>
                <a:lnTo>
                  <a:pt x="306324" y="292620"/>
                </a:lnTo>
                <a:lnTo>
                  <a:pt x="292608" y="301764"/>
                </a:lnTo>
                <a:lnTo>
                  <a:pt x="280416" y="309384"/>
                </a:lnTo>
                <a:lnTo>
                  <a:pt x="266700" y="315480"/>
                </a:lnTo>
                <a:lnTo>
                  <a:pt x="268224" y="315480"/>
                </a:lnTo>
                <a:lnTo>
                  <a:pt x="254508" y="321576"/>
                </a:lnTo>
                <a:lnTo>
                  <a:pt x="240792" y="324624"/>
                </a:lnTo>
                <a:lnTo>
                  <a:pt x="242316" y="324624"/>
                </a:lnTo>
                <a:lnTo>
                  <a:pt x="228600" y="327672"/>
                </a:lnTo>
                <a:lnTo>
                  <a:pt x="216408" y="329196"/>
                </a:lnTo>
                <a:lnTo>
                  <a:pt x="203454" y="330631"/>
                </a:lnTo>
                <a:lnTo>
                  <a:pt x="176784" y="327672"/>
                </a:lnTo>
                <a:lnTo>
                  <a:pt x="178308" y="327672"/>
                </a:lnTo>
                <a:lnTo>
                  <a:pt x="164592" y="324624"/>
                </a:lnTo>
                <a:lnTo>
                  <a:pt x="126492" y="309384"/>
                </a:lnTo>
                <a:lnTo>
                  <a:pt x="100584" y="292620"/>
                </a:lnTo>
                <a:lnTo>
                  <a:pt x="92964" y="303288"/>
                </a:lnTo>
                <a:lnTo>
                  <a:pt x="134112" y="327672"/>
                </a:lnTo>
                <a:lnTo>
                  <a:pt x="175260" y="339864"/>
                </a:lnTo>
                <a:lnTo>
                  <a:pt x="202692" y="342912"/>
                </a:lnTo>
                <a:lnTo>
                  <a:pt x="217932" y="341388"/>
                </a:lnTo>
                <a:lnTo>
                  <a:pt x="231648" y="339864"/>
                </a:lnTo>
                <a:lnTo>
                  <a:pt x="245364" y="336816"/>
                </a:lnTo>
                <a:lnTo>
                  <a:pt x="263652" y="330720"/>
                </a:lnTo>
                <a:lnTo>
                  <a:pt x="272796" y="327672"/>
                </a:lnTo>
                <a:lnTo>
                  <a:pt x="300228" y="312432"/>
                </a:lnTo>
                <a:lnTo>
                  <a:pt x="313944" y="303288"/>
                </a:lnTo>
                <a:close/>
              </a:path>
              <a:path w="407035" h="419100">
                <a:moveTo>
                  <a:pt x="406908" y="210312"/>
                </a:moveTo>
                <a:lnTo>
                  <a:pt x="402564" y="169164"/>
                </a:lnTo>
                <a:lnTo>
                  <a:pt x="393192" y="135928"/>
                </a:lnTo>
                <a:lnTo>
                  <a:pt x="393192" y="190500"/>
                </a:lnTo>
                <a:lnTo>
                  <a:pt x="393192" y="230124"/>
                </a:lnTo>
                <a:lnTo>
                  <a:pt x="390144" y="249936"/>
                </a:lnTo>
                <a:lnTo>
                  <a:pt x="385572" y="268224"/>
                </a:lnTo>
                <a:lnTo>
                  <a:pt x="379476" y="286512"/>
                </a:lnTo>
                <a:lnTo>
                  <a:pt x="370332" y="304800"/>
                </a:lnTo>
                <a:lnTo>
                  <a:pt x="370332" y="303276"/>
                </a:lnTo>
                <a:lnTo>
                  <a:pt x="361188" y="320040"/>
                </a:lnTo>
                <a:lnTo>
                  <a:pt x="350520" y="335280"/>
                </a:lnTo>
                <a:lnTo>
                  <a:pt x="338328" y="348996"/>
                </a:lnTo>
                <a:lnTo>
                  <a:pt x="324612" y="362712"/>
                </a:lnTo>
                <a:lnTo>
                  <a:pt x="324612" y="361188"/>
                </a:lnTo>
                <a:lnTo>
                  <a:pt x="309372" y="373380"/>
                </a:lnTo>
                <a:lnTo>
                  <a:pt x="294132" y="382524"/>
                </a:lnTo>
                <a:lnTo>
                  <a:pt x="277368" y="391668"/>
                </a:lnTo>
                <a:lnTo>
                  <a:pt x="259080" y="397764"/>
                </a:lnTo>
                <a:lnTo>
                  <a:pt x="260604" y="397764"/>
                </a:lnTo>
                <a:lnTo>
                  <a:pt x="240792" y="402336"/>
                </a:lnTo>
                <a:lnTo>
                  <a:pt x="242316" y="402336"/>
                </a:lnTo>
                <a:lnTo>
                  <a:pt x="222504" y="405384"/>
                </a:lnTo>
                <a:lnTo>
                  <a:pt x="203428" y="406857"/>
                </a:lnTo>
                <a:lnTo>
                  <a:pt x="182880" y="405384"/>
                </a:lnTo>
                <a:lnTo>
                  <a:pt x="184404" y="405384"/>
                </a:lnTo>
                <a:lnTo>
                  <a:pt x="164592" y="402336"/>
                </a:lnTo>
                <a:lnTo>
                  <a:pt x="146304" y="397764"/>
                </a:lnTo>
                <a:lnTo>
                  <a:pt x="147828" y="397764"/>
                </a:lnTo>
                <a:lnTo>
                  <a:pt x="129540" y="391668"/>
                </a:lnTo>
                <a:lnTo>
                  <a:pt x="115570" y="384048"/>
                </a:lnTo>
                <a:lnTo>
                  <a:pt x="112776" y="382524"/>
                </a:lnTo>
                <a:lnTo>
                  <a:pt x="112776" y="384048"/>
                </a:lnTo>
                <a:lnTo>
                  <a:pt x="96012" y="373380"/>
                </a:lnTo>
                <a:lnTo>
                  <a:pt x="97536" y="373380"/>
                </a:lnTo>
                <a:lnTo>
                  <a:pt x="84201" y="362712"/>
                </a:lnTo>
                <a:lnTo>
                  <a:pt x="82296" y="361188"/>
                </a:lnTo>
                <a:lnTo>
                  <a:pt x="82296" y="362712"/>
                </a:lnTo>
                <a:lnTo>
                  <a:pt x="68580" y="348996"/>
                </a:lnTo>
                <a:lnTo>
                  <a:pt x="56388" y="335280"/>
                </a:lnTo>
                <a:lnTo>
                  <a:pt x="45720" y="320040"/>
                </a:lnTo>
                <a:lnTo>
                  <a:pt x="35052" y="303276"/>
                </a:lnTo>
                <a:lnTo>
                  <a:pt x="36576" y="304800"/>
                </a:lnTo>
                <a:lnTo>
                  <a:pt x="35814" y="303276"/>
                </a:lnTo>
                <a:lnTo>
                  <a:pt x="16764" y="249936"/>
                </a:lnTo>
                <a:lnTo>
                  <a:pt x="12192" y="210312"/>
                </a:lnTo>
                <a:lnTo>
                  <a:pt x="13716" y="188976"/>
                </a:lnTo>
                <a:lnTo>
                  <a:pt x="13716" y="190500"/>
                </a:lnTo>
                <a:lnTo>
                  <a:pt x="13944" y="188976"/>
                </a:lnTo>
                <a:lnTo>
                  <a:pt x="16764" y="169164"/>
                </a:lnTo>
                <a:lnTo>
                  <a:pt x="16764" y="170688"/>
                </a:lnTo>
                <a:lnTo>
                  <a:pt x="17119" y="169164"/>
                </a:lnTo>
                <a:lnTo>
                  <a:pt x="21336" y="150876"/>
                </a:lnTo>
                <a:lnTo>
                  <a:pt x="27432" y="132588"/>
                </a:lnTo>
                <a:lnTo>
                  <a:pt x="27432" y="134112"/>
                </a:lnTo>
                <a:lnTo>
                  <a:pt x="28194" y="132588"/>
                </a:lnTo>
                <a:lnTo>
                  <a:pt x="36576" y="115824"/>
                </a:lnTo>
                <a:lnTo>
                  <a:pt x="35052" y="115824"/>
                </a:lnTo>
                <a:lnTo>
                  <a:pt x="45720" y="99060"/>
                </a:lnTo>
                <a:lnTo>
                  <a:pt x="45720" y="100584"/>
                </a:lnTo>
                <a:lnTo>
                  <a:pt x="46697" y="99060"/>
                </a:lnTo>
                <a:lnTo>
                  <a:pt x="56388" y="83820"/>
                </a:lnTo>
                <a:lnTo>
                  <a:pt x="56388" y="85344"/>
                </a:lnTo>
                <a:lnTo>
                  <a:pt x="57607" y="83820"/>
                </a:lnTo>
                <a:lnTo>
                  <a:pt x="68580" y="70104"/>
                </a:lnTo>
                <a:lnTo>
                  <a:pt x="82296" y="57912"/>
                </a:lnTo>
                <a:lnTo>
                  <a:pt x="97536" y="45720"/>
                </a:lnTo>
                <a:lnTo>
                  <a:pt x="96012" y="47244"/>
                </a:lnTo>
                <a:lnTo>
                  <a:pt x="98412" y="45720"/>
                </a:lnTo>
                <a:lnTo>
                  <a:pt x="112776" y="36576"/>
                </a:lnTo>
                <a:lnTo>
                  <a:pt x="129540" y="28956"/>
                </a:lnTo>
                <a:lnTo>
                  <a:pt x="147828" y="21336"/>
                </a:lnTo>
                <a:lnTo>
                  <a:pt x="146304" y="21336"/>
                </a:lnTo>
                <a:lnTo>
                  <a:pt x="164592" y="16764"/>
                </a:lnTo>
                <a:lnTo>
                  <a:pt x="184404" y="13716"/>
                </a:lnTo>
                <a:lnTo>
                  <a:pt x="222504" y="13716"/>
                </a:lnTo>
                <a:lnTo>
                  <a:pt x="242316" y="16764"/>
                </a:lnTo>
                <a:lnTo>
                  <a:pt x="240792" y="16764"/>
                </a:lnTo>
                <a:lnTo>
                  <a:pt x="260604" y="21336"/>
                </a:lnTo>
                <a:lnTo>
                  <a:pt x="259080" y="21336"/>
                </a:lnTo>
                <a:lnTo>
                  <a:pt x="277368" y="28956"/>
                </a:lnTo>
                <a:lnTo>
                  <a:pt x="294132" y="36576"/>
                </a:lnTo>
                <a:lnTo>
                  <a:pt x="309372" y="47244"/>
                </a:lnTo>
                <a:lnTo>
                  <a:pt x="309372" y="45720"/>
                </a:lnTo>
                <a:lnTo>
                  <a:pt x="324612" y="57912"/>
                </a:lnTo>
                <a:lnTo>
                  <a:pt x="338328" y="71628"/>
                </a:lnTo>
                <a:lnTo>
                  <a:pt x="338328" y="70104"/>
                </a:lnTo>
                <a:lnTo>
                  <a:pt x="350520" y="85344"/>
                </a:lnTo>
                <a:lnTo>
                  <a:pt x="350520" y="83820"/>
                </a:lnTo>
                <a:lnTo>
                  <a:pt x="361188" y="100584"/>
                </a:lnTo>
                <a:lnTo>
                  <a:pt x="361188" y="99060"/>
                </a:lnTo>
                <a:lnTo>
                  <a:pt x="370332" y="115824"/>
                </a:lnTo>
                <a:lnTo>
                  <a:pt x="379476" y="134112"/>
                </a:lnTo>
                <a:lnTo>
                  <a:pt x="379476" y="132588"/>
                </a:lnTo>
                <a:lnTo>
                  <a:pt x="385572" y="150876"/>
                </a:lnTo>
                <a:lnTo>
                  <a:pt x="390144" y="170688"/>
                </a:lnTo>
                <a:lnTo>
                  <a:pt x="390144" y="169164"/>
                </a:lnTo>
                <a:lnTo>
                  <a:pt x="393192" y="190500"/>
                </a:lnTo>
                <a:lnTo>
                  <a:pt x="393192" y="135928"/>
                </a:lnTo>
                <a:lnTo>
                  <a:pt x="375742" y="99060"/>
                </a:lnTo>
                <a:lnTo>
                  <a:pt x="347472" y="62484"/>
                </a:lnTo>
                <a:lnTo>
                  <a:pt x="328422" y="45720"/>
                </a:lnTo>
                <a:lnTo>
                  <a:pt x="316992" y="36576"/>
                </a:lnTo>
                <a:lnTo>
                  <a:pt x="300228" y="25908"/>
                </a:lnTo>
                <a:lnTo>
                  <a:pt x="281940" y="16764"/>
                </a:lnTo>
                <a:lnTo>
                  <a:pt x="274624" y="13716"/>
                </a:lnTo>
                <a:lnTo>
                  <a:pt x="263652" y="9144"/>
                </a:lnTo>
                <a:lnTo>
                  <a:pt x="243840" y="4572"/>
                </a:lnTo>
                <a:lnTo>
                  <a:pt x="224028" y="1524"/>
                </a:lnTo>
                <a:lnTo>
                  <a:pt x="202692" y="0"/>
                </a:lnTo>
                <a:lnTo>
                  <a:pt x="182880" y="1524"/>
                </a:lnTo>
                <a:lnTo>
                  <a:pt x="143256" y="9144"/>
                </a:lnTo>
                <a:lnTo>
                  <a:pt x="106680" y="25908"/>
                </a:lnTo>
                <a:lnTo>
                  <a:pt x="74676" y="48768"/>
                </a:lnTo>
                <a:lnTo>
                  <a:pt x="45720" y="76200"/>
                </a:lnTo>
                <a:lnTo>
                  <a:pt x="24384" y="109728"/>
                </a:lnTo>
                <a:lnTo>
                  <a:pt x="9144" y="147828"/>
                </a:lnTo>
                <a:lnTo>
                  <a:pt x="1524" y="188976"/>
                </a:lnTo>
                <a:lnTo>
                  <a:pt x="0" y="210312"/>
                </a:lnTo>
                <a:lnTo>
                  <a:pt x="1524" y="231648"/>
                </a:lnTo>
                <a:lnTo>
                  <a:pt x="9144" y="272796"/>
                </a:lnTo>
                <a:lnTo>
                  <a:pt x="24384" y="309372"/>
                </a:lnTo>
                <a:lnTo>
                  <a:pt x="45720" y="342900"/>
                </a:lnTo>
                <a:lnTo>
                  <a:pt x="74676" y="371856"/>
                </a:lnTo>
                <a:lnTo>
                  <a:pt x="106680" y="394716"/>
                </a:lnTo>
                <a:lnTo>
                  <a:pt x="143256" y="409956"/>
                </a:lnTo>
                <a:lnTo>
                  <a:pt x="182880" y="419100"/>
                </a:lnTo>
                <a:lnTo>
                  <a:pt x="224028" y="419100"/>
                </a:lnTo>
                <a:lnTo>
                  <a:pt x="263652" y="409956"/>
                </a:lnTo>
                <a:lnTo>
                  <a:pt x="270967" y="406908"/>
                </a:lnTo>
                <a:lnTo>
                  <a:pt x="300228" y="394716"/>
                </a:lnTo>
                <a:lnTo>
                  <a:pt x="316992" y="384048"/>
                </a:lnTo>
                <a:lnTo>
                  <a:pt x="332232" y="371856"/>
                </a:lnTo>
                <a:lnTo>
                  <a:pt x="342392" y="362712"/>
                </a:lnTo>
                <a:lnTo>
                  <a:pt x="347472" y="358140"/>
                </a:lnTo>
                <a:lnTo>
                  <a:pt x="371856" y="327660"/>
                </a:lnTo>
                <a:lnTo>
                  <a:pt x="382524" y="309372"/>
                </a:lnTo>
                <a:lnTo>
                  <a:pt x="384429" y="304800"/>
                </a:lnTo>
                <a:lnTo>
                  <a:pt x="397764" y="272796"/>
                </a:lnTo>
                <a:lnTo>
                  <a:pt x="402336" y="251460"/>
                </a:lnTo>
                <a:lnTo>
                  <a:pt x="405384" y="231648"/>
                </a:lnTo>
                <a:lnTo>
                  <a:pt x="406908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947159" y="5960364"/>
            <a:ext cx="1841500" cy="521334"/>
          </a:xfrm>
          <a:custGeom>
            <a:avLst/>
            <a:gdLst/>
            <a:ahLst/>
            <a:cxnLst/>
            <a:rect l="l" t="t" r="r" b="b"/>
            <a:pathLst>
              <a:path w="1841500" h="521335">
                <a:moveTo>
                  <a:pt x="1840992" y="521208"/>
                </a:moveTo>
                <a:lnTo>
                  <a:pt x="0" y="521208"/>
                </a:lnTo>
                <a:lnTo>
                  <a:pt x="0" y="0"/>
                </a:lnTo>
                <a:lnTo>
                  <a:pt x="1840992" y="0"/>
                </a:lnTo>
                <a:lnTo>
                  <a:pt x="1840992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507492"/>
                </a:lnTo>
                <a:lnTo>
                  <a:pt x="6096" y="507492"/>
                </a:lnTo>
                <a:lnTo>
                  <a:pt x="12192" y="513587"/>
                </a:lnTo>
                <a:lnTo>
                  <a:pt x="1840992" y="513587"/>
                </a:lnTo>
                <a:lnTo>
                  <a:pt x="1840992" y="521208"/>
                </a:lnTo>
                <a:close/>
              </a:path>
              <a:path w="1841500" h="521335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1841500" h="521335">
                <a:moveTo>
                  <a:pt x="1828800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1828800" y="6096"/>
                </a:lnTo>
                <a:lnTo>
                  <a:pt x="1828800" y="12192"/>
                </a:lnTo>
                <a:close/>
              </a:path>
              <a:path w="1841500" h="521335">
                <a:moveTo>
                  <a:pt x="1828800" y="513587"/>
                </a:moveTo>
                <a:lnTo>
                  <a:pt x="1828800" y="6096"/>
                </a:lnTo>
                <a:lnTo>
                  <a:pt x="1834896" y="12192"/>
                </a:lnTo>
                <a:lnTo>
                  <a:pt x="1840992" y="12192"/>
                </a:lnTo>
                <a:lnTo>
                  <a:pt x="1840992" y="507492"/>
                </a:lnTo>
                <a:lnTo>
                  <a:pt x="1834896" y="507492"/>
                </a:lnTo>
                <a:lnTo>
                  <a:pt x="1828800" y="513587"/>
                </a:lnTo>
                <a:close/>
              </a:path>
              <a:path w="1841500" h="521335">
                <a:moveTo>
                  <a:pt x="1840992" y="12192"/>
                </a:moveTo>
                <a:lnTo>
                  <a:pt x="1834896" y="12192"/>
                </a:lnTo>
                <a:lnTo>
                  <a:pt x="1828800" y="6096"/>
                </a:lnTo>
                <a:lnTo>
                  <a:pt x="1840992" y="6096"/>
                </a:lnTo>
                <a:lnTo>
                  <a:pt x="1840992" y="12192"/>
                </a:lnTo>
                <a:close/>
              </a:path>
              <a:path w="1841500" h="521335">
                <a:moveTo>
                  <a:pt x="12192" y="513587"/>
                </a:moveTo>
                <a:lnTo>
                  <a:pt x="6096" y="507492"/>
                </a:lnTo>
                <a:lnTo>
                  <a:pt x="12192" y="507492"/>
                </a:lnTo>
                <a:lnTo>
                  <a:pt x="12192" y="513587"/>
                </a:lnTo>
                <a:close/>
              </a:path>
              <a:path w="1841500" h="521335">
                <a:moveTo>
                  <a:pt x="1828800" y="513587"/>
                </a:moveTo>
                <a:lnTo>
                  <a:pt x="12192" y="513587"/>
                </a:lnTo>
                <a:lnTo>
                  <a:pt x="12192" y="507492"/>
                </a:lnTo>
                <a:lnTo>
                  <a:pt x="1828800" y="507492"/>
                </a:lnTo>
                <a:lnTo>
                  <a:pt x="1828800" y="513587"/>
                </a:lnTo>
                <a:close/>
              </a:path>
              <a:path w="1841500" h="521335">
                <a:moveTo>
                  <a:pt x="1840992" y="513587"/>
                </a:moveTo>
                <a:lnTo>
                  <a:pt x="1828800" y="513587"/>
                </a:lnTo>
                <a:lnTo>
                  <a:pt x="1834896" y="507492"/>
                </a:lnTo>
                <a:lnTo>
                  <a:pt x="1840992" y="507492"/>
                </a:lnTo>
                <a:lnTo>
                  <a:pt x="1840992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4012209" y="5991884"/>
            <a:ext cx="17094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7205" marR="5080" indent="-48514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Production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System Support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028944" y="5224271"/>
            <a:ext cx="2059305" cy="533400"/>
            <a:chOff x="6028944" y="5224271"/>
            <a:chExt cx="2059305" cy="533400"/>
          </a:xfrm>
        </p:grpSpPr>
        <p:sp>
          <p:nvSpPr>
            <p:cNvPr id="42" name="object 42" descr=""/>
            <p:cNvSpPr/>
            <p:nvPr/>
          </p:nvSpPr>
          <p:spPr>
            <a:xfrm>
              <a:off x="6036564" y="5230367"/>
              <a:ext cx="2045335" cy="520065"/>
            </a:xfrm>
            <a:custGeom>
              <a:avLst/>
              <a:gdLst/>
              <a:ahLst/>
              <a:cxnLst/>
              <a:rect l="l" t="t" r="r" b="b"/>
              <a:pathLst>
                <a:path w="2045334" h="520064">
                  <a:moveTo>
                    <a:pt x="2045208" y="519684"/>
                  </a:moveTo>
                  <a:lnTo>
                    <a:pt x="231648" y="519684"/>
                  </a:lnTo>
                  <a:lnTo>
                    <a:pt x="231648" y="312420"/>
                  </a:lnTo>
                  <a:lnTo>
                    <a:pt x="141732" y="312420"/>
                  </a:lnTo>
                  <a:lnTo>
                    <a:pt x="141732" y="460248"/>
                  </a:lnTo>
                  <a:lnTo>
                    <a:pt x="0" y="260604"/>
                  </a:lnTo>
                  <a:lnTo>
                    <a:pt x="141732" y="59436"/>
                  </a:lnTo>
                  <a:lnTo>
                    <a:pt x="141732" y="207264"/>
                  </a:lnTo>
                  <a:lnTo>
                    <a:pt x="231648" y="207264"/>
                  </a:lnTo>
                  <a:lnTo>
                    <a:pt x="231648" y="0"/>
                  </a:lnTo>
                  <a:lnTo>
                    <a:pt x="2045208" y="0"/>
                  </a:lnTo>
                  <a:lnTo>
                    <a:pt x="2045208" y="51968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028944" y="5224271"/>
              <a:ext cx="2059305" cy="533400"/>
            </a:xfrm>
            <a:custGeom>
              <a:avLst/>
              <a:gdLst/>
              <a:ahLst/>
              <a:cxnLst/>
              <a:rect l="l" t="t" r="r" b="b"/>
              <a:pathLst>
                <a:path w="2059304" h="533400">
                  <a:moveTo>
                    <a:pt x="231648" y="213360"/>
                  </a:moveTo>
                  <a:lnTo>
                    <a:pt x="231648" y="0"/>
                  </a:lnTo>
                  <a:lnTo>
                    <a:pt x="2058924" y="0"/>
                  </a:lnTo>
                  <a:lnTo>
                    <a:pt x="2058924" y="6095"/>
                  </a:lnTo>
                  <a:lnTo>
                    <a:pt x="245364" y="6095"/>
                  </a:lnTo>
                  <a:lnTo>
                    <a:pt x="239268" y="12192"/>
                  </a:lnTo>
                  <a:lnTo>
                    <a:pt x="245364" y="12192"/>
                  </a:lnTo>
                  <a:lnTo>
                    <a:pt x="245364" y="207264"/>
                  </a:lnTo>
                  <a:lnTo>
                    <a:pt x="239268" y="207264"/>
                  </a:lnTo>
                  <a:lnTo>
                    <a:pt x="231648" y="213360"/>
                  </a:lnTo>
                  <a:close/>
                </a:path>
                <a:path w="2059304" h="533400">
                  <a:moveTo>
                    <a:pt x="245364" y="12192"/>
                  </a:moveTo>
                  <a:lnTo>
                    <a:pt x="239268" y="12192"/>
                  </a:lnTo>
                  <a:lnTo>
                    <a:pt x="245364" y="6095"/>
                  </a:lnTo>
                  <a:lnTo>
                    <a:pt x="245364" y="12192"/>
                  </a:lnTo>
                  <a:close/>
                </a:path>
                <a:path w="2059304" h="533400">
                  <a:moveTo>
                    <a:pt x="2045208" y="12192"/>
                  </a:moveTo>
                  <a:lnTo>
                    <a:pt x="245364" y="12192"/>
                  </a:lnTo>
                  <a:lnTo>
                    <a:pt x="245364" y="6095"/>
                  </a:lnTo>
                  <a:lnTo>
                    <a:pt x="2045208" y="6095"/>
                  </a:lnTo>
                  <a:lnTo>
                    <a:pt x="2045208" y="12192"/>
                  </a:lnTo>
                  <a:close/>
                </a:path>
                <a:path w="2059304" h="533400">
                  <a:moveTo>
                    <a:pt x="2045208" y="525780"/>
                  </a:moveTo>
                  <a:lnTo>
                    <a:pt x="2045208" y="6095"/>
                  </a:lnTo>
                  <a:lnTo>
                    <a:pt x="2052828" y="12192"/>
                  </a:lnTo>
                  <a:lnTo>
                    <a:pt x="2058924" y="12192"/>
                  </a:lnTo>
                  <a:lnTo>
                    <a:pt x="2058924" y="519684"/>
                  </a:lnTo>
                  <a:lnTo>
                    <a:pt x="2052828" y="519684"/>
                  </a:lnTo>
                  <a:lnTo>
                    <a:pt x="2045208" y="525780"/>
                  </a:lnTo>
                  <a:close/>
                </a:path>
                <a:path w="2059304" h="533400">
                  <a:moveTo>
                    <a:pt x="2058924" y="12192"/>
                  </a:moveTo>
                  <a:lnTo>
                    <a:pt x="2052828" y="12192"/>
                  </a:lnTo>
                  <a:lnTo>
                    <a:pt x="2045208" y="6095"/>
                  </a:lnTo>
                  <a:lnTo>
                    <a:pt x="2058924" y="6095"/>
                  </a:lnTo>
                  <a:lnTo>
                    <a:pt x="2058924" y="12192"/>
                  </a:lnTo>
                  <a:close/>
                </a:path>
                <a:path w="2059304" h="533400">
                  <a:moveTo>
                    <a:pt x="155448" y="486156"/>
                  </a:moveTo>
                  <a:lnTo>
                    <a:pt x="0" y="266700"/>
                  </a:lnTo>
                  <a:lnTo>
                    <a:pt x="155448" y="45719"/>
                  </a:lnTo>
                  <a:lnTo>
                    <a:pt x="155448" y="65531"/>
                  </a:lnTo>
                  <a:lnTo>
                    <a:pt x="141732" y="65531"/>
                  </a:lnTo>
                  <a:lnTo>
                    <a:pt x="141732" y="87277"/>
                  </a:lnTo>
                  <a:lnTo>
                    <a:pt x="17601" y="262128"/>
                  </a:lnTo>
                  <a:lnTo>
                    <a:pt x="12192" y="262128"/>
                  </a:lnTo>
                  <a:lnTo>
                    <a:pt x="12192" y="269748"/>
                  </a:lnTo>
                  <a:lnTo>
                    <a:pt x="17601" y="269748"/>
                  </a:lnTo>
                  <a:lnTo>
                    <a:pt x="141732" y="444598"/>
                  </a:lnTo>
                  <a:lnTo>
                    <a:pt x="141732" y="466344"/>
                  </a:lnTo>
                  <a:lnTo>
                    <a:pt x="155448" y="466344"/>
                  </a:lnTo>
                  <a:lnTo>
                    <a:pt x="155448" y="486156"/>
                  </a:lnTo>
                  <a:close/>
                </a:path>
                <a:path w="2059304" h="533400">
                  <a:moveTo>
                    <a:pt x="141732" y="87277"/>
                  </a:moveTo>
                  <a:lnTo>
                    <a:pt x="141732" y="65531"/>
                  </a:lnTo>
                  <a:lnTo>
                    <a:pt x="153924" y="70104"/>
                  </a:lnTo>
                  <a:lnTo>
                    <a:pt x="141732" y="87277"/>
                  </a:lnTo>
                  <a:close/>
                </a:path>
                <a:path w="2059304" h="533400">
                  <a:moveTo>
                    <a:pt x="245364" y="219456"/>
                  </a:moveTo>
                  <a:lnTo>
                    <a:pt x="141732" y="219456"/>
                  </a:lnTo>
                  <a:lnTo>
                    <a:pt x="141732" y="87277"/>
                  </a:lnTo>
                  <a:lnTo>
                    <a:pt x="153924" y="70104"/>
                  </a:lnTo>
                  <a:lnTo>
                    <a:pt x="141732" y="65531"/>
                  </a:lnTo>
                  <a:lnTo>
                    <a:pt x="155448" y="65531"/>
                  </a:lnTo>
                  <a:lnTo>
                    <a:pt x="155448" y="207264"/>
                  </a:lnTo>
                  <a:lnTo>
                    <a:pt x="149352" y="207264"/>
                  </a:lnTo>
                  <a:lnTo>
                    <a:pt x="155448" y="213360"/>
                  </a:lnTo>
                  <a:lnTo>
                    <a:pt x="245364" y="213360"/>
                  </a:lnTo>
                  <a:lnTo>
                    <a:pt x="245364" y="219456"/>
                  </a:lnTo>
                  <a:close/>
                </a:path>
                <a:path w="2059304" h="533400">
                  <a:moveTo>
                    <a:pt x="155448" y="213360"/>
                  </a:moveTo>
                  <a:lnTo>
                    <a:pt x="149352" y="207264"/>
                  </a:lnTo>
                  <a:lnTo>
                    <a:pt x="155448" y="207264"/>
                  </a:lnTo>
                  <a:lnTo>
                    <a:pt x="155448" y="213360"/>
                  </a:lnTo>
                  <a:close/>
                </a:path>
                <a:path w="2059304" h="533400">
                  <a:moveTo>
                    <a:pt x="231648" y="213360"/>
                  </a:moveTo>
                  <a:lnTo>
                    <a:pt x="155448" y="213360"/>
                  </a:lnTo>
                  <a:lnTo>
                    <a:pt x="155448" y="207264"/>
                  </a:lnTo>
                  <a:lnTo>
                    <a:pt x="231648" y="207264"/>
                  </a:lnTo>
                  <a:lnTo>
                    <a:pt x="231648" y="213360"/>
                  </a:lnTo>
                  <a:close/>
                </a:path>
                <a:path w="2059304" h="533400">
                  <a:moveTo>
                    <a:pt x="245364" y="213360"/>
                  </a:moveTo>
                  <a:lnTo>
                    <a:pt x="231648" y="213360"/>
                  </a:lnTo>
                  <a:lnTo>
                    <a:pt x="239268" y="207264"/>
                  </a:lnTo>
                  <a:lnTo>
                    <a:pt x="245364" y="207264"/>
                  </a:lnTo>
                  <a:lnTo>
                    <a:pt x="245364" y="213360"/>
                  </a:lnTo>
                  <a:close/>
                </a:path>
                <a:path w="2059304" h="533400">
                  <a:moveTo>
                    <a:pt x="12192" y="269748"/>
                  </a:moveTo>
                  <a:lnTo>
                    <a:pt x="12192" y="262128"/>
                  </a:lnTo>
                  <a:lnTo>
                    <a:pt x="14896" y="265938"/>
                  </a:lnTo>
                  <a:lnTo>
                    <a:pt x="12192" y="269748"/>
                  </a:lnTo>
                  <a:close/>
                </a:path>
                <a:path w="2059304" h="533400">
                  <a:moveTo>
                    <a:pt x="14896" y="265938"/>
                  </a:moveTo>
                  <a:lnTo>
                    <a:pt x="12192" y="262128"/>
                  </a:lnTo>
                  <a:lnTo>
                    <a:pt x="17601" y="262128"/>
                  </a:lnTo>
                  <a:lnTo>
                    <a:pt x="14896" y="265938"/>
                  </a:lnTo>
                  <a:close/>
                </a:path>
                <a:path w="2059304" h="533400">
                  <a:moveTo>
                    <a:pt x="17601" y="269748"/>
                  </a:moveTo>
                  <a:lnTo>
                    <a:pt x="12192" y="269748"/>
                  </a:lnTo>
                  <a:lnTo>
                    <a:pt x="14896" y="265938"/>
                  </a:lnTo>
                  <a:lnTo>
                    <a:pt x="17601" y="269748"/>
                  </a:lnTo>
                  <a:close/>
                </a:path>
                <a:path w="2059304" h="533400">
                  <a:moveTo>
                    <a:pt x="155448" y="466344"/>
                  </a:moveTo>
                  <a:lnTo>
                    <a:pt x="141732" y="466344"/>
                  </a:lnTo>
                  <a:lnTo>
                    <a:pt x="153924" y="461772"/>
                  </a:lnTo>
                  <a:lnTo>
                    <a:pt x="141732" y="444598"/>
                  </a:lnTo>
                  <a:lnTo>
                    <a:pt x="141732" y="312420"/>
                  </a:lnTo>
                  <a:lnTo>
                    <a:pt x="245364" y="312420"/>
                  </a:lnTo>
                  <a:lnTo>
                    <a:pt x="245364" y="318516"/>
                  </a:lnTo>
                  <a:lnTo>
                    <a:pt x="155448" y="318516"/>
                  </a:lnTo>
                  <a:lnTo>
                    <a:pt x="149352" y="324612"/>
                  </a:lnTo>
                  <a:lnTo>
                    <a:pt x="155448" y="324612"/>
                  </a:lnTo>
                  <a:lnTo>
                    <a:pt x="155448" y="466344"/>
                  </a:lnTo>
                  <a:close/>
                </a:path>
                <a:path w="2059304" h="533400">
                  <a:moveTo>
                    <a:pt x="155448" y="324612"/>
                  </a:moveTo>
                  <a:lnTo>
                    <a:pt x="149352" y="324612"/>
                  </a:lnTo>
                  <a:lnTo>
                    <a:pt x="155448" y="318516"/>
                  </a:lnTo>
                  <a:lnTo>
                    <a:pt x="155448" y="324612"/>
                  </a:lnTo>
                  <a:close/>
                </a:path>
                <a:path w="2059304" h="533400">
                  <a:moveTo>
                    <a:pt x="231648" y="324612"/>
                  </a:moveTo>
                  <a:lnTo>
                    <a:pt x="155448" y="324612"/>
                  </a:lnTo>
                  <a:lnTo>
                    <a:pt x="155448" y="318516"/>
                  </a:lnTo>
                  <a:lnTo>
                    <a:pt x="231648" y="318516"/>
                  </a:lnTo>
                  <a:lnTo>
                    <a:pt x="231648" y="324612"/>
                  </a:lnTo>
                  <a:close/>
                </a:path>
                <a:path w="2059304" h="533400">
                  <a:moveTo>
                    <a:pt x="2058924" y="533400"/>
                  </a:moveTo>
                  <a:lnTo>
                    <a:pt x="231648" y="533400"/>
                  </a:lnTo>
                  <a:lnTo>
                    <a:pt x="231648" y="318516"/>
                  </a:lnTo>
                  <a:lnTo>
                    <a:pt x="239268" y="324612"/>
                  </a:lnTo>
                  <a:lnTo>
                    <a:pt x="245364" y="324612"/>
                  </a:lnTo>
                  <a:lnTo>
                    <a:pt x="245364" y="519684"/>
                  </a:lnTo>
                  <a:lnTo>
                    <a:pt x="239268" y="519684"/>
                  </a:lnTo>
                  <a:lnTo>
                    <a:pt x="245364" y="525780"/>
                  </a:lnTo>
                  <a:lnTo>
                    <a:pt x="2058924" y="525780"/>
                  </a:lnTo>
                  <a:lnTo>
                    <a:pt x="2058924" y="533400"/>
                  </a:lnTo>
                  <a:close/>
                </a:path>
                <a:path w="2059304" h="533400">
                  <a:moveTo>
                    <a:pt x="245364" y="324612"/>
                  </a:moveTo>
                  <a:lnTo>
                    <a:pt x="239268" y="324612"/>
                  </a:lnTo>
                  <a:lnTo>
                    <a:pt x="231648" y="318516"/>
                  </a:lnTo>
                  <a:lnTo>
                    <a:pt x="245364" y="318516"/>
                  </a:lnTo>
                  <a:lnTo>
                    <a:pt x="245364" y="324612"/>
                  </a:lnTo>
                  <a:close/>
                </a:path>
                <a:path w="2059304" h="533400">
                  <a:moveTo>
                    <a:pt x="141732" y="466344"/>
                  </a:moveTo>
                  <a:lnTo>
                    <a:pt x="141732" y="444598"/>
                  </a:lnTo>
                  <a:lnTo>
                    <a:pt x="153924" y="461772"/>
                  </a:lnTo>
                  <a:lnTo>
                    <a:pt x="141732" y="466344"/>
                  </a:lnTo>
                  <a:close/>
                </a:path>
                <a:path w="2059304" h="533400">
                  <a:moveTo>
                    <a:pt x="245364" y="525780"/>
                  </a:moveTo>
                  <a:lnTo>
                    <a:pt x="239268" y="519684"/>
                  </a:lnTo>
                  <a:lnTo>
                    <a:pt x="245364" y="519684"/>
                  </a:lnTo>
                  <a:lnTo>
                    <a:pt x="245364" y="525780"/>
                  </a:lnTo>
                  <a:close/>
                </a:path>
                <a:path w="2059304" h="533400">
                  <a:moveTo>
                    <a:pt x="2045208" y="525780"/>
                  </a:moveTo>
                  <a:lnTo>
                    <a:pt x="245364" y="525780"/>
                  </a:lnTo>
                  <a:lnTo>
                    <a:pt x="245364" y="519684"/>
                  </a:lnTo>
                  <a:lnTo>
                    <a:pt x="2045208" y="519684"/>
                  </a:lnTo>
                  <a:lnTo>
                    <a:pt x="2045208" y="525780"/>
                  </a:lnTo>
                  <a:close/>
                </a:path>
                <a:path w="2059304" h="533400">
                  <a:moveTo>
                    <a:pt x="2058924" y="525780"/>
                  </a:moveTo>
                  <a:lnTo>
                    <a:pt x="2045208" y="525780"/>
                  </a:lnTo>
                  <a:lnTo>
                    <a:pt x="2052828" y="519684"/>
                  </a:lnTo>
                  <a:lnTo>
                    <a:pt x="2058924" y="519684"/>
                  </a:lnTo>
                  <a:lnTo>
                    <a:pt x="2058924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433834" y="5261847"/>
            <a:ext cx="14770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9751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System Implementation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7</a:t>
            </a: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solidFill>
                  <a:srgbClr val="000000"/>
                </a:solidFill>
                <a:latin typeface="Times New Roman"/>
                <a:cs typeface="Times New Roman"/>
              </a:rPr>
              <a:t>Key</a:t>
            </a:r>
            <a:r>
              <a:rPr dirty="0" spc="-85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r>
              <a:rPr dirty="0" spc="-55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pc="-9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pc="-8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10" i="0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8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4076" y="1977573"/>
            <a:ext cx="6675755" cy="395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You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have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learned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…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50" b="1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527685" indent="-343535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527685" algn="l"/>
                <a:tab pos="528320" algn="l"/>
              </a:tabLst>
            </a:pPr>
            <a:r>
              <a:rPr dirty="0" sz="2800">
                <a:latin typeface="Arial"/>
                <a:cs typeface="Arial"/>
              </a:rPr>
              <a:t>Software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analysis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lvl="1" marL="928369" indent="-28702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Char char="■"/>
              <a:tabLst>
                <a:tab pos="928369" algn="l"/>
                <a:tab pos="929005" algn="l"/>
              </a:tabLst>
            </a:pP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 lvl="1" marL="928369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Char char="■"/>
              <a:tabLst>
                <a:tab pos="928369" algn="l"/>
                <a:tab pos="929005" algn="l"/>
              </a:tabLst>
            </a:pP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artifacts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Times New Roman"/>
              <a:buChar char="■"/>
            </a:pPr>
            <a:endParaRPr sz="3550">
              <a:latin typeface="Times New Roman"/>
              <a:cs typeface="Times New Roman"/>
            </a:endParaRPr>
          </a:p>
          <a:p>
            <a:pPr marL="527685" indent="-343535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527685" algn="l"/>
                <a:tab pos="528320" algn="l"/>
              </a:tabLst>
            </a:pPr>
            <a:r>
              <a:rPr dirty="0" sz="2800">
                <a:latin typeface="Arial"/>
                <a:cs typeface="Arial"/>
              </a:rPr>
              <a:t>Software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development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lvl="1" marL="928369" indent="-28702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Char char="■"/>
              <a:tabLst>
                <a:tab pos="928369" algn="l"/>
                <a:tab pos="929005" algn="l"/>
              </a:tabLst>
            </a:pPr>
            <a:r>
              <a:rPr dirty="0" sz="2400">
                <a:latin typeface="Times New Roman"/>
                <a:cs typeface="Times New Roman"/>
              </a:rPr>
              <a:t>Fundamental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design 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lvl="1" marL="928369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Char char="■"/>
              <a:tabLst>
                <a:tab pos="928369" algn="l"/>
                <a:tab pos="929005" algn="l"/>
              </a:tabLst>
            </a:pP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skills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585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100"/>
              </a:spcBef>
            </a:pPr>
            <a:r>
              <a:rPr dirty="0" sz="3200" i="0">
                <a:latin typeface="Times New Roman"/>
                <a:cs typeface="Times New Roman"/>
              </a:rPr>
              <a:t>Thank</a:t>
            </a:r>
            <a:r>
              <a:rPr dirty="0" sz="3200" spc="-45" i="0">
                <a:latin typeface="Times New Roman"/>
                <a:cs typeface="Times New Roman"/>
              </a:rPr>
              <a:t> </a:t>
            </a:r>
            <a:r>
              <a:rPr dirty="0" sz="3200" i="0">
                <a:latin typeface="Times New Roman"/>
                <a:cs typeface="Times New Roman"/>
              </a:rPr>
              <a:t>you</a:t>
            </a:r>
            <a:r>
              <a:rPr dirty="0" sz="3200" spc="-5" i="0">
                <a:latin typeface="Times New Roman"/>
                <a:cs typeface="Times New Roman"/>
              </a:rPr>
              <a:t> </a:t>
            </a:r>
            <a:r>
              <a:rPr dirty="0" sz="3200" spc="-50" i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34172" y="2298130"/>
            <a:ext cx="5598795" cy="29571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65"/>
              </a:spcBef>
            </a:pPr>
            <a:r>
              <a:rPr dirty="0" sz="3200" b="1">
                <a:latin typeface="Arial"/>
                <a:cs typeface="Arial"/>
              </a:rPr>
              <a:t>Wish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you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all</a:t>
            </a:r>
            <a:endParaRPr sz="32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3200" b="1">
                <a:latin typeface="Arial"/>
                <a:cs typeface="Arial"/>
              </a:rPr>
              <a:t>have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great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accomplishments </a:t>
            </a: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your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academic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studies </a:t>
            </a:r>
            <a:r>
              <a:rPr dirty="0" sz="3200" spc="-25" b="1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dirty="0" sz="3200" b="1">
                <a:latin typeface="Arial"/>
                <a:cs typeface="Arial"/>
              </a:rPr>
              <a:t>feature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success</a:t>
            </a:r>
            <a:r>
              <a:rPr dirty="0" sz="3200" spc="-10">
                <a:latin typeface="宋体"/>
                <a:cs typeface="宋体"/>
              </a:rPr>
              <a:t>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16</a:t>
            </a:r>
            <a:r>
              <a:rPr dirty="0" spc="-25"/>
              <a:t>9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Different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Methodologies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346" y="1955177"/>
            <a:ext cx="7317740" cy="39122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Information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Engineering Development </a:t>
            </a:r>
            <a:r>
              <a:rPr dirty="0" sz="2400" spc="-10">
                <a:latin typeface="Arial"/>
                <a:cs typeface="Arial"/>
              </a:rPr>
              <a:t>Methodology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Water-</a:t>
            </a:r>
            <a:r>
              <a:rPr dirty="0" sz="2000">
                <a:latin typeface="Times New Roman"/>
                <a:cs typeface="Times New Roman"/>
              </a:rPr>
              <a:t>fall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Modular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Procedure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Object-oriented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Methodology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Iterative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Event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messaging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Component-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Methodology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reuse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1350010">
              <a:lnSpc>
                <a:spcPct val="100000"/>
              </a:lnSpc>
              <a:spcBef>
                <a:spcPts val="100"/>
              </a:spcBef>
            </a:pPr>
            <a:r>
              <a:rPr dirty="0"/>
              <a:t>Student</a:t>
            </a:r>
            <a:r>
              <a:rPr dirty="0" spc="-60"/>
              <a:t> </a:t>
            </a:r>
            <a:r>
              <a:rPr dirty="0" spc="-10"/>
              <a:t>Practice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539981" y="6842145"/>
            <a:ext cx="75247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C1C1C"/>
                </a:solidFill>
                <a:latin typeface="Tahoma"/>
                <a:cs typeface="Tahoma"/>
              </a:rPr>
              <a:t>Page</a:t>
            </a:r>
            <a:r>
              <a:rPr dirty="0" sz="1400" spc="-4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1C1C1C"/>
                </a:solidFill>
                <a:latin typeface="Tahoma"/>
                <a:cs typeface="Tahoma"/>
              </a:rPr>
              <a:t>170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-50"/>
              <a:t> </a:t>
            </a:r>
            <a:r>
              <a:rPr dirty="0"/>
              <a:t>Steve</a:t>
            </a:r>
            <a:r>
              <a:rPr dirty="0" spc="-10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56399" y="3922305"/>
            <a:ext cx="1293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Appendix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Student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Practice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/>
              <a:t>Create</a:t>
            </a:r>
            <a:r>
              <a:rPr dirty="0" spc="-85"/>
              <a:t> </a:t>
            </a:r>
            <a:r>
              <a:rPr dirty="0"/>
              <a:t>Use</a:t>
            </a:r>
            <a:r>
              <a:rPr dirty="0" spc="-60"/>
              <a:t> </a:t>
            </a:r>
            <a:r>
              <a:rPr dirty="0"/>
              <a:t>Case</a:t>
            </a:r>
            <a:r>
              <a:rPr dirty="0" spc="-60"/>
              <a:t> </a:t>
            </a:r>
            <a:r>
              <a:rPr dirty="0" spc="-10"/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17</a:t>
            </a:r>
            <a:r>
              <a:rPr dirty="0" spc="-25"/>
              <a:t>1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29973" y="2302303"/>
            <a:ext cx="7188834" cy="2146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Add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 case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“Renew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book”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Times New Roman"/>
              <a:buChar char="■"/>
            </a:pPr>
            <a:endParaRPr sz="3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Write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 descriptions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“Check-</a:t>
            </a:r>
            <a:r>
              <a:rPr dirty="0" sz="2400">
                <a:latin typeface="Arial"/>
                <a:cs typeface="Arial"/>
              </a:rPr>
              <a:t>out </a:t>
            </a:r>
            <a:r>
              <a:rPr dirty="0" sz="2400" spc="-10">
                <a:latin typeface="Arial"/>
                <a:cs typeface="Arial"/>
              </a:rPr>
              <a:t>Book</a:t>
            </a:r>
            <a:r>
              <a:rPr dirty="0" sz="2400" spc="-10">
                <a:latin typeface="宋体"/>
                <a:cs typeface="宋体"/>
              </a:rPr>
              <a:t>”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Times New Roman"/>
              <a:buChar char="■"/>
            </a:pPr>
            <a:endParaRPr sz="31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Students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present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Student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Practice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/>
              <a:t>Create</a:t>
            </a:r>
            <a:r>
              <a:rPr dirty="0" spc="-95"/>
              <a:t> </a:t>
            </a:r>
            <a:r>
              <a:rPr dirty="0"/>
              <a:t>Analysis</a:t>
            </a:r>
            <a:r>
              <a:rPr dirty="0" spc="-105"/>
              <a:t> </a:t>
            </a:r>
            <a:r>
              <a:rPr dirty="0" spc="-10"/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17</a:t>
            </a:r>
            <a:r>
              <a:rPr dirty="0" spc="-25"/>
              <a:t>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89994" y="1977618"/>
            <a:ext cx="7215505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 collaboration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diagram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“Check-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book”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4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Add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new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structures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“Magazine”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“Staffs”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school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Student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presents</a:t>
            </a:r>
            <a:r>
              <a:rPr dirty="0" sz="2400" spc="-10">
                <a:latin typeface="Arial"/>
                <a:cs typeface="Arial"/>
              </a:rPr>
              <a:t> models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Student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Practice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-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/>
              <a:t>Create</a:t>
            </a:r>
            <a:r>
              <a:rPr dirty="0" spc="-95"/>
              <a:t> </a:t>
            </a:r>
            <a:r>
              <a:rPr dirty="0"/>
              <a:t>Design</a:t>
            </a:r>
            <a:r>
              <a:rPr dirty="0" spc="-75"/>
              <a:t> </a:t>
            </a:r>
            <a:r>
              <a:rPr dirty="0" spc="-10"/>
              <a:t>Models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r>
              <a:rPr dirty="0" spc="-25"/>
              <a:t>17</a:t>
            </a:r>
            <a:r>
              <a:rPr dirty="0" spc="-25"/>
              <a:t>3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89994" y="1977618"/>
            <a:ext cx="6936740" cy="302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86385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application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flow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“check-in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book”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 spc="-10">
                <a:latin typeface="Arial"/>
                <a:cs typeface="Arial"/>
              </a:rPr>
              <a:t>“check-</a:t>
            </a:r>
            <a:r>
              <a:rPr dirty="0" sz="2400">
                <a:latin typeface="Arial"/>
                <a:cs typeface="Arial"/>
              </a:rPr>
              <a:t>out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book”: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(UI,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Show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Students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present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316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Information</a:t>
            </a:r>
            <a:r>
              <a:rPr dirty="0" sz="2400" spc="-5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Engineering</a:t>
            </a:r>
            <a:r>
              <a:rPr dirty="0" sz="2400" spc="-2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Development</a:t>
            </a:r>
            <a:r>
              <a:rPr dirty="0" sz="2400" spc="-10" i="0">
                <a:latin typeface="Times New Roman"/>
                <a:cs typeface="Times New Roman"/>
              </a:rPr>
              <a:t> Methodology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11883" y="1914368"/>
            <a:ext cx="4914265" cy="36874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53571"/>
              <a:buChar char="■"/>
              <a:tabLst>
                <a:tab pos="299085" algn="l"/>
                <a:tab pos="299720" algn="l"/>
              </a:tabLst>
            </a:pPr>
            <a:r>
              <a:rPr dirty="0" sz="2800" spc="-10">
                <a:latin typeface="Times New Roman"/>
                <a:cs typeface="Times New Roman"/>
              </a:rPr>
              <a:t>Pros:</a:t>
            </a:r>
            <a:endParaRPr sz="28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0000"/>
              <a:buChar char="■"/>
              <a:tabLst>
                <a:tab pos="699135" algn="l"/>
              </a:tabLst>
            </a:pP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Char char="■"/>
              <a:tabLst>
                <a:tab pos="699135" algn="l"/>
              </a:tabLst>
            </a:pPr>
            <a:r>
              <a:rPr dirty="0" sz="2400">
                <a:latin typeface="Times New Roman"/>
                <a:cs typeface="Times New Roman"/>
              </a:rPr>
              <a:t>Fixed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Char char="■"/>
              <a:tabLst>
                <a:tab pos="699135" algn="l"/>
              </a:tabLst>
            </a:pPr>
            <a:r>
              <a:rPr dirty="0" sz="2400">
                <a:latin typeface="Times New Roman"/>
                <a:cs typeface="Times New Roman"/>
              </a:rPr>
              <a:t>Clear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phase</a:t>
            </a:r>
            <a:r>
              <a:rPr dirty="0" sz="2400" spc="-10">
                <a:latin typeface="Times New Roman"/>
                <a:cs typeface="Times New Roman"/>
              </a:rPr>
              <a:t> changes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55"/>
              </a:spcBef>
              <a:buClr>
                <a:srgbClr val="FF0000"/>
              </a:buClr>
              <a:buSzPct val="53571"/>
              <a:buChar char="■"/>
              <a:tabLst>
                <a:tab pos="299085" algn="l"/>
                <a:tab pos="299720" algn="l"/>
              </a:tabLst>
            </a:pPr>
            <a:r>
              <a:rPr dirty="0" sz="2800" spc="-10">
                <a:latin typeface="Times New Roman"/>
                <a:cs typeface="Times New Roman"/>
              </a:rPr>
              <a:t>Cons:</a:t>
            </a:r>
            <a:endParaRPr sz="28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0000"/>
              <a:buChar char="■"/>
              <a:tabLst>
                <a:tab pos="699135" algn="l"/>
              </a:tabLst>
            </a:pPr>
            <a:r>
              <a:rPr dirty="0" sz="2400">
                <a:latin typeface="Times New Roman"/>
                <a:cs typeface="Times New Roman"/>
              </a:rPr>
              <a:t>Less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flexible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changes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Char char="■"/>
              <a:tabLst>
                <a:tab pos="699135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degree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</a:t>
            </a:r>
            <a:r>
              <a:rPr dirty="0" sz="2400" spc="-10">
                <a:latin typeface="Times New Roman"/>
                <a:cs typeface="Times New Roman"/>
              </a:rPr>
              <a:t> dependencies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Char char="■"/>
              <a:tabLst>
                <a:tab pos="699135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degree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dependencies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789419" y="2356104"/>
            <a:ext cx="1841500" cy="699770"/>
            <a:chOff x="6789419" y="2356104"/>
            <a:chExt cx="1841500" cy="699770"/>
          </a:xfrm>
        </p:grpSpPr>
        <p:sp>
          <p:nvSpPr>
            <p:cNvPr id="5" name="object 5" descr=""/>
            <p:cNvSpPr/>
            <p:nvPr/>
          </p:nvSpPr>
          <p:spPr>
            <a:xfrm>
              <a:off x="6795515" y="23622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5112"/>
                  </a:lnTo>
                  <a:lnTo>
                    <a:pt x="1072895" y="515112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89419" y="2356104"/>
              <a:ext cx="1841500" cy="699770"/>
            </a:xfrm>
            <a:custGeom>
              <a:avLst/>
              <a:gdLst/>
              <a:ahLst/>
              <a:cxnLst/>
              <a:rect l="l" t="t" r="r" b="b"/>
              <a:pathLst>
                <a:path w="1841500" h="699769">
                  <a:moveTo>
                    <a:pt x="754379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6096"/>
                  </a:ln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515112"/>
                  </a:lnTo>
                  <a:lnTo>
                    <a:pt x="6096" y="515112"/>
                  </a:lnTo>
                  <a:lnTo>
                    <a:pt x="12192" y="521208"/>
                  </a:lnTo>
                  <a:lnTo>
                    <a:pt x="754379" y="521208"/>
                  </a:lnTo>
                  <a:lnTo>
                    <a:pt x="754379" y="527304"/>
                  </a:lnTo>
                  <a:close/>
                </a:path>
                <a:path w="1841500" h="699769">
                  <a:moveTo>
                    <a:pt x="12192" y="13716"/>
                  </a:move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close/>
                </a:path>
                <a:path w="1841500" h="699769">
                  <a:moveTo>
                    <a:pt x="1828800" y="13716"/>
                  </a:moveTo>
                  <a:lnTo>
                    <a:pt x="12192" y="13716"/>
                  </a:lnTo>
                  <a:lnTo>
                    <a:pt x="12192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1500" h="699769">
                  <a:moveTo>
                    <a:pt x="1828800" y="521208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0992" y="13716"/>
                  </a:lnTo>
                  <a:lnTo>
                    <a:pt x="1840992" y="515112"/>
                  </a:lnTo>
                  <a:lnTo>
                    <a:pt x="1834896" y="515112"/>
                  </a:lnTo>
                  <a:lnTo>
                    <a:pt x="1828800" y="521208"/>
                  </a:lnTo>
                  <a:close/>
                </a:path>
                <a:path w="1841500" h="699769">
                  <a:moveTo>
                    <a:pt x="1840992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0992" y="6096"/>
                  </a:lnTo>
                  <a:lnTo>
                    <a:pt x="1840992" y="13716"/>
                  </a:lnTo>
                  <a:close/>
                </a:path>
                <a:path w="1841500" h="699769">
                  <a:moveTo>
                    <a:pt x="12192" y="521208"/>
                  </a:moveTo>
                  <a:lnTo>
                    <a:pt x="6096" y="515112"/>
                  </a:lnTo>
                  <a:lnTo>
                    <a:pt x="12192" y="515112"/>
                  </a:lnTo>
                  <a:lnTo>
                    <a:pt x="12192" y="521208"/>
                  </a:lnTo>
                  <a:close/>
                </a:path>
                <a:path w="1841500" h="699769">
                  <a:moveTo>
                    <a:pt x="768096" y="527304"/>
                  </a:moveTo>
                  <a:lnTo>
                    <a:pt x="762000" y="527304"/>
                  </a:lnTo>
                  <a:lnTo>
                    <a:pt x="754379" y="521208"/>
                  </a:lnTo>
                  <a:lnTo>
                    <a:pt x="12192" y="521208"/>
                  </a:lnTo>
                  <a:lnTo>
                    <a:pt x="12192" y="515112"/>
                  </a:lnTo>
                  <a:lnTo>
                    <a:pt x="768096" y="515112"/>
                  </a:lnTo>
                  <a:lnTo>
                    <a:pt x="768096" y="527304"/>
                  </a:lnTo>
                  <a:close/>
                </a:path>
                <a:path w="1841500" h="699769">
                  <a:moveTo>
                    <a:pt x="1174760" y="585216"/>
                  </a:moveTo>
                  <a:lnTo>
                    <a:pt x="1072896" y="585216"/>
                  </a:lnTo>
                  <a:lnTo>
                    <a:pt x="1072896" y="515112"/>
                  </a:lnTo>
                  <a:lnTo>
                    <a:pt x="1828800" y="515112"/>
                  </a:lnTo>
                  <a:lnTo>
                    <a:pt x="1828800" y="521208"/>
                  </a:lnTo>
                  <a:lnTo>
                    <a:pt x="1085088" y="521208"/>
                  </a:lnTo>
                  <a:lnTo>
                    <a:pt x="1078992" y="527304"/>
                  </a:lnTo>
                  <a:lnTo>
                    <a:pt x="1085088" y="527304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7596"/>
                  </a:lnTo>
                  <a:lnTo>
                    <a:pt x="1193962" y="577596"/>
                  </a:lnTo>
                  <a:lnTo>
                    <a:pt x="1174760" y="585216"/>
                  </a:lnTo>
                  <a:close/>
                </a:path>
                <a:path w="1841500" h="699769">
                  <a:moveTo>
                    <a:pt x="1840992" y="527304"/>
                  </a:moveTo>
                  <a:lnTo>
                    <a:pt x="1085088" y="527304"/>
                  </a:lnTo>
                  <a:lnTo>
                    <a:pt x="1085088" y="521208"/>
                  </a:lnTo>
                  <a:lnTo>
                    <a:pt x="1828800" y="521208"/>
                  </a:lnTo>
                  <a:lnTo>
                    <a:pt x="1834896" y="515112"/>
                  </a:lnTo>
                  <a:lnTo>
                    <a:pt x="1840992" y="515112"/>
                  </a:lnTo>
                  <a:lnTo>
                    <a:pt x="1840992" y="527304"/>
                  </a:lnTo>
                  <a:close/>
                </a:path>
                <a:path w="1841500" h="699769">
                  <a:moveTo>
                    <a:pt x="754379" y="577596"/>
                  </a:moveTo>
                  <a:lnTo>
                    <a:pt x="754379" y="521208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4379" y="577596"/>
                  </a:lnTo>
                  <a:close/>
                </a:path>
                <a:path w="1841500" h="699769">
                  <a:moveTo>
                    <a:pt x="1085088" y="527304"/>
                  </a:moveTo>
                  <a:lnTo>
                    <a:pt x="1078992" y="527304"/>
                  </a:lnTo>
                  <a:lnTo>
                    <a:pt x="1085088" y="521208"/>
                  </a:lnTo>
                  <a:lnTo>
                    <a:pt x="1085088" y="527304"/>
                  </a:lnTo>
                  <a:close/>
                </a:path>
                <a:path w="1841500" h="699769">
                  <a:moveTo>
                    <a:pt x="632543" y="584881"/>
                  </a:moveTo>
                  <a:lnTo>
                    <a:pt x="598932" y="571500"/>
                  </a:lnTo>
                  <a:lnTo>
                    <a:pt x="754379" y="571500"/>
                  </a:lnTo>
                  <a:lnTo>
                    <a:pt x="754379" y="573024"/>
                  </a:lnTo>
                  <a:lnTo>
                    <a:pt x="635508" y="573024"/>
                  </a:lnTo>
                  <a:lnTo>
                    <a:pt x="632543" y="584881"/>
                  </a:lnTo>
                  <a:close/>
                </a:path>
                <a:path w="1841500" h="699769">
                  <a:moveTo>
                    <a:pt x="768096" y="577596"/>
                  </a:moveTo>
                  <a:lnTo>
                    <a:pt x="754379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1500" h="699769">
                  <a:moveTo>
                    <a:pt x="1085088" y="577596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7596"/>
                  </a:lnTo>
                  <a:close/>
                </a:path>
                <a:path w="1841500" h="699769">
                  <a:moveTo>
                    <a:pt x="1193962" y="577596"/>
                  </a:moveTo>
                  <a:lnTo>
                    <a:pt x="1085088" y="577596"/>
                  </a:lnTo>
                  <a:lnTo>
                    <a:pt x="1085088" y="571500"/>
                  </a:lnTo>
                  <a:lnTo>
                    <a:pt x="1240536" y="571500"/>
                  </a:lnTo>
                  <a:lnTo>
                    <a:pt x="1236726" y="573024"/>
                  </a:lnTo>
                  <a:lnTo>
                    <a:pt x="1205484" y="573024"/>
                  </a:lnTo>
                  <a:lnTo>
                    <a:pt x="1193962" y="577596"/>
                  </a:lnTo>
                  <a:close/>
                </a:path>
                <a:path w="1841500" h="699769">
                  <a:moveTo>
                    <a:pt x="920496" y="699516"/>
                  </a:moveTo>
                  <a:lnTo>
                    <a:pt x="632543" y="584881"/>
                  </a:lnTo>
                  <a:lnTo>
                    <a:pt x="635508" y="573024"/>
                  </a:lnTo>
                  <a:lnTo>
                    <a:pt x="919740" y="686414"/>
                  </a:lnTo>
                  <a:lnTo>
                    <a:pt x="917448" y="687324"/>
                  </a:lnTo>
                  <a:lnTo>
                    <a:pt x="950975" y="687324"/>
                  </a:lnTo>
                  <a:lnTo>
                    <a:pt x="920496" y="699516"/>
                  </a:lnTo>
                  <a:close/>
                </a:path>
                <a:path w="1841500" h="699769">
                  <a:moveTo>
                    <a:pt x="768096" y="585216"/>
                  </a:moveTo>
                  <a:lnTo>
                    <a:pt x="666069" y="585216"/>
                  </a:lnTo>
                  <a:lnTo>
                    <a:pt x="635508" y="573024"/>
                  </a:lnTo>
                  <a:lnTo>
                    <a:pt x="754379" y="573024"/>
                  </a:lnTo>
                  <a:lnTo>
                    <a:pt x="754379" y="577596"/>
                  </a:lnTo>
                  <a:lnTo>
                    <a:pt x="768096" y="577596"/>
                  </a:lnTo>
                  <a:lnTo>
                    <a:pt x="768096" y="585216"/>
                  </a:lnTo>
                  <a:close/>
                </a:path>
                <a:path w="1841500" h="699769">
                  <a:moveTo>
                    <a:pt x="950975" y="687324"/>
                  </a:moveTo>
                  <a:lnTo>
                    <a:pt x="922020" y="687324"/>
                  </a:lnTo>
                  <a:lnTo>
                    <a:pt x="919740" y="686414"/>
                  </a:lnTo>
                  <a:lnTo>
                    <a:pt x="1205484" y="573024"/>
                  </a:lnTo>
                  <a:lnTo>
                    <a:pt x="1206971" y="584925"/>
                  </a:lnTo>
                  <a:lnTo>
                    <a:pt x="950975" y="687324"/>
                  </a:lnTo>
                  <a:close/>
                </a:path>
                <a:path w="1841500" h="699769">
                  <a:moveTo>
                    <a:pt x="1206971" y="584925"/>
                  </a:moveTo>
                  <a:lnTo>
                    <a:pt x="1205484" y="573024"/>
                  </a:lnTo>
                  <a:lnTo>
                    <a:pt x="1236726" y="573024"/>
                  </a:lnTo>
                  <a:lnTo>
                    <a:pt x="1206971" y="584925"/>
                  </a:lnTo>
                  <a:close/>
                </a:path>
                <a:path w="1841500" h="699769">
                  <a:moveTo>
                    <a:pt x="633385" y="585216"/>
                  </a:moveTo>
                  <a:lnTo>
                    <a:pt x="632460" y="585216"/>
                  </a:lnTo>
                  <a:lnTo>
                    <a:pt x="632543" y="584881"/>
                  </a:lnTo>
                  <a:lnTo>
                    <a:pt x="633385" y="585216"/>
                  </a:lnTo>
                  <a:close/>
                </a:path>
                <a:path w="1841500" h="699769">
                  <a:moveTo>
                    <a:pt x="1207008" y="585216"/>
                  </a:moveTo>
                  <a:lnTo>
                    <a:pt x="1206246" y="585216"/>
                  </a:lnTo>
                  <a:lnTo>
                    <a:pt x="1206971" y="584925"/>
                  </a:lnTo>
                  <a:lnTo>
                    <a:pt x="1207008" y="585216"/>
                  </a:lnTo>
                  <a:close/>
                </a:path>
                <a:path w="1841500" h="699769">
                  <a:moveTo>
                    <a:pt x="922020" y="687324"/>
                  </a:moveTo>
                  <a:lnTo>
                    <a:pt x="917448" y="687324"/>
                  </a:lnTo>
                  <a:lnTo>
                    <a:pt x="919740" y="686414"/>
                  </a:lnTo>
                  <a:lnTo>
                    <a:pt x="922020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01347" y="2392198"/>
            <a:ext cx="121602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Development Planning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789419" y="3121151"/>
            <a:ext cx="1841500" cy="699770"/>
            <a:chOff x="6789419" y="3121151"/>
            <a:chExt cx="1841500" cy="699770"/>
          </a:xfrm>
        </p:grpSpPr>
        <p:sp>
          <p:nvSpPr>
            <p:cNvPr id="9" name="object 9" descr=""/>
            <p:cNvSpPr/>
            <p:nvPr/>
          </p:nvSpPr>
          <p:spPr>
            <a:xfrm>
              <a:off x="6795515" y="3128772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89419" y="3121151"/>
              <a:ext cx="1841500" cy="699770"/>
            </a:xfrm>
            <a:custGeom>
              <a:avLst/>
              <a:gdLst/>
              <a:ahLst/>
              <a:cxnLst/>
              <a:rect l="l" t="t" r="r" b="b"/>
              <a:pathLst>
                <a:path w="1841500" h="699770">
                  <a:moveTo>
                    <a:pt x="754379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515112"/>
                  </a:lnTo>
                  <a:lnTo>
                    <a:pt x="6096" y="515112"/>
                  </a:lnTo>
                  <a:lnTo>
                    <a:pt x="12192" y="521208"/>
                  </a:lnTo>
                  <a:lnTo>
                    <a:pt x="754379" y="521208"/>
                  </a:lnTo>
                  <a:lnTo>
                    <a:pt x="754379" y="527304"/>
                  </a:lnTo>
                  <a:close/>
                </a:path>
                <a:path w="1841500" h="6997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841500" h="699770">
                  <a:moveTo>
                    <a:pt x="1828800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828800" y="7620"/>
                  </a:lnTo>
                  <a:lnTo>
                    <a:pt x="1828800" y="13716"/>
                  </a:lnTo>
                  <a:close/>
                </a:path>
                <a:path w="1841500" h="699770">
                  <a:moveTo>
                    <a:pt x="1828800" y="521208"/>
                  </a:moveTo>
                  <a:lnTo>
                    <a:pt x="1828800" y="7620"/>
                  </a:lnTo>
                  <a:lnTo>
                    <a:pt x="1834896" y="13716"/>
                  </a:lnTo>
                  <a:lnTo>
                    <a:pt x="1840992" y="13716"/>
                  </a:lnTo>
                  <a:lnTo>
                    <a:pt x="1840992" y="515112"/>
                  </a:lnTo>
                  <a:lnTo>
                    <a:pt x="1834896" y="515112"/>
                  </a:lnTo>
                  <a:lnTo>
                    <a:pt x="1828800" y="521208"/>
                  </a:lnTo>
                  <a:close/>
                </a:path>
                <a:path w="1841500" h="699770">
                  <a:moveTo>
                    <a:pt x="1840992" y="13716"/>
                  </a:moveTo>
                  <a:lnTo>
                    <a:pt x="1834896" y="13716"/>
                  </a:lnTo>
                  <a:lnTo>
                    <a:pt x="1828800" y="7620"/>
                  </a:lnTo>
                  <a:lnTo>
                    <a:pt x="1840992" y="7620"/>
                  </a:lnTo>
                  <a:lnTo>
                    <a:pt x="1840992" y="13716"/>
                  </a:lnTo>
                  <a:close/>
                </a:path>
                <a:path w="1841500" h="699770">
                  <a:moveTo>
                    <a:pt x="12192" y="521208"/>
                  </a:moveTo>
                  <a:lnTo>
                    <a:pt x="6096" y="515112"/>
                  </a:lnTo>
                  <a:lnTo>
                    <a:pt x="12192" y="515112"/>
                  </a:lnTo>
                  <a:lnTo>
                    <a:pt x="12192" y="521208"/>
                  </a:lnTo>
                  <a:close/>
                </a:path>
                <a:path w="1841500" h="699770">
                  <a:moveTo>
                    <a:pt x="768096" y="527304"/>
                  </a:moveTo>
                  <a:lnTo>
                    <a:pt x="762000" y="527304"/>
                  </a:lnTo>
                  <a:lnTo>
                    <a:pt x="754379" y="521208"/>
                  </a:lnTo>
                  <a:lnTo>
                    <a:pt x="12192" y="521208"/>
                  </a:lnTo>
                  <a:lnTo>
                    <a:pt x="12192" y="515112"/>
                  </a:lnTo>
                  <a:lnTo>
                    <a:pt x="768096" y="515112"/>
                  </a:lnTo>
                  <a:lnTo>
                    <a:pt x="768096" y="527304"/>
                  </a:lnTo>
                  <a:close/>
                </a:path>
                <a:path w="1841500" h="699770">
                  <a:moveTo>
                    <a:pt x="1174760" y="585216"/>
                  </a:moveTo>
                  <a:lnTo>
                    <a:pt x="1072896" y="585216"/>
                  </a:lnTo>
                  <a:lnTo>
                    <a:pt x="1072896" y="515112"/>
                  </a:lnTo>
                  <a:lnTo>
                    <a:pt x="1828800" y="515112"/>
                  </a:lnTo>
                  <a:lnTo>
                    <a:pt x="1828800" y="521208"/>
                  </a:lnTo>
                  <a:lnTo>
                    <a:pt x="1085088" y="521208"/>
                  </a:lnTo>
                  <a:lnTo>
                    <a:pt x="1078992" y="527304"/>
                  </a:lnTo>
                  <a:lnTo>
                    <a:pt x="1085088" y="527304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9120"/>
                  </a:lnTo>
                  <a:lnTo>
                    <a:pt x="1190122" y="579120"/>
                  </a:lnTo>
                  <a:lnTo>
                    <a:pt x="1174760" y="585216"/>
                  </a:lnTo>
                  <a:close/>
                </a:path>
                <a:path w="1841500" h="699770">
                  <a:moveTo>
                    <a:pt x="1840992" y="527304"/>
                  </a:moveTo>
                  <a:lnTo>
                    <a:pt x="1085088" y="527304"/>
                  </a:lnTo>
                  <a:lnTo>
                    <a:pt x="1085088" y="521208"/>
                  </a:lnTo>
                  <a:lnTo>
                    <a:pt x="1828800" y="521208"/>
                  </a:lnTo>
                  <a:lnTo>
                    <a:pt x="1834896" y="515112"/>
                  </a:lnTo>
                  <a:lnTo>
                    <a:pt x="1840992" y="515112"/>
                  </a:lnTo>
                  <a:lnTo>
                    <a:pt x="1840992" y="527304"/>
                  </a:lnTo>
                  <a:close/>
                </a:path>
                <a:path w="1841500" h="699770">
                  <a:moveTo>
                    <a:pt x="754379" y="579120"/>
                  </a:moveTo>
                  <a:lnTo>
                    <a:pt x="754379" y="521208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4379" y="579120"/>
                  </a:lnTo>
                  <a:close/>
                </a:path>
                <a:path w="1841500" h="699770">
                  <a:moveTo>
                    <a:pt x="1085088" y="527304"/>
                  </a:moveTo>
                  <a:lnTo>
                    <a:pt x="1078992" y="527304"/>
                  </a:lnTo>
                  <a:lnTo>
                    <a:pt x="1085088" y="521208"/>
                  </a:lnTo>
                  <a:lnTo>
                    <a:pt x="1085088" y="527304"/>
                  </a:lnTo>
                  <a:close/>
                </a:path>
                <a:path w="1841500" h="699770">
                  <a:moveTo>
                    <a:pt x="632543" y="584881"/>
                  </a:moveTo>
                  <a:lnTo>
                    <a:pt x="598932" y="571500"/>
                  </a:lnTo>
                  <a:lnTo>
                    <a:pt x="754379" y="571500"/>
                  </a:lnTo>
                  <a:lnTo>
                    <a:pt x="754379" y="573024"/>
                  </a:lnTo>
                  <a:lnTo>
                    <a:pt x="635508" y="573024"/>
                  </a:lnTo>
                  <a:lnTo>
                    <a:pt x="632543" y="584881"/>
                  </a:lnTo>
                  <a:close/>
                </a:path>
                <a:path w="1841500" h="699770">
                  <a:moveTo>
                    <a:pt x="768096" y="579120"/>
                  </a:moveTo>
                  <a:lnTo>
                    <a:pt x="754379" y="579120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9120"/>
                  </a:lnTo>
                  <a:close/>
                </a:path>
                <a:path w="1841500" h="699770">
                  <a:moveTo>
                    <a:pt x="1085088" y="579120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9120"/>
                  </a:lnTo>
                  <a:close/>
                </a:path>
                <a:path w="1841500" h="699770">
                  <a:moveTo>
                    <a:pt x="1190122" y="579120"/>
                  </a:moveTo>
                  <a:lnTo>
                    <a:pt x="1085088" y="579120"/>
                  </a:lnTo>
                  <a:lnTo>
                    <a:pt x="1085088" y="571500"/>
                  </a:lnTo>
                  <a:lnTo>
                    <a:pt x="1240536" y="571500"/>
                  </a:lnTo>
                  <a:lnTo>
                    <a:pt x="1236726" y="573024"/>
                  </a:lnTo>
                  <a:lnTo>
                    <a:pt x="1205484" y="573024"/>
                  </a:lnTo>
                  <a:lnTo>
                    <a:pt x="1190122" y="579120"/>
                  </a:lnTo>
                  <a:close/>
                </a:path>
                <a:path w="1841500" h="699770">
                  <a:moveTo>
                    <a:pt x="920496" y="699516"/>
                  </a:moveTo>
                  <a:lnTo>
                    <a:pt x="632543" y="584881"/>
                  </a:lnTo>
                  <a:lnTo>
                    <a:pt x="635508" y="573024"/>
                  </a:lnTo>
                  <a:lnTo>
                    <a:pt x="919740" y="686414"/>
                  </a:lnTo>
                  <a:lnTo>
                    <a:pt x="917448" y="687324"/>
                  </a:lnTo>
                  <a:lnTo>
                    <a:pt x="950975" y="687324"/>
                  </a:lnTo>
                  <a:lnTo>
                    <a:pt x="920496" y="699516"/>
                  </a:lnTo>
                  <a:close/>
                </a:path>
                <a:path w="1841500" h="699770">
                  <a:moveTo>
                    <a:pt x="768096" y="585216"/>
                  </a:moveTo>
                  <a:lnTo>
                    <a:pt x="666069" y="585216"/>
                  </a:lnTo>
                  <a:lnTo>
                    <a:pt x="635508" y="573024"/>
                  </a:lnTo>
                  <a:lnTo>
                    <a:pt x="754379" y="573024"/>
                  </a:lnTo>
                  <a:lnTo>
                    <a:pt x="754379" y="579120"/>
                  </a:lnTo>
                  <a:lnTo>
                    <a:pt x="768096" y="579120"/>
                  </a:lnTo>
                  <a:lnTo>
                    <a:pt x="768096" y="585216"/>
                  </a:lnTo>
                  <a:close/>
                </a:path>
                <a:path w="1841500" h="699770">
                  <a:moveTo>
                    <a:pt x="950975" y="687324"/>
                  </a:moveTo>
                  <a:lnTo>
                    <a:pt x="922020" y="687324"/>
                  </a:lnTo>
                  <a:lnTo>
                    <a:pt x="919740" y="686414"/>
                  </a:lnTo>
                  <a:lnTo>
                    <a:pt x="1205484" y="573024"/>
                  </a:lnTo>
                  <a:lnTo>
                    <a:pt x="1206971" y="584925"/>
                  </a:lnTo>
                  <a:lnTo>
                    <a:pt x="950975" y="687324"/>
                  </a:lnTo>
                  <a:close/>
                </a:path>
                <a:path w="1841500" h="699770">
                  <a:moveTo>
                    <a:pt x="1206971" y="584925"/>
                  </a:moveTo>
                  <a:lnTo>
                    <a:pt x="1205484" y="573024"/>
                  </a:lnTo>
                  <a:lnTo>
                    <a:pt x="1236726" y="573024"/>
                  </a:lnTo>
                  <a:lnTo>
                    <a:pt x="1206971" y="584925"/>
                  </a:lnTo>
                  <a:close/>
                </a:path>
                <a:path w="1841500" h="699770">
                  <a:moveTo>
                    <a:pt x="633385" y="585216"/>
                  </a:moveTo>
                  <a:lnTo>
                    <a:pt x="632460" y="585216"/>
                  </a:lnTo>
                  <a:lnTo>
                    <a:pt x="632543" y="584881"/>
                  </a:lnTo>
                  <a:lnTo>
                    <a:pt x="633385" y="585216"/>
                  </a:lnTo>
                  <a:close/>
                </a:path>
                <a:path w="1841500" h="699770">
                  <a:moveTo>
                    <a:pt x="1207008" y="585216"/>
                  </a:moveTo>
                  <a:lnTo>
                    <a:pt x="1206246" y="585216"/>
                  </a:lnTo>
                  <a:lnTo>
                    <a:pt x="1206971" y="584925"/>
                  </a:lnTo>
                  <a:lnTo>
                    <a:pt x="1207008" y="585216"/>
                  </a:lnTo>
                  <a:close/>
                </a:path>
                <a:path w="1841500" h="699770">
                  <a:moveTo>
                    <a:pt x="922020" y="687324"/>
                  </a:moveTo>
                  <a:lnTo>
                    <a:pt x="917448" y="687324"/>
                  </a:lnTo>
                  <a:lnTo>
                    <a:pt x="919740" y="686414"/>
                  </a:lnTo>
                  <a:lnTo>
                    <a:pt x="922020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974832" y="3263889"/>
            <a:ext cx="14687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789419" y="3889247"/>
            <a:ext cx="1841500" cy="698500"/>
            <a:chOff x="6789419" y="3889247"/>
            <a:chExt cx="1841500" cy="698500"/>
          </a:xfrm>
        </p:grpSpPr>
        <p:sp>
          <p:nvSpPr>
            <p:cNvPr id="13" name="object 13" descr=""/>
            <p:cNvSpPr/>
            <p:nvPr/>
          </p:nvSpPr>
          <p:spPr>
            <a:xfrm>
              <a:off x="6795515" y="3895343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789419" y="3889247"/>
              <a:ext cx="1841500" cy="698500"/>
            </a:xfrm>
            <a:custGeom>
              <a:avLst/>
              <a:gdLst/>
              <a:ahLst/>
              <a:cxnLst/>
              <a:rect l="l" t="t" r="r" b="b"/>
              <a:pathLst>
                <a:path w="1841500" h="698500">
                  <a:moveTo>
                    <a:pt x="754379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13587"/>
                  </a:lnTo>
                  <a:lnTo>
                    <a:pt x="6096" y="513587"/>
                  </a:lnTo>
                  <a:lnTo>
                    <a:pt x="12192" y="519684"/>
                  </a:lnTo>
                  <a:lnTo>
                    <a:pt x="754379" y="519684"/>
                  </a:lnTo>
                  <a:lnTo>
                    <a:pt x="754379" y="525780"/>
                  </a:lnTo>
                  <a:close/>
                </a:path>
                <a:path w="18415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41500" h="698500">
                  <a:moveTo>
                    <a:pt x="18288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1500" h="698500">
                  <a:moveTo>
                    <a:pt x="1828800" y="519684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0992" y="12192"/>
                  </a:lnTo>
                  <a:lnTo>
                    <a:pt x="1840992" y="513587"/>
                  </a:lnTo>
                  <a:lnTo>
                    <a:pt x="1834896" y="513587"/>
                  </a:lnTo>
                  <a:lnTo>
                    <a:pt x="1828800" y="519684"/>
                  </a:lnTo>
                  <a:close/>
                </a:path>
                <a:path w="1841500" h="698500">
                  <a:moveTo>
                    <a:pt x="1840992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0992" y="6096"/>
                  </a:lnTo>
                  <a:lnTo>
                    <a:pt x="1840992" y="12192"/>
                  </a:lnTo>
                  <a:close/>
                </a:path>
                <a:path w="1841500" h="698500">
                  <a:moveTo>
                    <a:pt x="12192" y="519684"/>
                  </a:moveTo>
                  <a:lnTo>
                    <a:pt x="6096" y="513587"/>
                  </a:lnTo>
                  <a:lnTo>
                    <a:pt x="12192" y="513587"/>
                  </a:lnTo>
                  <a:lnTo>
                    <a:pt x="12192" y="519684"/>
                  </a:lnTo>
                  <a:close/>
                </a:path>
                <a:path w="1841500" h="698500">
                  <a:moveTo>
                    <a:pt x="768096" y="525780"/>
                  </a:moveTo>
                  <a:lnTo>
                    <a:pt x="762000" y="525780"/>
                  </a:lnTo>
                  <a:lnTo>
                    <a:pt x="754379" y="519684"/>
                  </a:lnTo>
                  <a:lnTo>
                    <a:pt x="12192" y="519684"/>
                  </a:lnTo>
                  <a:lnTo>
                    <a:pt x="12192" y="513587"/>
                  </a:lnTo>
                  <a:lnTo>
                    <a:pt x="768096" y="513587"/>
                  </a:lnTo>
                  <a:lnTo>
                    <a:pt x="768096" y="525780"/>
                  </a:lnTo>
                  <a:close/>
                </a:path>
                <a:path w="1841500" h="698500">
                  <a:moveTo>
                    <a:pt x="1174760" y="583692"/>
                  </a:moveTo>
                  <a:lnTo>
                    <a:pt x="1072896" y="583692"/>
                  </a:lnTo>
                  <a:lnTo>
                    <a:pt x="1072896" y="513587"/>
                  </a:lnTo>
                  <a:lnTo>
                    <a:pt x="1828800" y="513587"/>
                  </a:lnTo>
                  <a:lnTo>
                    <a:pt x="1828800" y="519684"/>
                  </a:lnTo>
                  <a:lnTo>
                    <a:pt x="1085088" y="519684"/>
                  </a:lnTo>
                  <a:lnTo>
                    <a:pt x="1078992" y="525780"/>
                  </a:lnTo>
                  <a:lnTo>
                    <a:pt x="1085088" y="525780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7596"/>
                  </a:lnTo>
                  <a:lnTo>
                    <a:pt x="1190122" y="577596"/>
                  </a:lnTo>
                  <a:lnTo>
                    <a:pt x="1174760" y="583692"/>
                  </a:lnTo>
                  <a:close/>
                </a:path>
                <a:path w="1841500" h="698500">
                  <a:moveTo>
                    <a:pt x="1840992" y="525780"/>
                  </a:moveTo>
                  <a:lnTo>
                    <a:pt x="1085088" y="525780"/>
                  </a:lnTo>
                  <a:lnTo>
                    <a:pt x="1085088" y="519684"/>
                  </a:lnTo>
                  <a:lnTo>
                    <a:pt x="1828800" y="519684"/>
                  </a:lnTo>
                  <a:lnTo>
                    <a:pt x="1834896" y="513587"/>
                  </a:lnTo>
                  <a:lnTo>
                    <a:pt x="1840992" y="513587"/>
                  </a:lnTo>
                  <a:lnTo>
                    <a:pt x="1840992" y="525780"/>
                  </a:lnTo>
                  <a:close/>
                </a:path>
                <a:path w="1841500" h="698500">
                  <a:moveTo>
                    <a:pt x="754379" y="577596"/>
                  </a:moveTo>
                  <a:lnTo>
                    <a:pt x="754379" y="519684"/>
                  </a:lnTo>
                  <a:lnTo>
                    <a:pt x="762000" y="525780"/>
                  </a:lnTo>
                  <a:lnTo>
                    <a:pt x="768096" y="525780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4379" y="577596"/>
                  </a:lnTo>
                  <a:close/>
                </a:path>
                <a:path w="1841500" h="698500">
                  <a:moveTo>
                    <a:pt x="1085088" y="525780"/>
                  </a:moveTo>
                  <a:lnTo>
                    <a:pt x="1078992" y="525780"/>
                  </a:lnTo>
                  <a:lnTo>
                    <a:pt x="1085088" y="519684"/>
                  </a:lnTo>
                  <a:lnTo>
                    <a:pt x="1085088" y="525780"/>
                  </a:lnTo>
                  <a:close/>
                </a:path>
                <a:path w="1841500" h="698500">
                  <a:moveTo>
                    <a:pt x="920496" y="697992"/>
                  </a:moveTo>
                  <a:lnTo>
                    <a:pt x="598932" y="571500"/>
                  </a:lnTo>
                  <a:lnTo>
                    <a:pt x="635508" y="571500"/>
                  </a:lnTo>
                  <a:lnTo>
                    <a:pt x="632460" y="583692"/>
                  </a:lnTo>
                  <a:lnTo>
                    <a:pt x="666069" y="583692"/>
                  </a:lnTo>
                  <a:lnTo>
                    <a:pt x="919740" y="684890"/>
                  </a:lnTo>
                  <a:lnTo>
                    <a:pt x="917448" y="685800"/>
                  </a:lnTo>
                  <a:lnTo>
                    <a:pt x="951343" y="685800"/>
                  </a:lnTo>
                  <a:lnTo>
                    <a:pt x="920496" y="697992"/>
                  </a:lnTo>
                  <a:close/>
                </a:path>
                <a:path w="1841500" h="698500">
                  <a:moveTo>
                    <a:pt x="666069" y="583692"/>
                  </a:moveTo>
                  <a:lnTo>
                    <a:pt x="632460" y="583692"/>
                  </a:lnTo>
                  <a:lnTo>
                    <a:pt x="635508" y="571500"/>
                  </a:lnTo>
                  <a:lnTo>
                    <a:pt x="666069" y="583692"/>
                  </a:lnTo>
                  <a:close/>
                </a:path>
                <a:path w="1841500" h="698500">
                  <a:moveTo>
                    <a:pt x="768096" y="583692"/>
                  </a:moveTo>
                  <a:lnTo>
                    <a:pt x="666069" y="583692"/>
                  </a:lnTo>
                  <a:lnTo>
                    <a:pt x="635508" y="571500"/>
                  </a:lnTo>
                  <a:lnTo>
                    <a:pt x="754379" y="571500"/>
                  </a:lnTo>
                  <a:lnTo>
                    <a:pt x="754379" y="577596"/>
                  </a:lnTo>
                  <a:lnTo>
                    <a:pt x="768096" y="577596"/>
                  </a:lnTo>
                  <a:lnTo>
                    <a:pt x="768096" y="583692"/>
                  </a:lnTo>
                  <a:close/>
                </a:path>
                <a:path w="1841500" h="698500">
                  <a:moveTo>
                    <a:pt x="768096" y="577596"/>
                  </a:moveTo>
                  <a:lnTo>
                    <a:pt x="754379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1500" h="698500">
                  <a:moveTo>
                    <a:pt x="1085088" y="577596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7596"/>
                  </a:lnTo>
                  <a:close/>
                </a:path>
                <a:path w="1841500" h="698500">
                  <a:moveTo>
                    <a:pt x="1190122" y="577596"/>
                  </a:moveTo>
                  <a:lnTo>
                    <a:pt x="1085088" y="577596"/>
                  </a:lnTo>
                  <a:lnTo>
                    <a:pt x="1085088" y="571500"/>
                  </a:lnTo>
                  <a:lnTo>
                    <a:pt x="1205484" y="571500"/>
                  </a:lnTo>
                  <a:lnTo>
                    <a:pt x="1190122" y="577596"/>
                  </a:lnTo>
                  <a:close/>
                </a:path>
                <a:path w="1841500" h="698500">
                  <a:moveTo>
                    <a:pt x="951343" y="685800"/>
                  </a:moveTo>
                  <a:lnTo>
                    <a:pt x="922020" y="685800"/>
                  </a:lnTo>
                  <a:lnTo>
                    <a:pt x="919740" y="684890"/>
                  </a:lnTo>
                  <a:lnTo>
                    <a:pt x="1205484" y="571500"/>
                  </a:lnTo>
                  <a:lnTo>
                    <a:pt x="1207008" y="583692"/>
                  </a:lnTo>
                  <a:lnTo>
                    <a:pt x="1209688" y="583692"/>
                  </a:lnTo>
                  <a:lnTo>
                    <a:pt x="951343" y="685800"/>
                  </a:lnTo>
                  <a:close/>
                </a:path>
                <a:path w="1841500" h="698500">
                  <a:moveTo>
                    <a:pt x="1209688" y="583692"/>
                  </a:moveTo>
                  <a:lnTo>
                    <a:pt x="1207008" y="583692"/>
                  </a:lnTo>
                  <a:lnTo>
                    <a:pt x="1205484" y="571500"/>
                  </a:lnTo>
                  <a:lnTo>
                    <a:pt x="1240536" y="571500"/>
                  </a:lnTo>
                  <a:lnTo>
                    <a:pt x="1209688" y="583692"/>
                  </a:lnTo>
                  <a:close/>
                </a:path>
                <a:path w="1841500" h="698500">
                  <a:moveTo>
                    <a:pt x="922020" y="685800"/>
                  </a:moveTo>
                  <a:lnTo>
                    <a:pt x="917448" y="685800"/>
                  </a:lnTo>
                  <a:lnTo>
                    <a:pt x="919740" y="684890"/>
                  </a:lnTo>
                  <a:lnTo>
                    <a:pt x="92202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035777" y="4030492"/>
            <a:ext cx="13468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813803" y="4680203"/>
            <a:ext cx="1842770" cy="547370"/>
            <a:chOff x="6813803" y="4680203"/>
            <a:chExt cx="1842770" cy="547370"/>
          </a:xfrm>
        </p:grpSpPr>
        <p:sp>
          <p:nvSpPr>
            <p:cNvPr id="17" name="object 17" descr=""/>
            <p:cNvSpPr/>
            <p:nvPr/>
          </p:nvSpPr>
          <p:spPr>
            <a:xfrm>
              <a:off x="6819899" y="4686300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334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13803" y="4680203"/>
              <a:ext cx="1842770" cy="547370"/>
            </a:xfrm>
            <a:custGeom>
              <a:avLst/>
              <a:gdLst/>
              <a:ahLst/>
              <a:cxnLst/>
              <a:rect l="l" t="t" r="r" b="b"/>
              <a:pathLst>
                <a:path w="1842770" h="547370">
                  <a:moveTo>
                    <a:pt x="1842516" y="547116"/>
                  </a:moveTo>
                  <a:lnTo>
                    <a:pt x="0" y="547116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33400"/>
                  </a:lnTo>
                  <a:lnTo>
                    <a:pt x="6096" y="533400"/>
                  </a:lnTo>
                  <a:lnTo>
                    <a:pt x="13716" y="539496"/>
                  </a:lnTo>
                  <a:lnTo>
                    <a:pt x="1842516" y="539496"/>
                  </a:lnTo>
                  <a:lnTo>
                    <a:pt x="1842516" y="547116"/>
                  </a:lnTo>
                  <a:close/>
                </a:path>
                <a:path w="1842770" h="547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42770" h="547370">
                  <a:moveTo>
                    <a:pt x="18288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2770" h="547370">
                  <a:moveTo>
                    <a:pt x="1828800" y="539496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2516" y="13716"/>
                  </a:lnTo>
                  <a:lnTo>
                    <a:pt x="1842516" y="533400"/>
                  </a:lnTo>
                  <a:lnTo>
                    <a:pt x="1834896" y="533400"/>
                  </a:lnTo>
                  <a:lnTo>
                    <a:pt x="1828800" y="539496"/>
                  </a:lnTo>
                  <a:close/>
                </a:path>
                <a:path w="1842770" h="547370">
                  <a:moveTo>
                    <a:pt x="1842516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3716"/>
                  </a:lnTo>
                  <a:close/>
                </a:path>
                <a:path w="1842770" h="547370">
                  <a:moveTo>
                    <a:pt x="13716" y="539496"/>
                  </a:moveTo>
                  <a:lnTo>
                    <a:pt x="6096" y="533400"/>
                  </a:lnTo>
                  <a:lnTo>
                    <a:pt x="13716" y="533400"/>
                  </a:lnTo>
                  <a:lnTo>
                    <a:pt x="13716" y="539496"/>
                  </a:lnTo>
                  <a:close/>
                </a:path>
                <a:path w="1842770" h="547370">
                  <a:moveTo>
                    <a:pt x="1828800" y="539496"/>
                  </a:moveTo>
                  <a:lnTo>
                    <a:pt x="13716" y="539496"/>
                  </a:lnTo>
                  <a:lnTo>
                    <a:pt x="13716" y="533400"/>
                  </a:lnTo>
                  <a:lnTo>
                    <a:pt x="1828800" y="533400"/>
                  </a:lnTo>
                  <a:lnTo>
                    <a:pt x="1828800" y="539496"/>
                  </a:lnTo>
                  <a:close/>
                </a:path>
                <a:path w="1842770" h="547370">
                  <a:moveTo>
                    <a:pt x="1842516" y="539496"/>
                  </a:moveTo>
                  <a:lnTo>
                    <a:pt x="1828800" y="539496"/>
                  </a:lnTo>
                  <a:lnTo>
                    <a:pt x="1834896" y="533400"/>
                  </a:lnTo>
                  <a:lnTo>
                    <a:pt x="1842516" y="533400"/>
                  </a:lnTo>
                  <a:lnTo>
                    <a:pt x="1842516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819900" y="4686300"/>
            <a:ext cx="1828800" cy="5334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7325" marR="181610" indent="397510">
              <a:lnSpc>
                <a:spcPct val="100000"/>
              </a:lnSpc>
              <a:spcBef>
                <a:spcPts val="409"/>
              </a:spcBef>
            </a:pPr>
            <a:r>
              <a:rPr dirty="0" sz="1400" spc="-10" b="1">
                <a:latin typeface="Tahoma"/>
                <a:cs typeface="Tahoma"/>
              </a:rPr>
              <a:t>System Implementation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25" i="0">
                <a:latin typeface="Times New Roman"/>
                <a:cs typeface="Times New Roman"/>
              </a:rPr>
              <a:t>Object-</a:t>
            </a:r>
            <a:r>
              <a:rPr dirty="0" i="0">
                <a:latin typeface="Times New Roman"/>
                <a:cs typeface="Times New Roman"/>
              </a:rPr>
              <a:t>Oriented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619" y="1919638"/>
            <a:ext cx="7091680" cy="12001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4166"/>
              <a:buChar char="■"/>
              <a:tabLst>
                <a:tab pos="299085" algn="l"/>
                <a:tab pos="299720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Pros:</a:t>
            </a:r>
            <a:endParaRPr sz="24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Iterative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incremental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40823" y="3093810"/>
            <a:ext cx="458470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Char char="■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Promote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independence</a:t>
            </a:r>
            <a:endParaRPr sz="2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Char char="■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degree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productivity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813805" y="3413760"/>
            <a:ext cx="1842770" cy="472440"/>
            <a:chOff x="6813805" y="3413760"/>
            <a:chExt cx="1842770" cy="472440"/>
          </a:xfrm>
        </p:grpSpPr>
        <p:sp>
          <p:nvSpPr>
            <p:cNvPr id="6" name="object 6" descr=""/>
            <p:cNvSpPr/>
            <p:nvPr/>
          </p:nvSpPr>
          <p:spPr>
            <a:xfrm>
              <a:off x="6819900" y="3419856"/>
              <a:ext cx="1828800" cy="466725"/>
            </a:xfrm>
            <a:custGeom>
              <a:avLst/>
              <a:gdLst/>
              <a:ahLst/>
              <a:cxnLst/>
              <a:rect l="l" t="t" r="r" b="b"/>
              <a:pathLst>
                <a:path w="1828800" h="466725">
                  <a:moveTo>
                    <a:pt x="1828800" y="466343"/>
                  </a:moveTo>
                  <a:lnTo>
                    <a:pt x="0" y="466343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4663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13805" y="3413760"/>
              <a:ext cx="1842770" cy="472440"/>
            </a:xfrm>
            <a:custGeom>
              <a:avLst/>
              <a:gdLst/>
              <a:ahLst/>
              <a:cxnLst/>
              <a:rect l="l" t="t" r="r" b="b"/>
              <a:pathLst>
                <a:path w="1842770" h="472439">
                  <a:moveTo>
                    <a:pt x="13715" y="472440"/>
                  </a:moveTo>
                  <a:lnTo>
                    <a:pt x="0" y="472440"/>
                  </a:lnTo>
                  <a:lnTo>
                    <a:pt x="0" y="0"/>
                  </a:lnTo>
                  <a:lnTo>
                    <a:pt x="1842515" y="0"/>
                  </a:lnTo>
                  <a:lnTo>
                    <a:pt x="1842515" y="6095"/>
                  </a:lnTo>
                  <a:lnTo>
                    <a:pt x="13715" y="6095"/>
                  </a:lnTo>
                  <a:lnTo>
                    <a:pt x="6095" y="12191"/>
                  </a:lnTo>
                  <a:lnTo>
                    <a:pt x="13715" y="12191"/>
                  </a:lnTo>
                  <a:lnTo>
                    <a:pt x="13715" y="472440"/>
                  </a:lnTo>
                  <a:close/>
                </a:path>
                <a:path w="1842770" h="472439">
                  <a:moveTo>
                    <a:pt x="13715" y="12191"/>
                  </a:moveTo>
                  <a:lnTo>
                    <a:pt x="6095" y="12191"/>
                  </a:lnTo>
                  <a:lnTo>
                    <a:pt x="13715" y="6095"/>
                  </a:lnTo>
                  <a:lnTo>
                    <a:pt x="13715" y="12191"/>
                  </a:lnTo>
                  <a:close/>
                </a:path>
                <a:path w="1842770" h="472439">
                  <a:moveTo>
                    <a:pt x="1828799" y="12191"/>
                  </a:moveTo>
                  <a:lnTo>
                    <a:pt x="13715" y="12191"/>
                  </a:lnTo>
                  <a:lnTo>
                    <a:pt x="13715" y="6095"/>
                  </a:lnTo>
                  <a:lnTo>
                    <a:pt x="1828799" y="6095"/>
                  </a:lnTo>
                  <a:lnTo>
                    <a:pt x="1828799" y="12191"/>
                  </a:lnTo>
                  <a:close/>
                </a:path>
                <a:path w="1842770" h="472439">
                  <a:moveTo>
                    <a:pt x="1842515" y="472440"/>
                  </a:moveTo>
                  <a:lnTo>
                    <a:pt x="1828799" y="472440"/>
                  </a:lnTo>
                  <a:lnTo>
                    <a:pt x="1828799" y="6095"/>
                  </a:lnTo>
                  <a:lnTo>
                    <a:pt x="1834895" y="12191"/>
                  </a:lnTo>
                  <a:lnTo>
                    <a:pt x="1842515" y="12191"/>
                  </a:lnTo>
                  <a:lnTo>
                    <a:pt x="1842515" y="472440"/>
                  </a:lnTo>
                  <a:close/>
                </a:path>
                <a:path w="1842770" h="472439">
                  <a:moveTo>
                    <a:pt x="1842515" y="12191"/>
                  </a:moveTo>
                  <a:lnTo>
                    <a:pt x="1834895" y="12191"/>
                  </a:lnTo>
                  <a:lnTo>
                    <a:pt x="1828799" y="6095"/>
                  </a:lnTo>
                  <a:lnTo>
                    <a:pt x="1842515" y="6095"/>
                  </a:lnTo>
                  <a:lnTo>
                    <a:pt x="184251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25726" y="3459000"/>
            <a:ext cx="121602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Development Planning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200" y="3489960"/>
            <a:ext cx="9144000" cy="3825240"/>
            <a:chOff x="457200" y="3489960"/>
            <a:chExt cx="9144000" cy="3825240"/>
          </a:xfrm>
        </p:grpSpPr>
        <p:sp>
          <p:nvSpPr>
            <p:cNvPr id="10" name="object 10" descr=""/>
            <p:cNvSpPr/>
            <p:nvPr/>
          </p:nvSpPr>
          <p:spPr>
            <a:xfrm>
              <a:off x="9138741" y="3838956"/>
              <a:ext cx="41275" cy="47625"/>
            </a:xfrm>
            <a:custGeom>
              <a:avLst/>
              <a:gdLst/>
              <a:ahLst/>
              <a:cxnLst/>
              <a:rect l="l" t="t" r="r" b="b"/>
              <a:pathLst>
                <a:path w="41275" h="47625">
                  <a:moveTo>
                    <a:pt x="41153" y="47243"/>
                  </a:moveTo>
                  <a:lnTo>
                    <a:pt x="0" y="47243"/>
                  </a:lnTo>
                  <a:lnTo>
                    <a:pt x="6274" y="39652"/>
                  </a:lnTo>
                  <a:lnTo>
                    <a:pt x="28118" y="0"/>
                  </a:lnTo>
                  <a:lnTo>
                    <a:pt x="40677" y="41228"/>
                  </a:lnTo>
                  <a:lnTo>
                    <a:pt x="41153" y="4724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801100" y="3496056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80999" y="390144"/>
                  </a:moveTo>
                  <a:lnTo>
                    <a:pt x="377970" y="390144"/>
                  </a:lnTo>
                  <a:lnTo>
                    <a:pt x="376900" y="379912"/>
                  </a:lnTo>
                  <a:lnTo>
                    <a:pt x="364983" y="342435"/>
                  </a:lnTo>
                  <a:lnTo>
                    <a:pt x="345818" y="307094"/>
                  </a:lnTo>
                  <a:lnTo>
                    <a:pt x="319975" y="274316"/>
                  </a:lnTo>
                  <a:lnTo>
                    <a:pt x="288025" y="244526"/>
                  </a:lnTo>
                  <a:lnTo>
                    <a:pt x="250538" y="218151"/>
                  </a:lnTo>
                  <a:lnTo>
                    <a:pt x="208083" y="195616"/>
                  </a:lnTo>
                  <a:lnTo>
                    <a:pt x="161232" y="177348"/>
                  </a:lnTo>
                  <a:lnTo>
                    <a:pt x="110554" y="163772"/>
                  </a:lnTo>
                  <a:lnTo>
                    <a:pt x="56620" y="155313"/>
                  </a:lnTo>
                  <a:lnTo>
                    <a:pt x="0" y="152399"/>
                  </a:lnTo>
                  <a:lnTo>
                    <a:pt x="0" y="0"/>
                  </a:lnTo>
                  <a:lnTo>
                    <a:pt x="56620" y="2913"/>
                  </a:lnTo>
                  <a:lnTo>
                    <a:pt x="110554" y="11372"/>
                  </a:lnTo>
                  <a:lnTo>
                    <a:pt x="161232" y="24948"/>
                  </a:lnTo>
                  <a:lnTo>
                    <a:pt x="208083" y="43216"/>
                  </a:lnTo>
                  <a:lnTo>
                    <a:pt x="250538" y="65751"/>
                  </a:lnTo>
                  <a:lnTo>
                    <a:pt x="288025" y="92126"/>
                  </a:lnTo>
                  <a:lnTo>
                    <a:pt x="319975" y="121916"/>
                  </a:lnTo>
                  <a:lnTo>
                    <a:pt x="345818" y="154694"/>
                  </a:lnTo>
                  <a:lnTo>
                    <a:pt x="364983" y="190035"/>
                  </a:lnTo>
                  <a:lnTo>
                    <a:pt x="376900" y="227512"/>
                  </a:lnTo>
                  <a:lnTo>
                    <a:pt x="380999" y="266699"/>
                  </a:lnTo>
                  <a:lnTo>
                    <a:pt x="380999" y="390144"/>
                  </a:lnTo>
                  <a:close/>
                </a:path>
              </a:pathLst>
            </a:custGeom>
            <a:solidFill>
              <a:srgbClr val="0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795004" y="3489960"/>
              <a:ext cx="394970" cy="396240"/>
            </a:xfrm>
            <a:custGeom>
              <a:avLst/>
              <a:gdLst/>
              <a:ahLst/>
              <a:cxnLst/>
              <a:rect l="l" t="t" r="r" b="b"/>
              <a:pathLst>
                <a:path w="394970" h="396239">
                  <a:moveTo>
                    <a:pt x="307848" y="271272"/>
                  </a:moveTo>
                  <a:lnTo>
                    <a:pt x="297180" y="260604"/>
                  </a:lnTo>
                  <a:lnTo>
                    <a:pt x="272796" y="242316"/>
                  </a:lnTo>
                  <a:lnTo>
                    <a:pt x="259080" y="233172"/>
                  </a:lnTo>
                  <a:lnTo>
                    <a:pt x="245364" y="225551"/>
                  </a:lnTo>
                  <a:lnTo>
                    <a:pt x="246888" y="225551"/>
                  </a:lnTo>
                  <a:lnTo>
                    <a:pt x="216408" y="210312"/>
                  </a:lnTo>
                  <a:lnTo>
                    <a:pt x="217932" y="210312"/>
                  </a:lnTo>
                  <a:lnTo>
                    <a:pt x="185928" y="196596"/>
                  </a:lnTo>
                  <a:lnTo>
                    <a:pt x="152400" y="185928"/>
                  </a:lnTo>
                  <a:lnTo>
                    <a:pt x="153924" y="185928"/>
                  </a:lnTo>
                  <a:lnTo>
                    <a:pt x="135635" y="181356"/>
                  </a:lnTo>
                  <a:lnTo>
                    <a:pt x="137160" y="181356"/>
                  </a:lnTo>
                  <a:lnTo>
                    <a:pt x="118872" y="176783"/>
                  </a:lnTo>
                  <a:lnTo>
                    <a:pt x="64008" y="167640"/>
                  </a:lnTo>
                  <a:lnTo>
                    <a:pt x="45719" y="166116"/>
                  </a:lnTo>
                  <a:lnTo>
                    <a:pt x="25908" y="166116"/>
                  </a:lnTo>
                  <a:lnTo>
                    <a:pt x="0" y="164591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65532" y="3048"/>
                  </a:lnTo>
                  <a:lnTo>
                    <a:pt x="83819" y="6096"/>
                  </a:lnTo>
                  <a:lnTo>
                    <a:pt x="13716" y="6096"/>
                  </a:lnTo>
                  <a:lnTo>
                    <a:pt x="6096" y="12191"/>
                  </a:lnTo>
                  <a:lnTo>
                    <a:pt x="13716" y="12778"/>
                  </a:lnTo>
                  <a:lnTo>
                    <a:pt x="13716" y="152400"/>
                  </a:lnTo>
                  <a:lnTo>
                    <a:pt x="7619" y="152400"/>
                  </a:lnTo>
                  <a:lnTo>
                    <a:pt x="13716" y="158496"/>
                  </a:lnTo>
                  <a:lnTo>
                    <a:pt x="83819" y="158496"/>
                  </a:lnTo>
                  <a:lnTo>
                    <a:pt x="103632" y="161543"/>
                  </a:lnTo>
                  <a:lnTo>
                    <a:pt x="156972" y="173736"/>
                  </a:lnTo>
                  <a:lnTo>
                    <a:pt x="222503" y="198120"/>
                  </a:lnTo>
                  <a:lnTo>
                    <a:pt x="266700" y="222504"/>
                  </a:lnTo>
                  <a:lnTo>
                    <a:pt x="304800" y="251459"/>
                  </a:lnTo>
                  <a:lnTo>
                    <a:pt x="316992" y="260604"/>
                  </a:lnTo>
                  <a:lnTo>
                    <a:pt x="324993" y="269748"/>
                  </a:lnTo>
                  <a:lnTo>
                    <a:pt x="307848" y="269748"/>
                  </a:lnTo>
                  <a:lnTo>
                    <a:pt x="307848" y="271272"/>
                  </a:lnTo>
                  <a:close/>
                </a:path>
                <a:path w="394970" h="396239">
                  <a:moveTo>
                    <a:pt x="13716" y="12778"/>
                  </a:moveTo>
                  <a:lnTo>
                    <a:pt x="6096" y="12191"/>
                  </a:lnTo>
                  <a:lnTo>
                    <a:pt x="13716" y="6096"/>
                  </a:lnTo>
                  <a:lnTo>
                    <a:pt x="13716" y="12778"/>
                  </a:lnTo>
                  <a:close/>
                </a:path>
                <a:path w="394970" h="396239">
                  <a:moveTo>
                    <a:pt x="307848" y="118872"/>
                  </a:moveTo>
                  <a:lnTo>
                    <a:pt x="297180" y="108204"/>
                  </a:lnTo>
                  <a:lnTo>
                    <a:pt x="272796" y="89916"/>
                  </a:lnTo>
                  <a:lnTo>
                    <a:pt x="259080" y="80772"/>
                  </a:lnTo>
                  <a:lnTo>
                    <a:pt x="245364" y="73151"/>
                  </a:lnTo>
                  <a:lnTo>
                    <a:pt x="246888" y="73151"/>
                  </a:lnTo>
                  <a:lnTo>
                    <a:pt x="216408" y="57912"/>
                  </a:lnTo>
                  <a:lnTo>
                    <a:pt x="217932" y="57912"/>
                  </a:lnTo>
                  <a:lnTo>
                    <a:pt x="185928" y="44196"/>
                  </a:lnTo>
                  <a:lnTo>
                    <a:pt x="152400" y="33528"/>
                  </a:lnTo>
                  <a:lnTo>
                    <a:pt x="153924" y="33528"/>
                  </a:lnTo>
                  <a:lnTo>
                    <a:pt x="135635" y="28956"/>
                  </a:lnTo>
                  <a:lnTo>
                    <a:pt x="137160" y="28956"/>
                  </a:lnTo>
                  <a:lnTo>
                    <a:pt x="118872" y="24383"/>
                  </a:lnTo>
                  <a:lnTo>
                    <a:pt x="64008" y="15240"/>
                  </a:lnTo>
                  <a:lnTo>
                    <a:pt x="45719" y="13716"/>
                  </a:lnTo>
                  <a:lnTo>
                    <a:pt x="25908" y="13716"/>
                  </a:lnTo>
                  <a:lnTo>
                    <a:pt x="13716" y="12778"/>
                  </a:lnTo>
                  <a:lnTo>
                    <a:pt x="13716" y="6096"/>
                  </a:lnTo>
                  <a:lnTo>
                    <a:pt x="83819" y="6096"/>
                  </a:lnTo>
                  <a:lnTo>
                    <a:pt x="121919" y="12191"/>
                  </a:lnTo>
                  <a:lnTo>
                    <a:pt x="190500" y="32004"/>
                  </a:lnTo>
                  <a:lnTo>
                    <a:pt x="266700" y="70104"/>
                  </a:lnTo>
                  <a:lnTo>
                    <a:pt x="304800" y="99059"/>
                  </a:lnTo>
                  <a:lnTo>
                    <a:pt x="316992" y="108204"/>
                  </a:lnTo>
                  <a:lnTo>
                    <a:pt x="324993" y="117348"/>
                  </a:lnTo>
                  <a:lnTo>
                    <a:pt x="307848" y="117348"/>
                  </a:lnTo>
                  <a:lnTo>
                    <a:pt x="307848" y="118872"/>
                  </a:lnTo>
                  <a:close/>
                </a:path>
                <a:path w="394970" h="396239">
                  <a:moveTo>
                    <a:pt x="390482" y="234696"/>
                  </a:moveTo>
                  <a:lnTo>
                    <a:pt x="377951" y="234696"/>
                  </a:lnTo>
                  <a:lnTo>
                    <a:pt x="373380" y="220980"/>
                  </a:lnTo>
                  <a:lnTo>
                    <a:pt x="370332" y="208788"/>
                  </a:lnTo>
                  <a:lnTo>
                    <a:pt x="364235" y="196596"/>
                  </a:lnTo>
                  <a:lnTo>
                    <a:pt x="359664" y="184404"/>
                  </a:lnTo>
                  <a:lnTo>
                    <a:pt x="352044" y="172212"/>
                  </a:lnTo>
                  <a:lnTo>
                    <a:pt x="344424" y="161543"/>
                  </a:lnTo>
                  <a:lnTo>
                    <a:pt x="336803" y="149351"/>
                  </a:lnTo>
                  <a:lnTo>
                    <a:pt x="318516" y="128016"/>
                  </a:lnTo>
                  <a:lnTo>
                    <a:pt x="307848" y="117348"/>
                  </a:lnTo>
                  <a:lnTo>
                    <a:pt x="324993" y="117348"/>
                  </a:lnTo>
                  <a:lnTo>
                    <a:pt x="327660" y="120396"/>
                  </a:lnTo>
                  <a:lnTo>
                    <a:pt x="336803" y="131064"/>
                  </a:lnTo>
                  <a:lnTo>
                    <a:pt x="347472" y="141732"/>
                  </a:lnTo>
                  <a:lnTo>
                    <a:pt x="370332" y="178308"/>
                  </a:lnTo>
                  <a:lnTo>
                    <a:pt x="376428" y="192024"/>
                  </a:lnTo>
                  <a:lnTo>
                    <a:pt x="382524" y="204216"/>
                  </a:lnTo>
                  <a:lnTo>
                    <a:pt x="385572" y="217932"/>
                  </a:lnTo>
                  <a:lnTo>
                    <a:pt x="390144" y="231648"/>
                  </a:lnTo>
                  <a:lnTo>
                    <a:pt x="390482" y="234696"/>
                  </a:lnTo>
                  <a:close/>
                </a:path>
                <a:path w="394970" h="396239">
                  <a:moveTo>
                    <a:pt x="13716" y="158496"/>
                  </a:moveTo>
                  <a:lnTo>
                    <a:pt x="7619" y="152400"/>
                  </a:lnTo>
                  <a:lnTo>
                    <a:pt x="13716" y="152400"/>
                  </a:lnTo>
                  <a:lnTo>
                    <a:pt x="13716" y="158496"/>
                  </a:lnTo>
                  <a:close/>
                </a:path>
                <a:path w="394970" h="396239">
                  <a:moveTo>
                    <a:pt x="83819" y="158496"/>
                  </a:moveTo>
                  <a:lnTo>
                    <a:pt x="13716" y="158496"/>
                  </a:lnTo>
                  <a:lnTo>
                    <a:pt x="13716" y="152400"/>
                  </a:lnTo>
                  <a:lnTo>
                    <a:pt x="25908" y="152400"/>
                  </a:lnTo>
                  <a:lnTo>
                    <a:pt x="65532" y="155448"/>
                  </a:lnTo>
                  <a:lnTo>
                    <a:pt x="83819" y="158496"/>
                  </a:lnTo>
                  <a:close/>
                </a:path>
                <a:path w="394970" h="396239">
                  <a:moveTo>
                    <a:pt x="381000" y="260604"/>
                  </a:moveTo>
                  <a:lnTo>
                    <a:pt x="379476" y="246888"/>
                  </a:lnTo>
                  <a:lnTo>
                    <a:pt x="376428" y="233172"/>
                  </a:lnTo>
                  <a:lnTo>
                    <a:pt x="377951" y="234696"/>
                  </a:lnTo>
                  <a:lnTo>
                    <a:pt x="390482" y="234696"/>
                  </a:lnTo>
                  <a:lnTo>
                    <a:pt x="393192" y="259080"/>
                  </a:lnTo>
                  <a:lnTo>
                    <a:pt x="381000" y="259080"/>
                  </a:lnTo>
                  <a:lnTo>
                    <a:pt x="381000" y="260604"/>
                  </a:lnTo>
                  <a:close/>
                </a:path>
                <a:path w="394970" h="396239">
                  <a:moveTo>
                    <a:pt x="394716" y="396239"/>
                  </a:moveTo>
                  <a:lnTo>
                    <a:pt x="391498" y="396239"/>
                  </a:lnTo>
                  <a:lnTo>
                    <a:pt x="390144" y="384048"/>
                  </a:lnTo>
                  <a:lnTo>
                    <a:pt x="385572" y="370332"/>
                  </a:lnTo>
                  <a:lnTo>
                    <a:pt x="382524" y="356616"/>
                  </a:lnTo>
                  <a:lnTo>
                    <a:pt x="381000" y="353567"/>
                  </a:lnTo>
                  <a:lnTo>
                    <a:pt x="381000" y="259080"/>
                  </a:lnTo>
                  <a:lnTo>
                    <a:pt x="393192" y="259080"/>
                  </a:lnTo>
                  <a:lnTo>
                    <a:pt x="394716" y="272796"/>
                  </a:lnTo>
                  <a:lnTo>
                    <a:pt x="394716" y="396239"/>
                  </a:lnTo>
                  <a:close/>
                </a:path>
                <a:path w="394970" h="396239">
                  <a:moveTo>
                    <a:pt x="364405" y="349335"/>
                  </a:moveTo>
                  <a:lnTo>
                    <a:pt x="364235" y="348996"/>
                  </a:lnTo>
                  <a:lnTo>
                    <a:pt x="359664" y="336804"/>
                  </a:lnTo>
                  <a:lnTo>
                    <a:pt x="352044" y="324612"/>
                  </a:lnTo>
                  <a:lnTo>
                    <a:pt x="344424" y="313943"/>
                  </a:lnTo>
                  <a:lnTo>
                    <a:pt x="336803" y="301751"/>
                  </a:lnTo>
                  <a:lnTo>
                    <a:pt x="318516" y="280416"/>
                  </a:lnTo>
                  <a:lnTo>
                    <a:pt x="307848" y="269748"/>
                  </a:lnTo>
                  <a:lnTo>
                    <a:pt x="324993" y="269748"/>
                  </a:lnTo>
                  <a:lnTo>
                    <a:pt x="327660" y="272796"/>
                  </a:lnTo>
                  <a:lnTo>
                    <a:pt x="336803" y="283464"/>
                  </a:lnTo>
                  <a:lnTo>
                    <a:pt x="347472" y="294132"/>
                  </a:lnTo>
                  <a:lnTo>
                    <a:pt x="370332" y="330708"/>
                  </a:lnTo>
                  <a:lnTo>
                    <a:pt x="376428" y="344424"/>
                  </a:lnTo>
                  <a:lnTo>
                    <a:pt x="377190" y="345948"/>
                  </a:lnTo>
                  <a:lnTo>
                    <a:pt x="365760" y="345948"/>
                  </a:lnTo>
                  <a:lnTo>
                    <a:pt x="364405" y="349335"/>
                  </a:lnTo>
                  <a:close/>
                </a:path>
                <a:path w="394970" h="396239">
                  <a:moveTo>
                    <a:pt x="381000" y="387096"/>
                  </a:moveTo>
                  <a:lnTo>
                    <a:pt x="377951" y="387096"/>
                  </a:lnTo>
                  <a:lnTo>
                    <a:pt x="373380" y="373380"/>
                  </a:lnTo>
                  <a:lnTo>
                    <a:pt x="371348" y="365251"/>
                  </a:lnTo>
                  <a:lnTo>
                    <a:pt x="377951" y="352043"/>
                  </a:lnTo>
                  <a:lnTo>
                    <a:pt x="365760" y="345948"/>
                  </a:lnTo>
                  <a:lnTo>
                    <a:pt x="377190" y="345948"/>
                  </a:lnTo>
                  <a:lnTo>
                    <a:pt x="381000" y="353567"/>
                  </a:lnTo>
                  <a:lnTo>
                    <a:pt x="381000" y="387096"/>
                  </a:lnTo>
                  <a:close/>
                </a:path>
                <a:path w="394970" h="396239">
                  <a:moveTo>
                    <a:pt x="364845" y="376428"/>
                  </a:moveTo>
                  <a:lnTo>
                    <a:pt x="350519" y="376428"/>
                  </a:lnTo>
                  <a:lnTo>
                    <a:pt x="359664" y="361188"/>
                  </a:lnTo>
                  <a:lnTo>
                    <a:pt x="364405" y="349335"/>
                  </a:lnTo>
                  <a:lnTo>
                    <a:pt x="370332" y="361188"/>
                  </a:lnTo>
                  <a:lnTo>
                    <a:pt x="371348" y="365251"/>
                  </a:lnTo>
                  <a:lnTo>
                    <a:pt x="370332" y="367283"/>
                  </a:lnTo>
                  <a:lnTo>
                    <a:pt x="364845" y="376428"/>
                  </a:lnTo>
                  <a:close/>
                </a:path>
                <a:path w="394970" h="396239">
                  <a:moveTo>
                    <a:pt x="391498" y="396239"/>
                  </a:moveTo>
                  <a:lnTo>
                    <a:pt x="381000" y="396239"/>
                  </a:lnTo>
                  <a:lnTo>
                    <a:pt x="381000" y="353567"/>
                  </a:lnTo>
                  <a:lnTo>
                    <a:pt x="382524" y="356616"/>
                  </a:lnTo>
                  <a:lnTo>
                    <a:pt x="385572" y="370332"/>
                  </a:lnTo>
                  <a:lnTo>
                    <a:pt x="390144" y="384048"/>
                  </a:lnTo>
                  <a:lnTo>
                    <a:pt x="391498" y="396239"/>
                  </a:lnTo>
                  <a:close/>
                </a:path>
                <a:path w="394970" h="396239">
                  <a:moveTo>
                    <a:pt x="352958" y="396239"/>
                  </a:moveTo>
                  <a:lnTo>
                    <a:pt x="336634" y="396239"/>
                  </a:lnTo>
                  <a:lnTo>
                    <a:pt x="341376" y="390143"/>
                  </a:lnTo>
                  <a:lnTo>
                    <a:pt x="350519" y="374904"/>
                  </a:lnTo>
                  <a:lnTo>
                    <a:pt x="350519" y="376428"/>
                  </a:lnTo>
                  <a:lnTo>
                    <a:pt x="364845" y="376428"/>
                  </a:lnTo>
                  <a:lnTo>
                    <a:pt x="352958" y="396239"/>
                  </a:lnTo>
                  <a:close/>
                </a:path>
                <a:path w="394970" h="396239">
                  <a:moveTo>
                    <a:pt x="381000" y="396239"/>
                  </a:moveTo>
                  <a:lnTo>
                    <a:pt x="378798" y="396239"/>
                  </a:lnTo>
                  <a:lnTo>
                    <a:pt x="376428" y="385572"/>
                  </a:lnTo>
                  <a:lnTo>
                    <a:pt x="377951" y="387096"/>
                  </a:lnTo>
                  <a:lnTo>
                    <a:pt x="381000" y="387096"/>
                  </a:lnTo>
                  <a:lnTo>
                    <a:pt x="381000" y="396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83619" y="3826319"/>
            <a:ext cx="4808855" cy="15608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697865" indent="-228600">
              <a:lnSpc>
                <a:spcPct val="100000"/>
              </a:lnSpc>
              <a:spcBef>
                <a:spcPts val="57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reuse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ct val="54166"/>
              <a:buChar char="■"/>
              <a:tabLst>
                <a:tab pos="299085" algn="l"/>
                <a:tab pos="2997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Cons:</a:t>
            </a:r>
            <a:endParaRPr sz="24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Difficulty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increases</a:t>
            </a:r>
            <a:endParaRPr sz="20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complexity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280403" y="4328160"/>
            <a:ext cx="2909570" cy="1841500"/>
            <a:chOff x="6280403" y="4328160"/>
            <a:chExt cx="2909570" cy="1841500"/>
          </a:xfrm>
        </p:grpSpPr>
        <p:sp>
          <p:nvSpPr>
            <p:cNvPr id="16" name="object 16" descr=""/>
            <p:cNvSpPr/>
            <p:nvPr/>
          </p:nvSpPr>
          <p:spPr>
            <a:xfrm>
              <a:off x="8801099" y="4677155"/>
              <a:ext cx="381635" cy="403860"/>
            </a:xfrm>
            <a:custGeom>
              <a:avLst/>
              <a:gdLst/>
              <a:ahLst/>
              <a:cxnLst/>
              <a:rect l="l" t="t" r="r" b="b"/>
              <a:pathLst>
                <a:path w="381634" h="403860">
                  <a:moveTo>
                    <a:pt x="353400" y="175260"/>
                  </a:moveTo>
                  <a:lnTo>
                    <a:pt x="128016" y="175260"/>
                  </a:lnTo>
                  <a:lnTo>
                    <a:pt x="182880" y="158467"/>
                  </a:lnTo>
                  <a:lnTo>
                    <a:pt x="232664" y="135918"/>
                  </a:lnTo>
                  <a:lnTo>
                    <a:pt x="276606" y="108203"/>
                  </a:lnTo>
                  <a:lnTo>
                    <a:pt x="313944" y="75917"/>
                  </a:lnTo>
                  <a:lnTo>
                    <a:pt x="343916" y="39652"/>
                  </a:lnTo>
                  <a:lnTo>
                    <a:pt x="365760" y="0"/>
                  </a:lnTo>
                  <a:lnTo>
                    <a:pt x="378319" y="41228"/>
                  </a:lnTo>
                  <a:lnTo>
                    <a:pt x="381560" y="82210"/>
                  </a:lnTo>
                  <a:lnTo>
                    <a:pt x="375951" y="122333"/>
                  </a:lnTo>
                  <a:lnTo>
                    <a:pt x="361956" y="160983"/>
                  </a:lnTo>
                  <a:lnTo>
                    <a:pt x="353400" y="175260"/>
                  </a:lnTo>
                  <a:close/>
                </a:path>
                <a:path w="381634" h="403860">
                  <a:moveTo>
                    <a:pt x="128016" y="403860"/>
                  </a:moveTo>
                  <a:lnTo>
                    <a:pt x="0" y="266700"/>
                  </a:lnTo>
                  <a:lnTo>
                    <a:pt x="128016" y="99060"/>
                  </a:lnTo>
                  <a:lnTo>
                    <a:pt x="128016" y="175260"/>
                  </a:lnTo>
                  <a:lnTo>
                    <a:pt x="353400" y="175260"/>
                  </a:lnTo>
                  <a:lnTo>
                    <a:pt x="310676" y="231416"/>
                  </a:lnTo>
                  <a:lnTo>
                    <a:pt x="274324" y="261974"/>
                  </a:lnTo>
                  <a:lnTo>
                    <a:pt x="231452" y="288609"/>
                  </a:lnTo>
                  <a:lnTo>
                    <a:pt x="182527" y="310708"/>
                  </a:lnTo>
                  <a:lnTo>
                    <a:pt x="128016" y="327660"/>
                  </a:lnTo>
                  <a:lnTo>
                    <a:pt x="128016" y="40386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801099" y="4334256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381000" y="419100"/>
                  </a:moveTo>
                  <a:lnTo>
                    <a:pt x="376900" y="379912"/>
                  </a:lnTo>
                  <a:lnTo>
                    <a:pt x="364983" y="342435"/>
                  </a:lnTo>
                  <a:lnTo>
                    <a:pt x="345818" y="307094"/>
                  </a:lnTo>
                  <a:lnTo>
                    <a:pt x="319975" y="274316"/>
                  </a:lnTo>
                  <a:lnTo>
                    <a:pt x="288025" y="244527"/>
                  </a:lnTo>
                  <a:lnTo>
                    <a:pt x="250538" y="218151"/>
                  </a:lnTo>
                  <a:lnTo>
                    <a:pt x="208083" y="195617"/>
                  </a:lnTo>
                  <a:lnTo>
                    <a:pt x="161232" y="177348"/>
                  </a:lnTo>
                  <a:lnTo>
                    <a:pt x="110554" y="163772"/>
                  </a:lnTo>
                  <a:lnTo>
                    <a:pt x="56620" y="155314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56620" y="2914"/>
                  </a:lnTo>
                  <a:lnTo>
                    <a:pt x="110554" y="11372"/>
                  </a:lnTo>
                  <a:lnTo>
                    <a:pt x="161232" y="24948"/>
                  </a:lnTo>
                  <a:lnTo>
                    <a:pt x="208083" y="43217"/>
                  </a:lnTo>
                  <a:lnTo>
                    <a:pt x="250538" y="65751"/>
                  </a:lnTo>
                  <a:lnTo>
                    <a:pt x="288025" y="92127"/>
                  </a:lnTo>
                  <a:lnTo>
                    <a:pt x="319975" y="121916"/>
                  </a:lnTo>
                  <a:lnTo>
                    <a:pt x="345818" y="154694"/>
                  </a:lnTo>
                  <a:lnTo>
                    <a:pt x="364983" y="190035"/>
                  </a:lnTo>
                  <a:lnTo>
                    <a:pt x="376900" y="227512"/>
                  </a:lnTo>
                  <a:lnTo>
                    <a:pt x="381000" y="266700"/>
                  </a:lnTo>
                  <a:lnTo>
                    <a:pt x="381000" y="419100"/>
                  </a:lnTo>
                  <a:close/>
                </a:path>
              </a:pathLst>
            </a:custGeom>
            <a:solidFill>
              <a:srgbClr val="0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793480" y="4328160"/>
              <a:ext cx="396240" cy="769620"/>
            </a:xfrm>
            <a:custGeom>
              <a:avLst/>
              <a:gdLst/>
              <a:ahLst/>
              <a:cxnLst/>
              <a:rect l="l" t="t" r="r" b="b"/>
              <a:pathLst>
                <a:path w="396240" h="769620">
                  <a:moveTo>
                    <a:pt x="309371" y="271272"/>
                  </a:moveTo>
                  <a:lnTo>
                    <a:pt x="298703" y="260604"/>
                  </a:lnTo>
                  <a:lnTo>
                    <a:pt x="274319" y="242316"/>
                  </a:lnTo>
                  <a:lnTo>
                    <a:pt x="260603" y="233172"/>
                  </a:lnTo>
                  <a:lnTo>
                    <a:pt x="246887" y="225551"/>
                  </a:lnTo>
                  <a:lnTo>
                    <a:pt x="248412" y="225551"/>
                  </a:lnTo>
                  <a:lnTo>
                    <a:pt x="217932" y="210312"/>
                  </a:lnTo>
                  <a:lnTo>
                    <a:pt x="219455" y="210312"/>
                  </a:lnTo>
                  <a:lnTo>
                    <a:pt x="187451" y="196596"/>
                  </a:lnTo>
                  <a:lnTo>
                    <a:pt x="153923" y="185928"/>
                  </a:lnTo>
                  <a:lnTo>
                    <a:pt x="155448" y="185928"/>
                  </a:lnTo>
                  <a:lnTo>
                    <a:pt x="137159" y="181356"/>
                  </a:lnTo>
                  <a:lnTo>
                    <a:pt x="138683" y="181356"/>
                  </a:lnTo>
                  <a:lnTo>
                    <a:pt x="120396" y="176783"/>
                  </a:lnTo>
                  <a:lnTo>
                    <a:pt x="65532" y="167640"/>
                  </a:lnTo>
                  <a:lnTo>
                    <a:pt x="47243" y="166116"/>
                  </a:lnTo>
                  <a:lnTo>
                    <a:pt x="27432" y="166116"/>
                  </a:lnTo>
                  <a:lnTo>
                    <a:pt x="1523" y="164591"/>
                  </a:lnTo>
                  <a:lnTo>
                    <a:pt x="1523" y="0"/>
                  </a:lnTo>
                  <a:lnTo>
                    <a:pt x="27432" y="0"/>
                  </a:lnTo>
                  <a:lnTo>
                    <a:pt x="67055" y="3048"/>
                  </a:lnTo>
                  <a:lnTo>
                    <a:pt x="85343" y="6096"/>
                  </a:lnTo>
                  <a:lnTo>
                    <a:pt x="15239" y="6096"/>
                  </a:lnTo>
                  <a:lnTo>
                    <a:pt x="7619" y="12191"/>
                  </a:lnTo>
                  <a:lnTo>
                    <a:pt x="15239" y="12778"/>
                  </a:lnTo>
                  <a:lnTo>
                    <a:pt x="15239" y="152400"/>
                  </a:lnTo>
                  <a:lnTo>
                    <a:pt x="9143" y="152400"/>
                  </a:lnTo>
                  <a:lnTo>
                    <a:pt x="15239" y="158496"/>
                  </a:lnTo>
                  <a:lnTo>
                    <a:pt x="85343" y="158496"/>
                  </a:lnTo>
                  <a:lnTo>
                    <a:pt x="105155" y="161543"/>
                  </a:lnTo>
                  <a:lnTo>
                    <a:pt x="158496" y="173736"/>
                  </a:lnTo>
                  <a:lnTo>
                    <a:pt x="224027" y="198120"/>
                  </a:lnTo>
                  <a:lnTo>
                    <a:pt x="268223" y="222504"/>
                  </a:lnTo>
                  <a:lnTo>
                    <a:pt x="306323" y="251459"/>
                  </a:lnTo>
                  <a:lnTo>
                    <a:pt x="318516" y="260604"/>
                  </a:lnTo>
                  <a:lnTo>
                    <a:pt x="326516" y="269748"/>
                  </a:lnTo>
                  <a:lnTo>
                    <a:pt x="309371" y="269748"/>
                  </a:lnTo>
                  <a:lnTo>
                    <a:pt x="309371" y="271272"/>
                  </a:lnTo>
                  <a:close/>
                </a:path>
                <a:path w="396240" h="769620">
                  <a:moveTo>
                    <a:pt x="15239" y="12778"/>
                  </a:moveTo>
                  <a:lnTo>
                    <a:pt x="7619" y="12191"/>
                  </a:lnTo>
                  <a:lnTo>
                    <a:pt x="15239" y="6096"/>
                  </a:lnTo>
                  <a:lnTo>
                    <a:pt x="15239" y="12778"/>
                  </a:lnTo>
                  <a:close/>
                </a:path>
                <a:path w="396240" h="769620">
                  <a:moveTo>
                    <a:pt x="309371" y="118872"/>
                  </a:moveTo>
                  <a:lnTo>
                    <a:pt x="298703" y="108204"/>
                  </a:lnTo>
                  <a:lnTo>
                    <a:pt x="274319" y="89916"/>
                  </a:lnTo>
                  <a:lnTo>
                    <a:pt x="260603" y="80772"/>
                  </a:lnTo>
                  <a:lnTo>
                    <a:pt x="246887" y="73151"/>
                  </a:lnTo>
                  <a:lnTo>
                    <a:pt x="248412" y="73151"/>
                  </a:lnTo>
                  <a:lnTo>
                    <a:pt x="217932" y="57912"/>
                  </a:lnTo>
                  <a:lnTo>
                    <a:pt x="219455" y="57912"/>
                  </a:lnTo>
                  <a:lnTo>
                    <a:pt x="187451" y="44196"/>
                  </a:lnTo>
                  <a:lnTo>
                    <a:pt x="153923" y="33528"/>
                  </a:lnTo>
                  <a:lnTo>
                    <a:pt x="155448" y="33528"/>
                  </a:lnTo>
                  <a:lnTo>
                    <a:pt x="137159" y="28956"/>
                  </a:lnTo>
                  <a:lnTo>
                    <a:pt x="138683" y="28956"/>
                  </a:lnTo>
                  <a:lnTo>
                    <a:pt x="120396" y="24383"/>
                  </a:lnTo>
                  <a:lnTo>
                    <a:pt x="65532" y="15240"/>
                  </a:lnTo>
                  <a:lnTo>
                    <a:pt x="47243" y="13716"/>
                  </a:lnTo>
                  <a:lnTo>
                    <a:pt x="27432" y="13716"/>
                  </a:lnTo>
                  <a:lnTo>
                    <a:pt x="15239" y="12778"/>
                  </a:lnTo>
                  <a:lnTo>
                    <a:pt x="15239" y="6096"/>
                  </a:lnTo>
                  <a:lnTo>
                    <a:pt x="85343" y="6096"/>
                  </a:lnTo>
                  <a:lnTo>
                    <a:pt x="123443" y="12191"/>
                  </a:lnTo>
                  <a:lnTo>
                    <a:pt x="192023" y="32004"/>
                  </a:lnTo>
                  <a:lnTo>
                    <a:pt x="268223" y="70104"/>
                  </a:lnTo>
                  <a:lnTo>
                    <a:pt x="306323" y="99059"/>
                  </a:lnTo>
                  <a:lnTo>
                    <a:pt x="318516" y="108204"/>
                  </a:lnTo>
                  <a:lnTo>
                    <a:pt x="326516" y="117348"/>
                  </a:lnTo>
                  <a:lnTo>
                    <a:pt x="309371" y="117348"/>
                  </a:lnTo>
                  <a:lnTo>
                    <a:pt x="309371" y="118872"/>
                  </a:lnTo>
                  <a:close/>
                </a:path>
                <a:path w="396240" h="769620">
                  <a:moveTo>
                    <a:pt x="392006" y="234696"/>
                  </a:moveTo>
                  <a:lnTo>
                    <a:pt x="379475" y="234696"/>
                  </a:lnTo>
                  <a:lnTo>
                    <a:pt x="374903" y="220980"/>
                  </a:lnTo>
                  <a:lnTo>
                    <a:pt x="371855" y="208788"/>
                  </a:lnTo>
                  <a:lnTo>
                    <a:pt x="365759" y="196596"/>
                  </a:lnTo>
                  <a:lnTo>
                    <a:pt x="361187" y="184404"/>
                  </a:lnTo>
                  <a:lnTo>
                    <a:pt x="353567" y="172212"/>
                  </a:lnTo>
                  <a:lnTo>
                    <a:pt x="345948" y="161543"/>
                  </a:lnTo>
                  <a:lnTo>
                    <a:pt x="338327" y="149351"/>
                  </a:lnTo>
                  <a:lnTo>
                    <a:pt x="320039" y="128016"/>
                  </a:lnTo>
                  <a:lnTo>
                    <a:pt x="309371" y="117348"/>
                  </a:lnTo>
                  <a:lnTo>
                    <a:pt x="326516" y="117348"/>
                  </a:lnTo>
                  <a:lnTo>
                    <a:pt x="329183" y="120396"/>
                  </a:lnTo>
                  <a:lnTo>
                    <a:pt x="338327" y="131064"/>
                  </a:lnTo>
                  <a:lnTo>
                    <a:pt x="348996" y="141732"/>
                  </a:lnTo>
                  <a:lnTo>
                    <a:pt x="371855" y="178308"/>
                  </a:lnTo>
                  <a:lnTo>
                    <a:pt x="377951" y="192024"/>
                  </a:lnTo>
                  <a:lnTo>
                    <a:pt x="384048" y="204216"/>
                  </a:lnTo>
                  <a:lnTo>
                    <a:pt x="387096" y="217932"/>
                  </a:lnTo>
                  <a:lnTo>
                    <a:pt x="391667" y="231648"/>
                  </a:lnTo>
                  <a:lnTo>
                    <a:pt x="392006" y="234696"/>
                  </a:lnTo>
                  <a:close/>
                </a:path>
                <a:path w="396240" h="769620">
                  <a:moveTo>
                    <a:pt x="15239" y="158496"/>
                  </a:moveTo>
                  <a:lnTo>
                    <a:pt x="9143" y="152400"/>
                  </a:lnTo>
                  <a:lnTo>
                    <a:pt x="15239" y="152400"/>
                  </a:lnTo>
                  <a:lnTo>
                    <a:pt x="15239" y="158496"/>
                  </a:lnTo>
                  <a:close/>
                </a:path>
                <a:path w="396240" h="769620">
                  <a:moveTo>
                    <a:pt x="85343" y="158496"/>
                  </a:moveTo>
                  <a:lnTo>
                    <a:pt x="15239" y="158496"/>
                  </a:lnTo>
                  <a:lnTo>
                    <a:pt x="15239" y="152400"/>
                  </a:lnTo>
                  <a:lnTo>
                    <a:pt x="27432" y="152400"/>
                  </a:lnTo>
                  <a:lnTo>
                    <a:pt x="67055" y="155448"/>
                  </a:lnTo>
                  <a:lnTo>
                    <a:pt x="85343" y="158496"/>
                  </a:lnTo>
                  <a:close/>
                </a:path>
                <a:path w="396240" h="769620">
                  <a:moveTo>
                    <a:pt x="382523" y="260604"/>
                  </a:moveTo>
                  <a:lnTo>
                    <a:pt x="381000" y="246888"/>
                  </a:lnTo>
                  <a:lnTo>
                    <a:pt x="377951" y="233172"/>
                  </a:lnTo>
                  <a:lnTo>
                    <a:pt x="379475" y="234696"/>
                  </a:lnTo>
                  <a:lnTo>
                    <a:pt x="392006" y="234696"/>
                  </a:lnTo>
                  <a:lnTo>
                    <a:pt x="394715" y="259080"/>
                  </a:lnTo>
                  <a:lnTo>
                    <a:pt x="382523" y="259080"/>
                  </a:lnTo>
                  <a:lnTo>
                    <a:pt x="382523" y="260604"/>
                  </a:lnTo>
                  <a:close/>
                </a:path>
                <a:path w="396240" h="769620">
                  <a:moveTo>
                    <a:pt x="396239" y="425196"/>
                  </a:moveTo>
                  <a:lnTo>
                    <a:pt x="391667" y="384048"/>
                  </a:lnTo>
                  <a:lnTo>
                    <a:pt x="387096" y="370332"/>
                  </a:lnTo>
                  <a:lnTo>
                    <a:pt x="384048" y="356616"/>
                  </a:lnTo>
                  <a:lnTo>
                    <a:pt x="382523" y="353567"/>
                  </a:lnTo>
                  <a:lnTo>
                    <a:pt x="382523" y="259080"/>
                  </a:lnTo>
                  <a:lnTo>
                    <a:pt x="394715" y="259080"/>
                  </a:lnTo>
                  <a:lnTo>
                    <a:pt x="396239" y="272796"/>
                  </a:lnTo>
                  <a:lnTo>
                    <a:pt x="396239" y="425196"/>
                  </a:lnTo>
                  <a:close/>
                </a:path>
                <a:path w="396240" h="769620">
                  <a:moveTo>
                    <a:pt x="365929" y="349335"/>
                  </a:moveTo>
                  <a:lnTo>
                    <a:pt x="365759" y="348996"/>
                  </a:lnTo>
                  <a:lnTo>
                    <a:pt x="361187" y="336804"/>
                  </a:lnTo>
                  <a:lnTo>
                    <a:pt x="353567" y="324612"/>
                  </a:lnTo>
                  <a:lnTo>
                    <a:pt x="345948" y="313943"/>
                  </a:lnTo>
                  <a:lnTo>
                    <a:pt x="338327" y="301751"/>
                  </a:lnTo>
                  <a:lnTo>
                    <a:pt x="320039" y="280416"/>
                  </a:lnTo>
                  <a:lnTo>
                    <a:pt x="309371" y="269748"/>
                  </a:lnTo>
                  <a:lnTo>
                    <a:pt x="326516" y="269748"/>
                  </a:lnTo>
                  <a:lnTo>
                    <a:pt x="329183" y="272796"/>
                  </a:lnTo>
                  <a:lnTo>
                    <a:pt x="338327" y="283464"/>
                  </a:lnTo>
                  <a:lnTo>
                    <a:pt x="348996" y="294132"/>
                  </a:lnTo>
                  <a:lnTo>
                    <a:pt x="371855" y="330708"/>
                  </a:lnTo>
                  <a:lnTo>
                    <a:pt x="377951" y="344424"/>
                  </a:lnTo>
                  <a:lnTo>
                    <a:pt x="378713" y="345948"/>
                  </a:lnTo>
                  <a:lnTo>
                    <a:pt x="367283" y="345948"/>
                  </a:lnTo>
                  <a:lnTo>
                    <a:pt x="365929" y="349335"/>
                  </a:lnTo>
                  <a:close/>
                </a:path>
                <a:path w="396240" h="769620">
                  <a:moveTo>
                    <a:pt x="372871" y="365251"/>
                  </a:moveTo>
                  <a:lnTo>
                    <a:pt x="371855" y="361188"/>
                  </a:lnTo>
                  <a:lnTo>
                    <a:pt x="365929" y="349335"/>
                  </a:lnTo>
                  <a:lnTo>
                    <a:pt x="367283" y="345948"/>
                  </a:lnTo>
                  <a:lnTo>
                    <a:pt x="379475" y="352043"/>
                  </a:lnTo>
                  <a:lnTo>
                    <a:pt x="372871" y="365251"/>
                  </a:lnTo>
                  <a:close/>
                </a:path>
                <a:path w="396240" h="769620">
                  <a:moveTo>
                    <a:pt x="382523" y="387096"/>
                  </a:moveTo>
                  <a:lnTo>
                    <a:pt x="379475" y="387096"/>
                  </a:lnTo>
                  <a:lnTo>
                    <a:pt x="374903" y="373380"/>
                  </a:lnTo>
                  <a:lnTo>
                    <a:pt x="372871" y="365251"/>
                  </a:lnTo>
                  <a:lnTo>
                    <a:pt x="379475" y="352043"/>
                  </a:lnTo>
                  <a:lnTo>
                    <a:pt x="367283" y="345948"/>
                  </a:lnTo>
                  <a:lnTo>
                    <a:pt x="378713" y="345948"/>
                  </a:lnTo>
                  <a:lnTo>
                    <a:pt x="382523" y="353567"/>
                  </a:lnTo>
                  <a:lnTo>
                    <a:pt x="382523" y="387096"/>
                  </a:lnTo>
                  <a:close/>
                </a:path>
                <a:path w="396240" h="769620">
                  <a:moveTo>
                    <a:pt x="366369" y="376428"/>
                  </a:moveTo>
                  <a:lnTo>
                    <a:pt x="352043" y="376428"/>
                  </a:lnTo>
                  <a:lnTo>
                    <a:pt x="361187" y="361188"/>
                  </a:lnTo>
                  <a:lnTo>
                    <a:pt x="365929" y="349335"/>
                  </a:lnTo>
                  <a:lnTo>
                    <a:pt x="371855" y="361188"/>
                  </a:lnTo>
                  <a:lnTo>
                    <a:pt x="372871" y="365251"/>
                  </a:lnTo>
                  <a:lnTo>
                    <a:pt x="371855" y="367283"/>
                  </a:lnTo>
                  <a:lnTo>
                    <a:pt x="366369" y="376428"/>
                  </a:lnTo>
                  <a:close/>
                </a:path>
                <a:path w="396240" h="769620">
                  <a:moveTo>
                    <a:pt x="394716" y="446532"/>
                  </a:moveTo>
                  <a:lnTo>
                    <a:pt x="382523" y="446532"/>
                  </a:lnTo>
                  <a:lnTo>
                    <a:pt x="382523" y="353567"/>
                  </a:lnTo>
                  <a:lnTo>
                    <a:pt x="384048" y="356616"/>
                  </a:lnTo>
                  <a:lnTo>
                    <a:pt x="387096" y="370332"/>
                  </a:lnTo>
                  <a:lnTo>
                    <a:pt x="391667" y="384048"/>
                  </a:lnTo>
                  <a:lnTo>
                    <a:pt x="396239" y="425196"/>
                  </a:lnTo>
                  <a:lnTo>
                    <a:pt x="394716" y="435864"/>
                  </a:lnTo>
                  <a:lnTo>
                    <a:pt x="394716" y="446532"/>
                  </a:lnTo>
                  <a:close/>
                </a:path>
                <a:path w="396240" h="769620">
                  <a:moveTo>
                    <a:pt x="348826" y="403859"/>
                  </a:moveTo>
                  <a:lnTo>
                    <a:pt x="332232" y="403859"/>
                  </a:lnTo>
                  <a:lnTo>
                    <a:pt x="342900" y="390143"/>
                  </a:lnTo>
                  <a:lnTo>
                    <a:pt x="352043" y="374904"/>
                  </a:lnTo>
                  <a:lnTo>
                    <a:pt x="352043" y="376428"/>
                  </a:lnTo>
                  <a:lnTo>
                    <a:pt x="366369" y="376428"/>
                  </a:lnTo>
                  <a:lnTo>
                    <a:pt x="353567" y="397764"/>
                  </a:lnTo>
                  <a:lnTo>
                    <a:pt x="348826" y="403859"/>
                  </a:lnTo>
                  <a:close/>
                </a:path>
                <a:path w="396240" h="769620">
                  <a:moveTo>
                    <a:pt x="382523" y="413004"/>
                  </a:moveTo>
                  <a:lnTo>
                    <a:pt x="381000" y="399288"/>
                  </a:lnTo>
                  <a:lnTo>
                    <a:pt x="377951" y="385572"/>
                  </a:lnTo>
                  <a:lnTo>
                    <a:pt x="379475" y="387096"/>
                  </a:lnTo>
                  <a:lnTo>
                    <a:pt x="382523" y="387096"/>
                  </a:lnTo>
                  <a:lnTo>
                    <a:pt x="382523" y="413004"/>
                  </a:lnTo>
                  <a:close/>
                </a:path>
                <a:path w="396240" h="769620">
                  <a:moveTo>
                    <a:pt x="299465" y="452628"/>
                  </a:moveTo>
                  <a:lnTo>
                    <a:pt x="280416" y="452628"/>
                  </a:lnTo>
                  <a:lnTo>
                    <a:pt x="295655" y="440436"/>
                  </a:lnTo>
                  <a:lnTo>
                    <a:pt x="309371" y="428243"/>
                  </a:lnTo>
                  <a:lnTo>
                    <a:pt x="321564" y="416051"/>
                  </a:lnTo>
                  <a:lnTo>
                    <a:pt x="332232" y="402336"/>
                  </a:lnTo>
                  <a:lnTo>
                    <a:pt x="332232" y="403859"/>
                  </a:lnTo>
                  <a:lnTo>
                    <a:pt x="348826" y="403859"/>
                  </a:lnTo>
                  <a:lnTo>
                    <a:pt x="342900" y="411480"/>
                  </a:lnTo>
                  <a:lnTo>
                    <a:pt x="330707" y="425196"/>
                  </a:lnTo>
                  <a:lnTo>
                    <a:pt x="303275" y="449580"/>
                  </a:lnTo>
                  <a:lnTo>
                    <a:pt x="299465" y="452628"/>
                  </a:lnTo>
                  <a:close/>
                </a:path>
                <a:path w="396240" h="769620">
                  <a:moveTo>
                    <a:pt x="141732" y="769620"/>
                  </a:moveTo>
                  <a:lnTo>
                    <a:pt x="0" y="615695"/>
                  </a:lnTo>
                  <a:lnTo>
                    <a:pt x="141732" y="429767"/>
                  </a:lnTo>
                  <a:lnTo>
                    <a:pt x="141732" y="448056"/>
                  </a:lnTo>
                  <a:lnTo>
                    <a:pt x="129539" y="448056"/>
                  </a:lnTo>
                  <a:lnTo>
                    <a:pt x="129539" y="466766"/>
                  </a:lnTo>
                  <a:lnTo>
                    <a:pt x="20615" y="611124"/>
                  </a:lnTo>
                  <a:lnTo>
                    <a:pt x="13716" y="611124"/>
                  </a:lnTo>
                  <a:lnTo>
                    <a:pt x="13716" y="620268"/>
                  </a:lnTo>
                  <a:lnTo>
                    <a:pt x="22148" y="620268"/>
                  </a:lnTo>
                  <a:lnTo>
                    <a:pt x="129539" y="736716"/>
                  </a:lnTo>
                  <a:lnTo>
                    <a:pt x="129539" y="752856"/>
                  </a:lnTo>
                  <a:lnTo>
                    <a:pt x="141732" y="752856"/>
                  </a:lnTo>
                  <a:lnTo>
                    <a:pt x="141732" y="769620"/>
                  </a:lnTo>
                  <a:close/>
                </a:path>
                <a:path w="396240" h="769620">
                  <a:moveTo>
                    <a:pt x="391014" y="466343"/>
                  </a:moveTo>
                  <a:lnTo>
                    <a:pt x="377951" y="466343"/>
                  </a:lnTo>
                  <a:lnTo>
                    <a:pt x="381000" y="455675"/>
                  </a:lnTo>
                  <a:lnTo>
                    <a:pt x="382523" y="445008"/>
                  </a:lnTo>
                  <a:lnTo>
                    <a:pt x="382523" y="446532"/>
                  </a:lnTo>
                  <a:lnTo>
                    <a:pt x="394716" y="446532"/>
                  </a:lnTo>
                  <a:lnTo>
                    <a:pt x="394716" y="448056"/>
                  </a:lnTo>
                  <a:lnTo>
                    <a:pt x="393191" y="458724"/>
                  </a:lnTo>
                  <a:lnTo>
                    <a:pt x="391014" y="466343"/>
                  </a:lnTo>
                  <a:close/>
                </a:path>
                <a:path w="396240" h="769620">
                  <a:moveTo>
                    <a:pt x="129539" y="466766"/>
                  </a:moveTo>
                  <a:lnTo>
                    <a:pt x="129539" y="448056"/>
                  </a:lnTo>
                  <a:lnTo>
                    <a:pt x="140207" y="452628"/>
                  </a:lnTo>
                  <a:lnTo>
                    <a:pt x="129539" y="466766"/>
                  </a:lnTo>
                  <a:close/>
                </a:path>
                <a:path w="396240" h="769620">
                  <a:moveTo>
                    <a:pt x="129539" y="533400"/>
                  </a:moveTo>
                  <a:lnTo>
                    <a:pt x="129539" y="466766"/>
                  </a:lnTo>
                  <a:lnTo>
                    <a:pt x="140207" y="452628"/>
                  </a:lnTo>
                  <a:lnTo>
                    <a:pt x="129539" y="448056"/>
                  </a:lnTo>
                  <a:lnTo>
                    <a:pt x="141732" y="448056"/>
                  </a:lnTo>
                  <a:lnTo>
                    <a:pt x="141732" y="515982"/>
                  </a:lnTo>
                  <a:lnTo>
                    <a:pt x="134112" y="518159"/>
                  </a:lnTo>
                  <a:lnTo>
                    <a:pt x="141732" y="524256"/>
                  </a:lnTo>
                  <a:lnTo>
                    <a:pt x="158496" y="524256"/>
                  </a:lnTo>
                  <a:lnTo>
                    <a:pt x="129539" y="533400"/>
                  </a:lnTo>
                  <a:close/>
                </a:path>
                <a:path w="396240" h="769620">
                  <a:moveTo>
                    <a:pt x="286130" y="463296"/>
                  </a:moveTo>
                  <a:lnTo>
                    <a:pt x="265175" y="463296"/>
                  </a:lnTo>
                  <a:lnTo>
                    <a:pt x="280416" y="451104"/>
                  </a:lnTo>
                  <a:lnTo>
                    <a:pt x="280416" y="452628"/>
                  </a:lnTo>
                  <a:lnTo>
                    <a:pt x="299465" y="452628"/>
                  </a:lnTo>
                  <a:lnTo>
                    <a:pt x="286130" y="463296"/>
                  </a:lnTo>
                  <a:close/>
                </a:path>
                <a:path w="396240" h="769620">
                  <a:moveTo>
                    <a:pt x="191718" y="513588"/>
                  </a:moveTo>
                  <a:lnTo>
                    <a:pt x="155448" y="513588"/>
                  </a:lnTo>
                  <a:lnTo>
                    <a:pt x="195071" y="498348"/>
                  </a:lnTo>
                  <a:lnTo>
                    <a:pt x="213359" y="490728"/>
                  </a:lnTo>
                  <a:lnTo>
                    <a:pt x="231648" y="481583"/>
                  </a:lnTo>
                  <a:lnTo>
                    <a:pt x="248412" y="472440"/>
                  </a:lnTo>
                  <a:lnTo>
                    <a:pt x="265175" y="461772"/>
                  </a:lnTo>
                  <a:lnTo>
                    <a:pt x="265175" y="463296"/>
                  </a:lnTo>
                  <a:lnTo>
                    <a:pt x="286130" y="463296"/>
                  </a:lnTo>
                  <a:lnTo>
                    <a:pt x="272796" y="473964"/>
                  </a:lnTo>
                  <a:lnTo>
                    <a:pt x="254507" y="483108"/>
                  </a:lnTo>
                  <a:lnTo>
                    <a:pt x="237743" y="493775"/>
                  </a:lnTo>
                  <a:lnTo>
                    <a:pt x="219455" y="502920"/>
                  </a:lnTo>
                  <a:lnTo>
                    <a:pt x="191718" y="513588"/>
                  </a:lnTo>
                  <a:close/>
                </a:path>
                <a:path w="396240" h="769620">
                  <a:moveTo>
                    <a:pt x="386275" y="486156"/>
                  </a:moveTo>
                  <a:lnTo>
                    <a:pt x="373380" y="486156"/>
                  </a:lnTo>
                  <a:lnTo>
                    <a:pt x="377951" y="464820"/>
                  </a:lnTo>
                  <a:lnTo>
                    <a:pt x="377951" y="466343"/>
                  </a:lnTo>
                  <a:lnTo>
                    <a:pt x="391014" y="466343"/>
                  </a:lnTo>
                  <a:lnTo>
                    <a:pt x="390143" y="469392"/>
                  </a:lnTo>
                  <a:lnTo>
                    <a:pt x="386275" y="486156"/>
                  </a:lnTo>
                  <a:close/>
                </a:path>
                <a:path w="396240" h="769620">
                  <a:moveTo>
                    <a:pt x="345566" y="559308"/>
                  </a:moveTo>
                  <a:lnTo>
                    <a:pt x="330707" y="559308"/>
                  </a:lnTo>
                  <a:lnTo>
                    <a:pt x="344423" y="541020"/>
                  </a:lnTo>
                  <a:lnTo>
                    <a:pt x="365759" y="504443"/>
                  </a:lnTo>
                  <a:lnTo>
                    <a:pt x="373380" y="484632"/>
                  </a:lnTo>
                  <a:lnTo>
                    <a:pt x="373380" y="486156"/>
                  </a:lnTo>
                  <a:lnTo>
                    <a:pt x="386275" y="486156"/>
                  </a:lnTo>
                  <a:lnTo>
                    <a:pt x="385571" y="489204"/>
                  </a:lnTo>
                  <a:lnTo>
                    <a:pt x="376427" y="510540"/>
                  </a:lnTo>
                  <a:lnTo>
                    <a:pt x="367283" y="530351"/>
                  </a:lnTo>
                  <a:lnTo>
                    <a:pt x="345566" y="559308"/>
                  </a:lnTo>
                  <a:close/>
                </a:path>
                <a:path w="396240" h="769620">
                  <a:moveTo>
                    <a:pt x="158496" y="524256"/>
                  </a:moveTo>
                  <a:lnTo>
                    <a:pt x="141732" y="524256"/>
                  </a:lnTo>
                  <a:lnTo>
                    <a:pt x="141732" y="515982"/>
                  </a:lnTo>
                  <a:lnTo>
                    <a:pt x="155448" y="512064"/>
                  </a:lnTo>
                  <a:lnTo>
                    <a:pt x="155448" y="513588"/>
                  </a:lnTo>
                  <a:lnTo>
                    <a:pt x="191718" y="513588"/>
                  </a:lnTo>
                  <a:lnTo>
                    <a:pt x="179832" y="518159"/>
                  </a:lnTo>
                  <a:lnTo>
                    <a:pt x="158496" y="524256"/>
                  </a:lnTo>
                  <a:close/>
                </a:path>
                <a:path w="396240" h="769620">
                  <a:moveTo>
                    <a:pt x="141732" y="524256"/>
                  </a:moveTo>
                  <a:lnTo>
                    <a:pt x="134112" y="518159"/>
                  </a:lnTo>
                  <a:lnTo>
                    <a:pt x="141732" y="515982"/>
                  </a:lnTo>
                  <a:lnTo>
                    <a:pt x="141732" y="524256"/>
                  </a:lnTo>
                  <a:close/>
                </a:path>
                <a:path w="396240" h="769620">
                  <a:moveTo>
                    <a:pt x="280110" y="620268"/>
                  </a:moveTo>
                  <a:lnTo>
                    <a:pt x="257555" y="620268"/>
                  </a:lnTo>
                  <a:lnTo>
                    <a:pt x="278891" y="605027"/>
                  </a:lnTo>
                  <a:lnTo>
                    <a:pt x="298703" y="591311"/>
                  </a:lnTo>
                  <a:lnTo>
                    <a:pt x="297180" y="591311"/>
                  </a:lnTo>
                  <a:lnTo>
                    <a:pt x="315467" y="574547"/>
                  </a:lnTo>
                  <a:lnTo>
                    <a:pt x="330707" y="557784"/>
                  </a:lnTo>
                  <a:lnTo>
                    <a:pt x="330707" y="559308"/>
                  </a:lnTo>
                  <a:lnTo>
                    <a:pt x="345566" y="559308"/>
                  </a:lnTo>
                  <a:lnTo>
                    <a:pt x="339851" y="566927"/>
                  </a:lnTo>
                  <a:lnTo>
                    <a:pt x="324612" y="583692"/>
                  </a:lnTo>
                  <a:lnTo>
                    <a:pt x="306323" y="600456"/>
                  </a:lnTo>
                  <a:lnTo>
                    <a:pt x="286512" y="615695"/>
                  </a:lnTo>
                  <a:lnTo>
                    <a:pt x="280110" y="620268"/>
                  </a:lnTo>
                  <a:close/>
                </a:path>
                <a:path w="396240" h="769620">
                  <a:moveTo>
                    <a:pt x="13716" y="620268"/>
                  </a:moveTo>
                  <a:lnTo>
                    <a:pt x="13716" y="611124"/>
                  </a:lnTo>
                  <a:lnTo>
                    <a:pt x="17510" y="615238"/>
                  </a:lnTo>
                  <a:lnTo>
                    <a:pt x="13716" y="620268"/>
                  </a:lnTo>
                  <a:close/>
                </a:path>
                <a:path w="396240" h="769620">
                  <a:moveTo>
                    <a:pt x="17510" y="615238"/>
                  </a:moveTo>
                  <a:lnTo>
                    <a:pt x="13716" y="611124"/>
                  </a:lnTo>
                  <a:lnTo>
                    <a:pt x="20615" y="611124"/>
                  </a:lnTo>
                  <a:lnTo>
                    <a:pt x="17510" y="615238"/>
                  </a:lnTo>
                  <a:close/>
                </a:path>
                <a:path w="396240" h="769620">
                  <a:moveTo>
                    <a:pt x="22148" y="620268"/>
                  </a:moveTo>
                  <a:lnTo>
                    <a:pt x="13716" y="620268"/>
                  </a:lnTo>
                  <a:lnTo>
                    <a:pt x="17510" y="615238"/>
                  </a:lnTo>
                  <a:lnTo>
                    <a:pt x="22148" y="620268"/>
                  </a:lnTo>
                  <a:close/>
                </a:path>
                <a:path w="396240" h="769620">
                  <a:moveTo>
                    <a:pt x="141732" y="752856"/>
                  </a:moveTo>
                  <a:lnTo>
                    <a:pt x="129539" y="752856"/>
                  </a:lnTo>
                  <a:lnTo>
                    <a:pt x="140207" y="748284"/>
                  </a:lnTo>
                  <a:lnTo>
                    <a:pt x="129539" y="736716"/>
                  </a:lnTo>
                  <a:lnTo>
                    <a:pt x="129539" y="672084"/>
                  </a:lnTo>
                  <a:lnTo>
                    <a:pt x="161543" y="662940"/>
                  </a:lnTo>
                  <a:lnTo>
                    <a:pt x="187451" y="653795"/>
                  </a:lnTo>
                  <a:lnTo>
                    <a:pt x="213359" y="643127"/>
                  </a:lnTo>
                  <a:lnTo>
                    <a:pt x="211835" y="643127"/>
                  </a:lnTo>
                  <a:lnTo>
                    <a:pt x="236219" y="632459"/>
                  </a:lnTo>
                  <a:lnTo>
                    <a:pt x="259080" y="618743"/>
                  </a:lnTo>
                  <a:lnTo>
                    <a:pt x="257555" y="620268"/>
                  </a:lnTo>
                  <a:lnTo>
                    <a:pt x="280110" y="620268"/>
                  </a:lnTo>
                  <a:lnTo>
                    <a:pt x="242316" y="643127"/>
                  </a:lnTo>
                  <a:lnTo>
                    <a:pt x="192023" y="665988"/>
                  </a:lnTo>
                  <a:lnTo>
                    <a:pt x="159106" y="676656"/>
                  </a:lnTo>
                  <a:lnTo>
                    <a:pt x="141732" y="676656"/>
                  </a:lnTo>
                  <a:lnTo>
                    <a:pt x="137159" y="682752"/>
                  </a:lnTo>
                  <a:lnTo>
                    <a:pt x="141732" y="682752"/>
                  </a:lnTo>
                  <a:lnTo>
                    <a:pt x="141732" y="752856"/>
                  </a:lnTo>
                  <a:close/>
                </a:path>
                <a:path w="396240" h="769620">
                  <a:moveTo>
                    <a:pt x="137159" y="682752"/>
                  </a:moveTo>
                  <a:lnTo>
                    <a:pt x="141732" y="676656"/>
                  </a:lnTo>
                  <a:lnTo>
                    <a:pt x="141732" y="681482"/>
                  </a:lnTo>
                  <a:lnTo>
                    <a:pt x="137159" y="682752"/>
                  </a:lnTo>
                  <a:close/>
                </a:path>
                <a:path w="396240" h="769620">
                  <a:moveTo>
                    <a:pt x="141732" y="681482"/>
                  </a:moveTo>
                  <a:lnTo>
                    <a:pt x="141732" y="676656"/>
                  </a:lnTo>
                  <a:lnTo>
                    <a:pt x="159106" y="676656"/>
                  </a:lnTo>
                  <a:lnTo>
                    <a:pt x="141732" y="681482"/>
                  </a:lnTo>
                  <a:close/>
                </a:path>
                <a:path w="396240" h="769620">
                  <a:moveTo>
                    <a:pt x="141732" y="682752"/>
                  </a:moveTo>
                  <a:lnTo>
                    <a:pt x="137159" y="682752"/>
                  </a:lnTo>
                  <a:lnTo>
                    <a:pt x="141732" y="681482"/>
                  </a:lnTo>
                  <a:lnTo>
                    <a:pt x="141732" y="682752"/>
                  </a:lnTo>
                  <a:close/>
                </a:path>
                <a:path w="396240" h="769620">
                  <a:moveTo>
                    <a:pt x="129539" y="752856"/>
                  </a:moveTo>
                  <a:lnTo>
                    <a:pt x="129539" y="736716"/>
                  </a:lnTo>
                  <a:lnTo>
                    <a:pt x="140207" y="748284"/>
                  </a:lnTo>
                  <a:lnTo>
                    <a:pt x="129539" y="752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87462" y="4425696"/>
              <a:ext cx="380365" cy="403860"/>
            </a:xfrm>
            <a:custGeom>
              <a:avLst/>
              <a:gdLst/>
              <a:ahLst/>
              <a:cxnLst/>
              <a:rect l="l" t="t" r="r" b="b"/>
              <a:pathLst>
                <a:path w="380365" h="403860">
                  <a:moveTo>
                    <a:pt x="15800" y="403860"/>
                  </a:moveTo>
                  <a:lnTo>
                    <a:pt x="3241" y="363001"/>
                  </a:lnTo>
                  <a:lnTo>
                    <a:pt x="0" y="322234"/>
                  </a:lnTo>
                  <a:lnTo>
                    <a:pt x="5609" y="282199"/>
                  </a:lnTo>
                  <a:lnTo>
                    <a:pt x="19604" y="243535"/>
                  </a:lnTo>
                  <a:lnTo>
                    <a:pt x="41518" y="206883"/>
                  </a:lnTo>
                  <a:lnTo>
                    <a:pt x="70884" y="172882"/>
                  </a:lnTo>
                  <a:lnTo>
                    <a:pt x="107236" y="142173"/>
                  </a:lnTo>
                  <a:lnTo>
                    <a:pt x="150107" y="115397"/>
                  </a:lnTo>
                  <a:lnTo>
                    <a:pt x="199032" y="93192"/>
                  </a:lnTo>
                  <a:lnTo>
                    <a:pt x="253544" y="76200"/>
                  </a:lnTo>
                  <a:lnTo>
                    <a:pt x="253544" y="0"/>
                  </a:lnTo>
                  <a:lnTo>
                    <a:pt x="380036" y="137160"/>
                  </a:lnTo>
                  <a:lnTo>
                    <a:pt x="311041" y="228600"/>
                  </a:lnTo>
                  <a:lnTo>
                    <a:pt x="253544" y="228600"/>
                  </a:lnTo>
                  <a:lnTo>
                    <a:pt x="198680" y="246027"/>
                  </a:lnTo>
                  <a:lnTo>
                    <a:pt x="148896" y="268957"/>
                  </a:lnTo>
                  <a:lnTo>
                    <a:pt x="104954" y="296799"/>
                  </a:lnTo>
                  <a:lnTo>
                    <a:pt x="67616" y="328958"/>
                  </a:lnTo>
                  <a:lnTo>
                    <a:pt x="37644" y="364842"/>
                  </a:lnTo>
                  <a:lnTo>
                    <a:pt x="15800" y="403860"/>
                  </a:lnTo>
                  <a:close/>
                </a:path>
                <a:path w="380365" h="403860">
                  <a:moveTo>
                    <a:pt x="253544" y="304800"/>
                  </a:moveTo>
                  <a:lnTo>
                    <a:pt x="253544" y="228600"/>
                  </a:lnTo>
                  <a:lnTo>
                    <a:pt x="311041" y="228600"/>
                  </a:lnTo>
                  <a:lnTo>
                    <a:pt x="253544" y="3048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86499" y="4753356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381000" y="419100"/>
                  </a:moveTo>
                  <a:lnTo>
                    <a:pt x="324723" y="416220"/>
                  </a:lnTo>
                  <a:lnTo>
                    <a:pt x="271001" y="407851"/>
                  </a:lnTo>
                  <a:lnTo>
                    <a:pt x="220426" y="394398"/>
                  </a:lnTo>
                  <a:lnTo>
                    <a:pt x="173589" y="376267"/>
                  </a:lnTo>
                  <a:lnTo>
                    <a:pt x="131080" y="353863"/>
                  </a:lnTo>
                  <a:lnTo>
                    <a:pt x="93489" y="327591"/>
                  </a:lnTo>
                  <a:lnTo>
                    <a:pt x="61408" y="297856"/>
                  </a:lnTo>
                  <a:lnTo>
                    <a:pt x="35428" y="265064"/>
                  </a:lnTo>
                  <a:lnTo>
                    <a:pt x="16139" y="229621"/>
                  </a:lnTo>
                  <a:lnTo>
                    <a:pt x="4133" y="191931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4133" y="39531"/>
                  </a:lnTo>
                  <a:lnTo>
                    <a:pt x="16139" y="77221"/>
                  </a:lnTo>
                  <a:lnTo>
                    <a:pt x="35428" y="112664"/>
                  </a:lnTo>
                  <a:lnTo>
                    <a:pt x="61408" y="145456"/>
                  </a:lnTo>
                  <a:lnTo>
                    <a:pt x="93489" y="175191"/>
                  </a:lnTo>
                  <a:lnTo>
                    <a:pt x="131080" y="201463"/>
                  </a:lnTo>
                  <a:lnTo>
                    <a:pt x="173589" y="223867"/>
                  </a:lnTo>
                  <a:lnTo>
                    <a:pt x="220426" y="241998"/>
                  </a:lnTo>
                  <a:lnTo>
                    <a:pt x="271001" y="255451"/>
                  </a:lnTo>
                  <a:lnTo>
                    <a:pt x="324723" y="263820"/>
                  </a:lnTo>
                  <a:lnTo>
                    <a:pt x="381000" y="266700"/>
                  </a:lnTo>
                  <a:lnTo>
                    <a:pt x="381000" y="419100"/>
                  </a:lnTo>
                  <a:close/>
                </a:path>
              </a:pathLst>
            </a:custGeom>
            <a:solidFill>
              <a:srgbClr val="0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80403" y="4410456"/>
              <a:ext cx="396240" cy="768350"/>
            </a:xfrm>
            <a:custGeom>
              <a:avLst/>
              <a:gdLst/>
              <a:ahLst/>
              <a:cxnLst/>
              <a:rect l="l" t="t" r="r" b="b"/>
              <a:pathLst>
                <a:path w="396240" h="768350">
                  <a:moveTo>
                    <a:pt x="254508" y="86613"/>
                  </a:moveTo>
                  <a:lnTo>
                    <a:pt x="254508" y="0"/>
                  </a:lnTo>
                  <a:lnTo>
                    <a:pt x="268681" y="15240"/>
                  </a:lnTo>
                  <a:lnTo>
                    <a:pt x="266700" y="15240"/>
                  </a:lnTo>
                  <a:lnTo>
                    <a:pt x="256032" y="19811"/>
                  </a:lnTo>
                  <a:lnTo>
                    <a:pt x="266700" y="31379"/>
                  </a:lnTo>
                  <a:lnTo>
                    <a:pt x="266700" y="85343"/>
                  </a:lnTo>
                  <a:lnTo>
                    <a:pt x="259080" y="85343"/>
                  </a:lnTo>
                  <a:lnTo>
                    <a:pt x="254508" y="86613"/>
                  </a:lnTo>
                  <a:close/>
                </a:path>
                <a:path w="396240" h="768350">
                  <a:moveTo>
                    <a:pt x="266700" y="31379"/>
                  </a:moveTo>
                  <a:lnTo>
                    <a:pt x="256032" y="19811"/>
                  </a:lnTo>
                  <a:lnTo>
                    <a:pt x="266700" y="15240"/>
                  </a:lnTo>
                  <a:lnTo>
                    <a:pt x="266700" y="31379"/>
                  </a:lnTo>
                  <a:close/>
                </a:path>
                <a:path w="396240" h="768350">
                  <a:moveTo>
                    <a:pt x="379362" y="153542"/>
                  </a:moveTo>
                  <a:lnTo>
                    <a:pt x="266700" y="31379"/>
                  </a:lnTo>
                  <a:lnTo>
                    <a:pt x="266700" y="15240"/>
                  </a:lnTo>
                  <a:lnTo>
                    <a:pt x="268681" y="15240"/>
                  </a:lnTo>
                  <a:lnTo>
                    <a:pt x="393405" y="149351"/>
                  </a:lnTo>
                  <a:lnTo>
                    <a:pt x="382524" y="149351"/>
                  </a:lnTo>
                  <a:lnTo>
                    <a:pt x="379362" y="153542"/>
                  </a:lnTo>
                  <a:close/>
                </a:path>
                <a:path w="396240" h="768350">
                  <a:moveTo>
                    <a:pt x="254508" y="91440"/>
                  </a:moveTo>
                  <a:lnTo>
                    <a:pt x="254508" y="86613"/>
                  </a:lnTo>
                  <a:lnTo>
                    <a:pt x="259080" y="85343"/>
                  </a:lnTo>
                  <a:lnTo>
                    <a:pt x="254508" y="91440"/>
                  </a:lnTo>
                  <a:close/>
                </a:path>
                <a:path w="396240" h="768350">
                  <a:moveTo>
                    <a:pt x="266700" y="91440"/>
                  </a:moveTo>
                  <a:lnTo>
                    <a:pt x="254508" y="91440"/>
                  </a:lnTo>
                  <a:lnTo>
                    <a:pt x="259080" y="85343"/>
                  </a:lnTo>
                  <a:lnTo>
                    <a:pt x="266700" y="85343"/>
                  </a:lnTo>
                  <a:lnTo>
                    <a:pt x="266700" y="91440"/>
                  </a:lnTo>
                  <a:close/>
                </a:path>
                <a:path w="396240" h="768350">
                  <a:moveTo>
                    <a:pt x="13716" y="414908"/>
                  </a:moveTo>
                  <a:lnTo>
                    <a:pt x="12192" y="411479"/>
                  </a:lnTo>
                  <a:lnTo>
                    <a:pt x="9144" y="399287"/>
                  </a:lnTo>
                  <a:lnTo>
                    <a:pt x="4572" y="385571"/>
                  </a:lnTo>
                  <a:lnTo>
                    <a:pt x="1524" y="358140"/>
                  </a:lnTo>
                  <a:lnTo>
                    <a:pt x="0" y="342900"/>
                  </a:lnTo>
                  <a:lnTo>
                    <a:pt x="0" y="332232"/>
                  </a:lnTo>
                  <a:lnTo>
                    <a:pt x="10667" y="278891"/>
                  </a:lnTo>
                  <a:lnTo>
                    <a:pt x="28956" y="239267"/>
                  </a:lnTo>
                  <a:lnTo>
                    <a:pt x="56388" y="202691"/>
                  </a:lnTo>
                  <a:lnTo>
                    <a:pt x="89916" y="167640"/>
                  </a:lnTo>
                  <a:lnTo>
                    <a:pt x="131064" y="138683"/>
                  </a:lnTo>
                  <a:lnTo>
                    <a:pt x="178308" y="112775"/>
                  </a:lnTo>
                  <a:lnTo>
                    <a:pt x="204216" y="103632"/>
                  </a:lnTo>
                  <a:lnTo>
                    <a:pt x="231648" y="92963"/>
                  </a:lnTo>
                  <a:lnTo>
                    <a:pt x="254508" y="86613"/>
                  </a:lnTo>
                  <a:lnTo>
                    <a:pt x="254508" y="91440"/>
                  </a:lnTo>
                  <a:lnTo>
                    <a:pt x="266700" y="91440"/>
                  </a:lnTo>
                  <a:lnTo>
                    <a:pt x="266700" y="96011"/>
                  </a:lnTo>
                  <a:lnTo>
                    <a:pt x="234696" y="105155"/>
                  </a:lnTo>
                  <a:lnTo>
                    <a:pt x="208788" y="114300"/>
                  </a:lnTo>
                  <a:lnTo>
                    <a:pt x="182880" y="124967"/>
                  </a:lnTo>
                  <a:lnTo>
                    <a:pt x="184403" y="124967"/>
                  </a:lnTo>
                  <a:lnTo>
                    <a:pt x="160019" y="137159"/>
                  </a:lnTo>
                  <a:lnTo>
                    <a:pt x="137160" y="149351"/>
                  </a:lnTo>
                  <a:lnTo>
                    <a:pt x="138683" y="149351"/>
                  </a:lnTo>
                  <a:lnTo>
                    <a:pt x="117348" y="163067"/>
                  </a:lnTo>
                  <a:lnTo>
                    <a:pt x="97535" y="178308"/>
                  </a:lnTo>
                  <a:lnTo>
                    <a:pt x="99060" y="178308"/>
                  </a:lnTo>
                  <a:lnTo>
                    <a:pt x="80772" y="193547"/>
                  </a:lnTo>
                  <a:lnTo>
                    <a:pt x="65532" y="210311"/>
                  </a:lnTo>
                  <a:lnTo>
                    <a:pt x="52959" y="227075"/>
                  </a:lnTo>
                  <a:lnTo>
                    <a:pt x="51816" y="227075"/>
                  </a:lnTo>
                  <a:lnTo>
                    <a:pt x="41148" y="245363"/>
                  </a:lnTo>
                  <a:lnTo>
                    <a:pt x="31300" y="263651"/>
                  </a:lnTo>
                  <a:lnTo>
                    <a:pt x="30480" y="263651"/>
                  </a:lnTo>
                  <a:lnTo>
                    <a:pt x="22860" y="283463"/>
                  </a:lnTo>
                  <a:lnTo>
                    <a:pt x="18288" y="303275"/>
                  </a:lnTo>
                  <a:lnTo>
                    <a:pt x="15240" y="312419"/>
                  </a:lnTo>
                  <a:lnTo>
                    <a:pt x="13716" y="323087"/>
                  </a:lnTo>
                  <a:lnTo>
                    <a:pt x="13716" y="414908"/>
                  </a:lnTo>
                  <a:close/>
                </a:path>
                <a:path w="396240" h="768350">
                  <a:moveTo>
                    <a:pt x="382524" y="156971"/>
                  </a:moveTo>
                  <a:lnTo>
                    <a:pt x="379362" y="153542"/>
                  </a:lnTo>
                  <a:lnTo>
                    <a:pt x="382524" y="149351"/>
                  </a:lnTo>
                  <a:lnTo>
                    <a:pt x="382524" y="156971"/>
                  </a:lnTo>
                  <a:close/>
                </a:path>
                <a:path w="396240" h="768350">
                  <a:moveTo>
                    <a:pt x="392783" y="156971"/>
                  </a:moveTo>
                  <a:lnTo>
                    <a:pt x="382524" y="156971"/>
                  </a:lnTo>
                  <a:lnTo>
                    <a:pt x="382524" y="149351"/>
                  </a:lnTo>
                  <a:lnTo>
                    <a:pt x="393405" y="149351"/>
                  </a:lnTo>
                  <a:lnTo>
                    <a:pt x="396240" y="152400"/>
                  </a:lnTo>
                  <a:lnTo>
                    <a:pt x="392783" y="156971"/>
                  </a:lnTo>
                  <a:close/>
                </a:path>
                <a:path w="396240" h="768350">
                  <a:moveTo>
                    <a:pt x="269488" y="320040"/>
                  </a:moveTo>
                  <a:lnTo>
                    <a:pt x="266700" y="320040"/>
                  </a:lnTo>
                  <a:lnTo>
                    <a:pt x="266700" y="302853"/>
                  </a:lnTo>
                  <a:lnTo>
                    <a:pt x="379362" y="153542"/>
                  </a:lnTo>
                  <a:lnTo>
                    <a:pt x="382524" y="156971"/>
                  </a:lnTo>
                  <a:lnTo>
                    <a:pt x="392783" y="156971"/>
                  </a:lnTo>
                  <a:lnTo>
                    <a:pt x="269488" y="320040"/>
                  </a:lnTo>
                  <a:close/>
                </a:path>
                <a:path w="396240" h="768350">
                  <a:moveTo>
                    <a:pt x="51816" y="228600"/>
                  </a:moveTo>
                  <a:lnTo>
                    <a:pt x="51816" y="227075"/>
                  </a:lnTo>
                  <a:lnTo>
                    <a:pt x="52959" y="227075"/>
                  </a:lnTo>
                  <a:lnTo>
                    <a:pt x="51816" y="228600"/>
                  </a:lnTo>
                  <a:close/>
                </a:path>
                <a:path w="396240" h="768350">
                  <a:moveTo>
                    <a:pt x="24383" y="408432"/>
                  </a:moveTo>
                  <a:lnTo>
                    <a:pt x="22859" y="403859"/>
                  </a:lnTo>
                  <a:lnTo>
                    <a:pt x="24383" y="400811"/>
                  </a:lnTo>
                  <a:lnTo>
                    <a:pt x="33528" y="385571"/>
                  </a:lnTo>
                  <a:lnTo>
                    <a:pt x="65532" y="344424"/>
                  </a:lnTo>
                  <a:lnTo>
                    <a:pt x="108203" y="306324"/>
                  </a:lnTo>
                  <a:lnTo>
                    <a:pt x="141732" y="284987"/>
                  </a:lnTo>
                  <a:lnTo>
                    <a:pt x="176783" y="266700"/>
                  </a:lnTo>
                  <a:lnTo>
                    <a:pt x="216408" y="249935"/>
                  </a:lnTo>
                  <a:lnTo>
                    <a:pt x="266700" y="236219"/>
                  </a:lnTo>
                  <a:lnTo>
                    <a:pt x="266700" y="243840"/>
                  </a:lnTo>
                  <a:lnTo>
                    <a:pt x="254508" y="243840"/>
                  </a:lnTo>
                  <a:lnTo>
                    <a:pt x="254508" y="252113"/>
                  </a:lnTo>
                  <a:lnTo>
                    <a:pt x="201167" y="269747"/>
                  </a:lnTo>
                  <a:lnTo>
                    <a:pt x="164592" y="286511"/>
                  </a:lnTo>
                  <a:lnTo>
                    <a:pt x="131064" y="306324"/>
                  </a:lnTo>
                  <a:lnTo>
                    <a:pt x="102489" y="327659"/>
                  </a:lnTo>
                  <a:lnTo>
                    <a:pt x="100583" y="327659"/>
                  </a:lnTo>
                  <a:lnTo>
                    <a:pt x="86867" y="339851"/>
                  </a:lnTo>
                  <a:lnTo>
                    <a:pt x="76030" y="352043"/>
                  </a:lnTo>
                  <a:lnTo>
                    <a:pt x="74676" y="352043"/>
                  </a:lnTo>
                  <a:lnTo>
                    <a:pt x="53340" y="379475"/>
                  </a:lnTo>
                  <a:lnTo>
                    <a:pt x="35051" y="406908"/>
                  </a:lnTo>
                  <a:lnTo>
                    <a:pt x="24383" y="406908"/>
                  </a:lnTo>
                  <a:lnTo>
                    <a:pt x="24383" y="408432"/>
                  </a:lnTo>
                  <a:close/>
                </a:path>
                <a:path w="396240" h="768350">
                  <a:moveTo>
                    <a:pt x="254508" y="252113"/>
                  </a:moveTo>
                  <a:lnTo>
                    <a:pt x="254508" y="243840"/>
                  </a:lnTo>
                  <a:lnTo>
                    <a:pt x="262128" y="249935"/>
                  </a:lnTo>
                  <a:lnTo>
                    <a:pt x="254508" y="252113"/>
                  </a:lnTo>
                  <a:close/>
                </a:path>
                <a:path w="396240" h="768350">
                  <a:moveTo>
                    <a:pt x="254508" y="339851"/>
                  </a:moveTo>
                  <a:lnTo>
                    <a:pt x="254508" y="252113"/>
                  </a:lnTo>
                  <a:lnTo>
                    <a:pt x="262128" y="249935"/>
                  </a:lnTo>
                  <a:lnTo>
                    <a:pt x="254508" y="243840"/>
                  </a:lnTo>
                  <a:lnTo>
                    <a:pt x="266700" y="243840"/>
                  </a:lnTo>
                  <a:lnTo>
                    <a:pt x="266700" y="302853"/>
                  </a:lnTo>
                  <a:lnTo>
                    <a:pt x="256032" y="316991"/>
                  </a:lnTo>
                  <a:lnTo>
                    <a:pt x="266700" y="320040"/>
                  </a:lnTo>
                  <a:lnTo>
                    <a:pt x="269488" y="320040"/>
                  </a:lnTo>
                  <a:lnTo>
                    <a:pt x="254508" y="339851"/>
                  </a:lnTo>
                  <a:close/>
                </a:path>
                <a:path w="396240" h="768350">
                  <a:moveTo>
                    <a:pt x="30480" y="265175"/>
                  </a:moveTo>
                  <a:lnTo>
                    <a:pt x="30480" y="263651"/>
                  </a:lnTo>
                  <a:lnTo>
                    <a:pt x="31300" y="263651"/>
                  </a:lnTo>
                  <a:lnTo>
                    <a:pt x="30480" y="265175"/>
                  </a:lnTo>
                  <a:close/>
                </a:path>
                <a:path w="396240" h="768350">
                  <a:moveTo>
                    <a:pt x="266700" y="320040"/>
                  </a:moveTo>
                  <a:lnTo>
                    <a:pt x="256032" y="316991"/>
                  </a:lnTo>
                  <a:lnTo>
                    <a:pt x="266700" y="302853"/>
                  </a:lnTo>
                  <a:lnTo>
                    <a:pt x="266700" y="320040"/>
                  </a:lnTo>
                  <a:close/>
                </a:path>
                <a:path w="396240" h="768350">
                  <a:moveTo>
                    <a:pt x="100583" y="329183"/>
                  </a:moveTo>
                  <a:lnTo>
                    <a:pt x="100583" y="327659"/>
                  </a:lnTo>
                  <a:lnTo>
                    <a:pt x="102489" y="327659"/>
                  </a:lnTo>
                  <a:lnTo>
                    <a:pt x="100583" y="329183"/>
                  </a:lnTo>
                  <a:close/>
                </a:path>
                <a:path w="396240" h="768350">
                  <a:moveTo>
                    <a:pt x="394716" y="768095"/>
                  </a:moveTo>
                  <a:lnTo>
                    <a:pt x="348996" y="768095"/>
                  </a:lnTo>
                  <a:lnTo>
                    <a:pt x="329183" y="765047"/>
                  </a:lnTo>
                  <a:lnTo>
                    <a:pt x="310896" y="763524"/>
                  </a:lnTo>
                  <a:lnTo>
                    <a:pt x="291083" y="760475"/>
                  </a:lnTo>
                  <a:lnTo>
                    <a:pt x="272796" y="755904"/>
                  </a:lnTo>
                  <a:lnTo>
                    <a:pt x="254508" y="752856"/>
                  </a:lnTo>
                  <a:lnTo>
                    <a:pt x="237744" y="746759"/>
                  </a:lnTo>
                  <a:lnTo>
                    <a:pt x="204216" y="736092"/>
                  </a:lnTo>
                  <a:lnTo>
                    <a:pt x="172212" y="722375"/>
                  </a:lnTo>
                  <a:lnTo>
                    <a:pt x="114300" y="688847"/>
                  </a:lnTo>
                  <a:lnTo>
                    <a:pt x="77724" y="659892"/>
                  </a:lnTo>
                  <a:lnTo>
                    <a:pt x="57912" y="638556"/>
                  </a:lnTo>
                  <a:lnTo>
                    <a:pt x="47244" y="626363"/>
                  </a:lnTo>
                  <a:lnTo>
                    <a:pt x="24383" y="589788"/>
                  </a:lnTo>
                  <a:lnTo>
                    <a:pt x="18288" y="577595"/>
                  </a:lnTo>
                  <a:lnTo>
                    <a:pt x="12192" y="563879"/>
                  </a:lnTo>
                  <a:lnTo>
                    <a:pt x="9144" y="551688"/>
                  </a:lnTo>
                  <a:lnTo>
                    <a:pt x="4572" y="537972"/>
                  </a:lnTo>
                  <a:lnTo>
                    <a:pt x="1524" y="510540"/>
                  </a:lnTo>
                  <a:lnTo>
                    <a:pt x="0" y="495299"/>
                  </a:lnTo>
                  <a:lnTo>
                    <a:pt x="0" y="342900"/>
                  </a:lnTo>
                  <a:lnTo>
                    <a:pt x="1524" y="358140"/>
                  </a:lnTo>
                  <a:lnTo>
                    <a:pt x="4572" y="385571"/>
                  </a:lnTo>
                  <a:lnTo>
                    <a:pt x="9144" y="399287"/>
                  </a:lnTo>
                  <a:lnTo>
                    <a:pt x="12192" y="411479"/>
                  </a:lnTo>
                  <a:lnTo>
                    <a:pt x="13716" y="414908"/>
                  </a:lnTo>
                  <a:lnTo>
                    <a:pt x="13716" y="509015"/>
                  </a:lnTo>
                  <a:lnTo>
                    <a:pt x="15240" y="522731"/>
                  </a:lnTo>
                  <a:lnTo>
                    <a:pt x="15409" y="522731"/>
                  </a:lnTo>
                  <a:lnTo>
                    <a:pt x="16764" y="534924"/>
                  </a:lnTo>
                  <a:lnTo>
                    <a:pt x="21335" y="547115"/>
                  </a:lnTo>
                  <a:lnTo>
                    <a:pt x="19812" y="547115"/>
                  </a:lnTo>
                  <a:lnTo>
                    <a:pt x="24383" y="560831"/>
                  </a:lnTo>
                  <a:lnTo>
                    <a:pt x="25061" y="560831"/>
                  </a:lnTo>
                  <a:lnTo>
                    <a:pt x="29802" y="571499"/>
                  </a:lnTo>
                  <a:lnTo>
                    <a:pt x="28956" y="571499"/>
                  </a:lnTo>
                  <a:lnTo>
                    <a:pt x="35051" y="585215"/>
                  </a:lnTo>
                  <a:lnTo>
                    <a:pt x="36004" y="585215"/>
                  </a:lnTo>
                  <a:lnTo>
                    <a:pt x="50292" y="608075"/>
                  </a:lnTo>
                  <a:lnTo>
                    <a:pt x="48767" y="608075"/>
                  </a:lnTo>
                  <a:lnTo>
                    <a:pt x="76200" y="640079"/>
                  </a:lnTo>
                  <a:lnTo>
                    <a:pt x="86867" y="650747"/>
                  </a:lnTo>
                  <a:lnTo>
                    <a:pt x="97535" y="659892"/>
                  </a:lnTo>
                  <a:lnTo>
                    <a:pt x="109728" y="670559"/>
                  </a:lnTo>
                  <a:lnTo>
                    <a:pt x="121919" y="679704"/>
                  </a:lnTo>
                  <a:lnTo>
                    <a:pt x="135635" y="687324"/>
                  </a:lnTo>
                  <a:lnTo>
                    <a:pt x="149351" y="696467"/>
                  </a:lnTo>
                  <a:lnTo>
                    <a:pt x="147828" y="696467"/>
                  </a:lnTo>
                  <a:lnTo>
                    <a:pt x="178308" y="711708"/>
                  </a:lnTo>
                  <a:lnTo>
                    <a:pt x="176783" y="711708"/>
                  </a:lnTo>
                  <a:lnTo>
                    <a:pt x="240792" y="736092"/>
                  </a:lnTo>
                  <a:lnTo>
                    <a:pt x="245365" y="736092"/>
                  </a:lnTo>
                  <a:lnTo>
                    <a:pt x="259080" y="740663"/>
                  </a:lnTo>
                  <a:lnTo>
                    <a:pt x="257556" y="740663"/>
                  </a:lnTo>
                  <a:lnTo>
                    <a:pt x="275844" y="743711"/>
                  </a:lnTo>
                  <a:lnTo>
                    <a:pt x="294132" y="748283"/>
                  </a:lnTo>
                  <a:lnTo>
                    <a:pt x="312419" y="751331"/>
                  </a:lnTo>
                  <a:lnTo>
                    <a:pt x="368808" y="755904"/>
                  </a:lnTo>
                  <a:lnTo>
                    <a:pt x="381000" y="755904"/>
                  </a:lnTo>
                  <a:lnTo>
                    <a:pt x="381000" y="761999"/>
                  </a:lnTo>
                  <a:lnTo>
                    <a:pt x="394716" y="761999"/>
                  </a:lnTo>
                  <a:lnTo>
                    <a:pt x="394716" y="768095"/>
                  </a:lnTo>
                  <a:close/>
                </a:path>
                <a:path w="396240" h="768350">
                  <a:moveTo>
                    <a:pt x="74676" y="353567"/>
                  </a:moveTo>
                  <a:lnTo>
                    <a:pt x="74676" y="352043"/>
                  </a:lnTo>
                  <a:lnTo>
                    <a:pt x="76030" y="352043"/>
                  </a:lnTo>
                  <a:lnTo>
                    <a:pt x="74676" y="353567"/>
                  </a:lnTo>
                  <a:close/>
                </a:path>
                <a:path w="396240" h="768350">
                  <a:moveTo>
                    <a:pt x="381000" y="615695"/>
                  </a:moveTo>
                  <a:lnTo>
                    <a:pt x="367283" y="615695"/>
                  </a:lnTo>
                  <a:lnTo>
                    <a:pt x="310896" y="611124"/>
                  </a:lnTo>
                  <a:lnTo>
                    <a:pt x="291083" y="608075"/>
                  </a:lnTo>
                  <a:lnTo>
                    <a:pt x="272796" y="603504"/>
                  </a:lnTo>
                  <a:lnTo>
                    <a:pt x="254508" y="600456"/>
                  </a:lnTo>
                  <a:lnTo>
                    <a:pt x="237744" y="594359"/>
                  </a:lnTo>
                  <a:lnTo>
                    <a:pt x="204216" y="583691"/>
                  </a:lnTo>
                  <a:lnTo>
                    <a:pt x="172212" y="569975"/>
                  </a:lnTo>
                  <a:lnTo>
                    <a:pt x="114300" y="536447"/>
                  </a:lnTo>
                  <a:lnTo>
                    <a:pt x="77724" y="507491"/>
                  </a:lnTo>
                  <a:lnTo>
                    <a:pt x="57912" y="486156"/>
                  </a:lnTo>
                  <a:lnTo>
                    <a:pt x="47244" y="473963"/>
                  </a:lnTo>
                  <a:lnTo>
                    <a:pt x="24383" y="437387"/>
                  </a:lnTo>
                  <a:lnTo>
                    <a:pt x="18288" y="425195"/>
                  </a:lnTo>
                  <a:lnTo>
                    <a:pt x="13716" y="414908"/>
                  </a:lnTo>
                  <a:lnTo>
                    <a:pt x="13716" y="356616"/>
                  </a:lnTo>
                  <a:lnTo>
                    <a:pt x="15240" y="370332"/>
                  </a:lnTo>
                  <a:lnTo>
                    <a:pt x="15409" y="370332"/>
                  </a:lnTo>
                  <a:lnTo>
                    <a:pt x="16764" y="382524"/>
                  </a:lnTo>
                  <a:lnTo>
                    <a:pt x="21335" y="394716"/>
                  </a:lnTo>
                  <a:lnTo>
                    <a:pt x="19812" y="394716"/>
                  </a:lnTo>
                  <a:lnTo>
                    <a:pt x="22859" y="403859"/>
                  </a:lnTo>
                  <a:lnTo>
                    <a:pt x="16764" y="416051"/>
                  </a:lnTo>
                  <a:lnTo>
                    <a:pt x="28956" y="422147"/>
                  </a:lnTo>
                  <a:lnTo>
                    <a:pt x="30310" y="422147"/>
                  </a:lnTo>
                  <a:lnTo>
                    <a:pt x="35051" y="432816"/>
                  </a:lnTo>
                  <a:lnTo>
                    <a:pt x="36004" y="432816"/>
                  </a:lnTo>
                  <a:lnTo>
                    <a:pt x="50292" y="455675"/>
                  </a:lnTo>
                  <a:lnTo>
                    <a:pt x="48767" y="455675"/>
                  </a:lnTo>
                  <a:lnTo>
                    <a:pt x="76200" y="487679"/>
                  </a:lnTo>
                  <a:lnTo>
                    <a:pt x="86867" y="498347"/>
                  </a:lnTo>
                  <a:lnTo>
                    <a:pt x="97535" y="507491"/>
                  </a:lnTo>
                  <a:lnTo>
                    <a:pt x="109728" y="518159"/>
                  </a:lnTo>
                  <a:lnTo>
                    <a:pt x="121919" y="527304"/>
                  </a:lnTo>
                  <a:lnTo>
                    <a:pt x="135635" y="534924"/>
                  </a:lnTo>
                  <a:lnTo>
                    <a:pt x="134112" y="534924"/>
                  </a:lnTo>
                  <a:lnTo>
                    <a:pt x="149351" y="544067"/>
                  </a:lnTo>
                  <a:lnTo>
                    <a:pt x="147828" y="544067"/>
                  </a:lnTo>
                  <a:lnTo>
                    <a:pt x="178308" y="559308"/>
                  </a:lnTo>
                  <a:lnTo>
                    <a:pt x="176783" y="559308"/>
                  </a:lnTo>
                  <a:lnTo>
                    <a:pt x="240792" y="583691"/>
                  </a:lnTo>
                  <a:lnTo>
                    <a:pt x="245365" y="583691"/>
                  </a:lnTo>
                  <a:lnTo>
                    <a:pt x="259080" y="588263"/>
                  </a:lnTo>
                  <a:lnTo>
                    <a:pt x="257556" y="588263"/>
                  </a:lnTo>
                  <a:lnTo>
                    <a:pt x="275844" y="591311"/>
                  </a:lnTo>
                  <a:lnTo>
                    <a:pt x="294132" y="595883"/>
                  </a:lnTo>
                  <a:lnTo>
                    <a:pt x="312419" y="598931"/>
                  </a:lnTo>
                  <a:lnTo>
                    <a:pt x="368808" y="603504"/>
                  </a:lnTo>
                  <a:lnTo>
                    <a:pt x="394716" y="603504"/>
                  </a:lnTo>
                  <a:lnTo>
                    <a:pt x="394716" y="609599"/>
                  </a:lnTo>
                  <a:lnTo>
                    <a:pt x="381000" y="609599"/>
                  </a:lnTo>
                  <a:lnTo>
                    <a:pt x="381000" y="615695"/>
                  </a:lnTo>
                  <a:close/>
                </a:path>
                <a:path w="396240" h="768350">
                  <a:moveTo>
                    <a:pt x="15409" y="370332"/>
                  </a:moveTo>
                  <a:lnTo>
                    <a:pt x="15240" y="370332"/>
                  </a:lnTo>
                  <a:lnTo>
                    <a:pt x="15240" y="368808"/>
                  </a:lnTo>
                  <a:lnTo>
                    <a:pt x="15409" y="370332"/>
                  </a:lnTo>
                  <a:close/>
                </a:path>
                <a:path w="396240" h="768350">
                  <a:moveTo>
                    <a:pt x="28956" y="422147"/>
                  </a:moveTo>
                  <a:lnTo>
                    <a:pt x="16764" y="416051"/>
                  </a:lnTo>
                  <a:lnTo>
                    <a:pt x="22859" y="403859"/>
                  </a:lnTo>
                  <a:lnTo>
                    <a:pt x="24383" y="408432"/>
                  </a:lnTo>
                  <a:lnTo>
                    <a:pt x="25061" y="408432"/>
                  </a:lnTo>
                  <a:lnTo>
                    <a:pt x="29802" y="419100"/>
                  </a:lnTo>
                  <a:lnTo>
                    <a:pt x="28956" y="419100"/>
                  </a:lnTo>
                  <a:lnTo>
                    <a:pt x="29597" y="420543"/>
                  </a:lnTo>
                  <a:lnTo>
                    <a:pt x="28956" y="422147"/>
                  </a:lnTo>
                  <a:close/>
                </a:path>
                <a:path w="396240" h="768350">
                  <a:moveTo>
                    <a:pt x="25061" y="408432"/>
                  </a:moveTo>
                  <a:lnTo>
                    <a:pt x="24383" y="408432"/>
                  </a:lnTo>
                  <a:lnTo>
                    <a:pt x="24383" y="406908"/>
                  </a:lnTo>
                  <a:lnTo>
                    <a:pt x="25061" y="408432"/>
                  </a:lnTo>
                  <a:close/>
                </a:path>
                <a:path w="396240" h="768350">
                  <a:moveTo>
                    <a:pt x="29998" y="419541"/>
                  </a:moveTo>
                  <a:lnTo>
                    <a:pt x="24383" y="406908"/>
                  </a:lnTo>
                  <a:lnTo>
                    <a:pt x="35051" y="406908"/>
                  </a:lnTo>
                  <a:lnTo>
                    <a:pt x="29998" y="419541"/>
                  </a:lnTo>
                  <a:close/>
                </a:path>
                <a:path w="396240" h="768350">
                  <a:moveTo>
                    <a:pt x="29597" y="420543"/>
                  </a:moveTo>
                  <a:lnTo>
                    <a:pt x="28956" y="419100"/>
                  </a:lnTo>
                  <a:lnTo>
                    <a:pt x="29827" y="419970"/>
                  </a:lnTo>
                  <a:lnTo>
                    <a:pt x="29597" y="420543"/>
                  </a:lnTo>
                  <a:close/>
                </a:path>
                <a:path w="396240" h="768350">
                  <a:moveTo>
                    <a:pt x="29827" y="419970"/>
                  </a:moveTo>
                  <a:lnTo>
                    <a:pt x="28956" y="419100"/>
                  </a:lnTo>
                  <a:lnTo>
                    <a:pt x="29802" y="419100"/>
                  </a:lnTo>
                  <a:lnTo>
                    <a:pt x="29998" y="419541"/>
                  </a:lnTo>
                  <a:lnTo>
                    <a:pt x="29827" y="419970"/>
                  </a:lnTo>
                  <a:close/>
                </a:path>
                <a:path w="396240" h="768350">
                  <a:moveTo>
                    <a:pt x="30480" y="420624"/>
                  </a:moveTo>
                  <a:lnTo>
                    <a:pt x="29827" y="419970"/>
                  </a:lnTo>
                  <a:lnTo>
                    <a:pt x="29998" y="419541"/>
                  </a:lnTo>
                  <a:lnTo>
                    <a:pt x="30480" y="420624"/>
                  </a:lnTo>
                  <a:close/>
                </a:path>
                <a:path w="396240" h="768350">
                  <a:moveTo>
                    <a:pt x="30310" y="422147"/>
                  </a:moveTo>
                  <a:lnTo>
                    <a:pt x="28956" y="422147"/>
                  </a:lnTo>
                  <a:lnTo>
                    <a:pt x="29597" y="420543"/>
                  </a:lnTo>
                  <a:lnTo>
                    <a:pt x="30310" y="422147"/>
                  </a:lnTo>
                  <a:close/>
                </a:path>
                <a:path w="396240" h="768350">
                  <a:moveTo>
                    <a:pt x="36004" y="432816"/>
                  </a:moveTo>
                  <a:lnTo>
                    <a:pt x="35051" y="432816"/>
                  </a:lnTo>
                  <a:lnTo>
                    <a:pt x="35051" y="431291"/>
                  </a:lnTo>
                  <a:lnTo>
                    <a:pt x="36004" y="432816"/>
                  </a:lnTo>
                  <a:close/>
                </a:path>
                <a:path w="396240" h="768350">
                  <a:moveTo>
                    <a:pt x="15409" y="522731"/>
                  </a:moveTo>
                  <a:lnTo>
                    <a:pt x="15240" y="522731"/>
                  </a:lnTo>
                  <a:lnTo>
                    <a:pt x="15240" y="521208"/>
                  </a:lnTo>
                  <a:lnTo>
                    <a:pt x="15409" y="522731"/>
                  </a:lnTo>
                  <a:close/>
                </a:path>
                <a:path w="396240" h="768350">
                  <a:moveTo>
                    <a:pt x="25061" y="560831"/>
                  </a:moveTo>
                  <a:lnTo>
                    <a:pt x="24383" y="560831"/>
                  </a:lnTo>
                  <a:lnTo>
                    <a:pt x="24383" y="559308"/>
                  </a:lnTo>
                  <a:lnTo>
                    <a:pt x="25061" y="560831"/>
                  </a:lnTo>
                  <a:close/>
                </a:path>
                <a:path w="396240" h="768350">
                  <a:moveTo>
                    <a:pt x="30480" y="573024"/>
                  </a:moveTo>
                  <a:lnTo>
                    <a:pt x="28956" y="571499"/>
                  </a:lnTo>
                  <a:lnTo>
                    <a:pt x="29802" y="571499"/>
                  </a:lnTo>
                  <a:lnTo>
                    <a:pt x="30480" y="573024"/>
                  </a:lnTo>
                  <a:close/>
                </a:path>
                <a:path w="396240" h="768350">
                  <a:moveTo>
                    <a:pt x="245365" y="583691"/>
                  </a:moveTo>
                  <a:lnTo>
                    <a:pt x="240792" y="583691"/>
                  </a:lnTo>
                  <a:lnTo>
                    <a:pt x="240792" y="582167"/>
                  </a:lnTo>
                  <a:lnTo>
                    <a:pt x="245365" y="583691"/>
                  </a:lnTo>
                  <a:close/>
                </a:path>
                <a:path w="396240" h="768350">
                  <a:moveTo>
                    <a:pt x="36004" y="585215"/>
                  </a:moveTo>
                  <a:lnTo>
                    <a:pt x="35051" y="585215"/>
                  </a:lnTo>
                  <a:lnTo>
                    <a:pt x="35051" y="583691"/>
                  </a:lnTo>
                  <a:lnTo>
                    <a:pt x="36004" y="585215"/>
                  </a:lnTo>
                  <a:close/>
                </a:path>
                <a:path w="396240" h="768350">
                  <a:moveTo>
                    <a:pt x="381000" y="761999"/>
                  </a:moveTo>
                  <a:lnTo>
                    <a:pt x="381000" y="609599"/>
                  </a:lnTo>
                  <a:lnTo>
                    <a:pt x="387096" y="615695"/>
                  </a:lnTo>
                  <a:lnTo>
                    <a:pt x="394716" y="615695"/>
                  </a:lnTo>
                  <a:lnTo>
                    <a:pt x="394716" y="755904"/>
                  </a:lnTo>
                  <a:lnTo>
                    <a:pt x="388619" y="755904"/>
                  </a:lnTo>
                  <a:lnTo>
                    <a:pt x="381000" y="761999"/>
                  </a:lnTo>
                  <a:close/>
                </a:path>
                <a:path w="396240" h="768350">
                  <a:moveTo>
                    <a:pt x="394716" y="615695"/>
                  </a:moveTo>
                  <a:lnTo>
                    <a:pt x="387096" y="615695"/>
                  </a:lnTo>
                  <a:lnTo>
                    <a:pt x="381000" y="609599"/>
                  </a:lnTo>
                  <a:lnTo>
                    <a:pt x="394716" y="609599"/>
                  </a:lnTo>
                  <a:lnTo>
                    <a:pt x="394716" y="615695"/>
                  </a:lnTo>
                  <a:close/>
                </a:path>
                <a:path w="396240" h="768350">
                  <a:moveTo>
                    <a:pt x="245365" y="736092"/>
                  </a:moveTo>
                  <a:lnTo>
                    <a:pt x="240792" y="736092"/>
                  </a:lnTo>
                  <a:lnTo>
                    <a:pt x="240792" y="734567"/>
                  </a:lnTo>
                  <a:lnTo>
                    <a:pt x="245365" y="736092"/>
                  </a:lnTo>
                  <a:close/>
                </a:path>
                <a:path w="396240" h="768350">
                  <a:moveTo>
                    <a:pt x="394716" y="761999"/>
                  </a:moveTo>
                  <a:lnTo>
                    <a:pt x="381000" y="761999"/>
                  </a:lnTo>
                  <a:lnTo>
                    <a:pt x="388619" y="755904"/>
                  </a:lnTo>
                  <a:lnTo>
                    <a:pt x="394716" y="755904"/>
                  </a:lnTo>
                  <a:lnTo>
                    <a:pt x="394716" y="761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287462" y="5263895"/>
              <a:ext cx="380365" cy="403860"/>
            </a:xfrm>
            <a:custGeom>
              <a:avLst/>
              <a:gdLst/>
              <a:ahLst/>
              <a:cxnLst/>
              <a:rect l="l" t="t" r="r" b="b"/>
              <a:pathLst>
                <a:path w="380365" h="403860">
                  <a:moveTo>
                    <a:pt x="15800" y="403860"/>
                  </a:moveTo>
                  <a:lnTo>
                    <a:pt x="3241" y="363001"/>
                  </a:lnTo>
                  <a:lnTo>
                    <a:pt x="0" y="322234"/>
                  </a:lnTo>
                  <a:lnTo>
                    <a:pt x="5609" y="282199"/>
                  </a:lnTo>
                  <a:lnTo>
                    <a:pt x="19604" y="243535"/>
                  </a:lnTo>
                  <a:lnTo>
                    <a:pt x="41518" y="206883"/>
                  </a:lnTo>
                  <a:lnTo>
                    <a:pt x="70884" y="172882"/>
                  </a:lnTo>
                  <a:lnTo>
                    <a:pt x="107236" y="142173"/>
                  </a:lnTo>
                  <a:lnTo>
                    <a:pt x="150107" y="115397"/>
                  </a:lnTo>
                  <a:lnTo>
                    <a:pt x="199032" y="93192"/>
                  </a:lnTo>
                  <a:lnTo>
                    <a:pt x="253544" y="76200"/>
                  </a:lnTo>
                  <a:lnTo>
                    <a:pt x="253544" y="0"/>
                  </a:lnTo>
                  <a:lnTo>
                    <a:pt x="380036" y="137160"/>
                  </a:lnTo>
                  <a:lnTo>
                    <a:pt x="311041" y="228600"/>
                  </a:lnTo>
                  <a:lnTo>
                    <a:pt x="253544" y="228600"/>
                  </a:lnTo>
                  <a:lnTo>
                    <a:pt x="198680" y="246027"/>
                  </a:lnTo>
                  <a:lnTo>
                    <a:pt x="148896" y="268957"/>
                  </a:lnTo>
                  <a:lnTo>
                    <a:pt x="104954" y="296799"/>
                  </a:lnTo>
                  <a:lnTo>
                    <a:pt x="67616" y="328958"/>
                  </a:lnTo>
                  <a:lnTo>
                    <a:pt x="37644" y="364842"/>
                  </a:lnTo>
                  <a:lnTo>
                    <a:pt x="15800" y="403860"/>
                  </a:lnTo>
                  <a:close/>
                </a:path>
                <a:path w="380365" h="403860">
                  <a:moveTo>
                    <a:pt x="253544" y="304800"/>
                  </a:moveTo>
                  <a:lnTo>
                    <a:pt x="253544" y="228600"/>
                  </a:lnTo>
                  <a:lnTo>
                    <a:pt x="311041" y="228600"/>
                  </a:lnTo>
                  <a:lnTo>
                    <a:pt x="253544" y="3048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86499" y="5591555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381000" y="419100"/>
                  </a:moveTo>
                  <a:lnTo>
                    <a:pt x="324723" y="416220"/>
                  </a:lnTo>
                  <a:lnTo>
                    <a:pt x="271001" y="407851"/>
                  </a:lnTo>
                  <a:lnTo>
                    <a:pt x="220426" y="394398"/>
                  </a:lnTo>
                  <a:lnTo>
                    <a:pt x="173589" y="376267"/>
                  </a:lnTo>
                  <a:lnTo>
                    <a:pt x="131080" y="353863"/>
                  </a:lnTo>
                  <a:lnTo>
                    <a:pt x="93489" y="327591"/>
                  </a:lnTo>
                  <a:lnTo>
                    <a:pt x="61408" y="297856"/>
                  </a:lnTo>
                  <a:lnTo>
                    <a:pt x="35428" y="265064"/>
                  </a:lnTo>
                  <a:lnTo>
                    <a:pt x="16139" y="229621"/>
                  </a:lnTo>
                  <a:lnTo>
                    <a:pt x="4133" y="191931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4133" y="39531"/>
                  </a:lnTo>
                  <a:lnTo>
                    <a:pt x="16139" y="77221"/>
                  </a:lnTo>
                  <a:lnTo>
                    <a:pt x="35428" y="112664"/>
                  </a:lnTo>
                  <a:lnTo>
                    <a:pt x="61408" y="145456"/>
                  </a:lnTo>
                  <a:lnTo>
                    <a:pt x="93489" y="175191"/>
                  </a:lnTo>
                  <a:lnTo>
                    <a:pt x="131080" y="201463"/>
                  </a:lnTo>
                  <a:lnTo>
                    <a:pt x="173589" y="223867"/>
                  </a:lnTo>
                  <a:lnTo>
                    <a:pt x="220426" y="241998"/>
                  </a:lnTo>
                  <a:lnTo>
                    <a:pt x="271001" y="255451"/>
                  </a:lnTo>
                  <a:lnTo>
                    <a:pt x="324723" y="263820"/>
                  </a:lnTo>
                  <a:lnTo>
                    <a:pt x="381000" y="266700"/>
                  </a:lnTo>
                  <a:lnTo>
                    <a:pt x="381000" y="419100"/>
                  </a:lnTo>
                  <a:close/>
                </a:path>
              </a:pathLst>
            </a:custGeom>
            <a:solidFill>
              <a:srgbClr val="0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80403" y="5248656"/>
              <a:ext cx="396240" cy="768350"/>
            </a:xfrm>
            <a:custGeom>
              <a:avLst/>
              <a:gdLst/>
              <a:ahLst/>
              <a:cxnLst/>
              <a:rect l="l" t="t" r="r" b="b"/>
              <a:pathLst>
                <a:path w="396240" h="768350">
                  <a:moveTo>
                    <a:pt x="254508" y="86614"/>
                  </a:moveTo>
                  <a:lnTo>
                    <a:pt x="254508" y="0"/>
                  </a:lnTo>
                  <a:lnTo>
                    <a:pt x="268681" y="15240"/>
                  </a:lnTo>
                  <a:lnTo>
                    <a:pt x="266700" y="15240"/>
                  </a:lnTo>
                  <a:lnTo>
                    <a:pt x="256032" y="19812"/>
                  </a:lnTo>
                  <a:lnTo>
                    <a:pt x="266700" y="31379"/>
                  </a:lnTo>
                  <a:lnTo>
                    <a:pt x="266700" y="85344"/>
                  </a:lnTo>
                  <a:lnTo>
                    <a:pt x="259080" y="85344"/>
                  </a:lnTo>
                  <a:lnTo>
                    <a:pt x="254508" y="86614"/>
                  </a:lnTo>
                  <a:close/>
                </a:path>
                <a:path w="396240" h="768350">
                  <a:moveTo>
                    <a:pt x="266700" y="31379"/>
                  </a:moveTo>
                  <a:lnTo>
                    <a:pt x="256032" y="19812"/>
                  </a:lnTo>
                  <a:lnTo>
                    <a:pt x="266700" y="15240"/>
                  </a:lnTo>
                  <a:lnTo>
                    <a:pt x="266700" y="31379"/>
                  </a:lnTo>
                  <a:close/>
                </a:path>
                <a:path w="396240" h="768350">
                  <a:moveTo>
                    <a:pt x="379361" y="153543"/>
                  </a:moveTo>
                  <a:lnTo>
                    <a:pt x="266700" y="31379"/>
                  </a:lnTo>
                  <a:lnTo>
                    <a:pt x="266700" y="15240"/>
                  </a:lnTo>
                  <a:lnTo>
                    <a:pt x="268681" y="15240"/>
                  </a:lnTo>
                  <a:lnTo>
                    <a:pt x="393405" y="149351"/>
                  </a:lnTo>
                  <a:lnTo>
                    <a:pt x="382524" y="149351"/>
                  </a:lnTo>
                  <a:lnTo>
                    <a:pt x="379361" y="153543"/>
                  </a:lnTo>
                  <a:close/>
                </a:path>
                <a:path w="396240" h="768350">
                  <a:moveTo>
                    <a:pt x="254508" y="91440"/>
                  </a:moveTo>
                  <a:lnTo>
                    <a:pt x="254508" y="86614"/>
                  </a:lnTo>
                  <a:lnTo>
                    <a:pt x="259080" y="85344"/>
                  </a:lnTo>
                  <a:lnTo>
                    <a:pt x="254508" y="91440"/>
                  </a:lnTo>
                  <a:close/>
                </a:path>
                <a:path w="396240" h="768350">
                  <a:moveTo>
                    <a:pt x="266700" y="91440"/>
                  </a:moveTo>
                  <a:lnTo>
                    <a:pt x="254508" y="91440"/>
                  </a:lnTo>
                  <a:lnTo>
                    <a:pt x="259080" y="85344"/>
                  </a:lnTo>
                  <a:lnTo>
                    <a:pt x="266700" y="85344"/>
                  </a:lnTo>
                  <a:lnTo>
                    <a:pt x="266700" y="91440"/>
                  </a:lnTo>
                  <a:close/>
                </a:path>
                <a:path w="396240" h="768350">
                  <a:moveTo>
                    <a:pt x="13716" y="414908"/>
                  </a:moveTo>
                  <a:lnTo>
                    <a:pt x="12192" y="411480"/>
                  </a:lnTo>
                  <a:lnTo>
                    <a:pt x="9144" y="399288"/>
                  </a:lnTo>
                  <a:lnTo>
                    <a:pt x="4572" y="385572"/>
                  </a:lnTo>
                  <a:lnTo>
                    <a:pt x="1524" y="358140"/>
                  </a:lnTo>
                  <a:lnTo>
                    <a:pt x="0" y="342900"/>
                  </a:lnTo>
                  <a:lnTo>
                    <a:pt x="0" y="332232"/>
                  </a:lnTo>
                  <a:lnTo>
                    <a:pt x="10667" y="278892"/>
                  </a:lnTo>
                  <a:lnTo>
                    <a:pt x="28956" y="239267"/>
                  </a:lnTo>
                  <a:lnTo>
                    <a:pt x="56388" y="202692"/>
                  </a:lnTo>
                  <a:lnTo>
                    <a:pt x="89916" y="167640"/>
                  </a:lnTo>
                  <a:lnTo>
                    <a:pt x="131064" y="138683"/>
                  </a:lnTo>
                  <a:lnTo>
                    <a:pt x="178308" y="112776"/>
                  </a:lnTo>
                  <a:lnTo>
                    <a:pt x="204216" y="103632"/>
                  </a:lnTo>
                  <a:lnTo>
                    <a:pt x="231648" y="92964"/>
                  </a:lnTo>
                  <a:lnTo>
                    <a:pt x="254508" y="86614"/>
                  </a:lnTo>
                  <a:lnTo>
                    <a:pt x="254508" y="91440"/>
                  </a:lnTo>
                  <a:lnTo>
                    <a:pt x="266700" y="91440"/>
                  </a:lnTo>
                  <a:lnTo>
                    <a:pt x="266700" y="96012"/>
                  </a:lnTo>
                  <a:lnTo>
                    <a:pt x="234696" y="105156"/>
                  </a:lnTo>
                  <a:lnTo>
                    <a:pt x="208788" y="114300"/>
                  </a:lnTo>
                  <a:lnTo>
                    <a:pt x="182880" y="124967"/>
                  </a:lnTo>
                  <a:lnTo>
                    <a:pt x="184403" y="124967"/>
                  </a:lnTo>
                  <a:lnTo>
                    <a:pt x="160019" y="137160"/>
                  </a:lnTo>
                  <a:lnTo>
                    <a:pt x="137160" y="149351"/>
                  </a:lnTo>
                  <a:lnTo>
                    <a:pt x="138683" y="149351"/>
                  </a:lnTo>
                  <a:lnTo>
                    <a:pt x="117348" y="163067"/>
                  </a:lnTo>
                  <a:lnTo>
                    <a:pt x="97535" y="178308"/>
                  </a:lnTo>
                  <a:lnTo>
                    <a:pt x="99060" y="178308"/>
                  </a:lnTo>
                  <a:lnTo>
                    <a:pt x="80772" y="193548"/>
                  </a:lnTo>
                  <a:lnTo>
                    <a:pt x="65532" y="210312"/>
                  </a:lnTo>
                  <a:lnTo>
                    <a:pt x="52958" y="227076"/>
                  </a:lnTo>
                  <a:lnTo>
                    <a:pt x="51816" y="227076"/>
                  </a:lnTo>
                  <a:lnTo>
                    <a:pt x="41148" y="245364"/>
                  </a:lnTo>
                  <a:lnTo>
                    <a:pt x="31300" y="263651"/>
                  </a:lnTo>
                  <a:lnTo>
                    <a:pt x="30480" y="263651"/>
                  </a:lnTo>
                  <a:lnTo>
                    <a:pt x="22860" y="283464"/>
                  </a:lnTo>
                  <a:lnTo>
                    <a:pt x="18288" y="303276"/>
                  </a:lnTo>
                  <a:lnTo>
                    <a:pt x="15240" y="312420"/>
                  </a:lnTo>
                  <a:lnTo>
                    <a:pt x="13716" y="323088"/>
                  </a:lnTo>
                  <a:lnTo>
                    <a:pt x="13716" y="414908"/>
                  </a:lnTo>
                  <a:close/>
                </a:path>
                <a:path w="396240" h="768350">
                  <a:moveTo>
                    <a:pt x="382524" y="156972"/>
                  </a:moveTo>
                  <a:lnTo>
                    <a:pt x="379361" y="153543"/>
                  </a:lnTo>
                  <a:lnTo>
                    <a:pt x="382524" y="149351"/>
                  </a:lnTo>
                  <a:lnTo>
                    <a:pt x="382524" y="156972"/>
                  </a:lnTo>
                  <a:close/>
                </a:path>
                <a:path w="396240" h="768350">
                  <a:moveTo>
                    <a:pt x="392783" y="156972"/>
                  </a:moveTo>
                  <a:lnTo>
                    <a:pt x="382524" y="156972"/>
                  </a:lnTo>
                  <a:lnTo>
                    <a:pt x="382524" y="149351"/>
                  </a:lnTo>
                  <a:lnTo>
                    <a:pt x="393405" y="149351"/>
                  </a:lnTo>
                  <a:lnTo>
                    <a:pt x="396240" y="152400"/>
                  </a:lnTo>
                  <a:lnTo>
                    <a:pt x="392783" y="156972"/>
                  </a:lnTo>
                  <a:close/>
                </a:path>
                <a:path w="396240" h="768350">
                  <a:moveTo>
                    <a:pt x="269487" y="320040"/>
                  </a:moveTo>
                  <a:lnTo>
                    <a:pt x="266700" y="320040"/>
                  </a:lnTo>
                  <a:lnTo>
                    <a:pt x="266700" y="302854"/>
                  </a:lnTo>
                  <a:lnTo>
                    <a:pt x="379361" y="153543"/>
                  </a:lnTo>
                  <a:lnTo>
                    <a:pt x="382524" y="156972"/>
                  </a:lnTo>
                  <a:lnTo>
                    <a:pt x="392783" y="156972"/>
                  </a:lnTo>
                  <a:lnTo>
                    <a:pt x="269487" y="320040"/>
                  </a:lnTo>
                  <a:close/>
                </a:path>
                <a:path w="396240" h="768350">
                  <a:moveTo>
                    <a:pt x="51816" y="228600"/>
                  </a:moveTo>
                  <a:lnTo>
                    <a:pt x="51816" y="227076"/>
                  </a:lnTo>
                  <a:lnTo>
                    <a:pt x="52958" y="227076"/>
                  </a:lnTo>
                  <a:lnTo>
                    <a:pt x="51816" y="228600"/>
                  </a:lnTo>
                  <a:close/>
                </a:path>
                <a:path w="396240" h="768350">
                  <a:moveTo>
                    <a:pt x="24383" y="408432"/>
                  </a:moveTo>
                  <a:lnTo>
                    <a:pt x="22860" y="403860"/>
                  </a:lnTo>
                  <a:lnTo>
                    <a:pt x="24383" y="400812"/>
                  </a:lnTo>
                  <a:lnTo>
                    <a:pt x="33528" y="385572"/>
                  </a:lnTo>
                  <a:lnTo>
                    <a:pt x="65532" y="344424"/>
                  </a:lnTo>
                  <a:lnTo>
                    <a:pt x="108203" y="306324"/>
                  </a:lnTo>
                  <a:lnTo>
                    <a:pt x="141732" y="284988"/>
                  </a:lnTo>
                  <a:lnTo>
                    <a:pt x="176783" y="266700"/>
                  </a:lnTo>
                  <a:lnTo>
                    <a:pt x="216408" y="249936"/>
                  </a:lnTo>
                  <a:lnTo>
                    <a:pt x="266700" y="236220"/>
                  </a:lnTo>
                  <a:lnTo>
                    <a:pt x="266700" y="243840"/>
                  </a:lnTo>
                  <a:lnTo>
                    <a:pt x="254508" y="243840"/>
                  </a:lnTo>
                  <a:lnTo>
                    <a:pt x="254508" y="252113"/>
                  </a:lnTo>
                  <a:lnTo>
                    <a:pt x="201167" y="269748"/>
                  </a:lnTo>
                  <a:lnTo>
                    <a:pt x="164592" y="286512"/>
                  </a:lnTo>
                  <a:lnTo>
                    <a:pt x="131064" y="306324"/>
                  </a:lnTo>
                  <a:lnTo>
                    <a:pt x="102488" y="327660"/>
                  </a:lnTo>
                  <a:lnTo>
                    <a:pt x="100583" y="327660"/>
                  </a:lnTo>
                  <a:lnTo>
                    <a:pt x="86867" y="339851"/>
                  </a:lnTo>
                  <a:lnTo>
                    <a:pt x="76030" y="352044"/>
                  </a:lnTo>
                  <a:lnTo>
                    <a:pt x="74676" y="352044"/>
                  </a:lnTo>
                  <a:lnTo>
                    <a:pt x="53340" y="379476"/>
                  </a:lnTo>
                  <a:lnTo>
                    <a:pt x="35051" y="406908"/>
                  </a:lnTo>
                  <a:lnTo>
                    <a:pt x="24383" y="406908"/>
                  </a:lnTo>
                  <a:lnTo>
                    <a:pt x="24383" y="408432"/>
                  </a:lnTo>
                  <a:close/>
                </a:path>
                <a:path w="396240" h="768350">
                  <a:moveTo>
                    <a:pt x="254508" y="252113"/>
                  </a:moveTo>
                  <a:lnTo>
                    <a:pt x="254508" y="243840"/>
                  </a:lnTo>
                  <a:lnTo>
                    <a:pt x="262128" y="249936"/>
                  </a:lnTo>
                  <a:lnTo>
                    <a:pt x="254508" y="252113"/>
                  </a:lnTo>
                  <a:close/>
                </a:path>
                <a:path w="396240" h="768350">
                  <a:moveTo>
                    <a:pt x="254508" y="339851"/>
                  </a:moveTo>
                  <a:lnTo>
                    <a:pt x="254508" y="252113"/>
                  </a:lnTo>
                  <a:lnTo>
                    <a:pt x="262128" y="249936"/>
                  </a:lnTo>
                  <a:lnTo>
                    <a:pt x="254508" y="243840"/>
                  </a:lnTo>
                  <a:lnTo>
                    <a:pt x="266700" y="243840"/>
                  </a:lnTo>
                  <a:lnTo>
                    <a:pt x="266700" y="302854"/>
                  </a:lnTo>
                  <a:lnTo>
                    <a:pt x="256032" y="316992"/>
                  </a:lnTo>
                  <a:lnTo>
                    <a:pt x="266700" y="320040"/>
                  </a:lnTo>
                  <a:lnTo>
                    <a:pt x="269487" y="320040"/>
                  </a:lnTo>
                  <a:lnTo>
                    <a:pt x="254508" y="339851"/>
                  </a:lnTo>
                  <a:close/>
                </a:path>
                <a:path w="396240" h="768350">
                  <a:moveTo>
                    <a:pt x="30480" y="265176"/>
                  </a:moveTo>
                  <a:lnTo>
                    <a:pt x="30480" y="263651"/>
                  </a:lnTo>
                  <a:lnTo>
                    <a:pt x="31300" y="263651"/>
                  </a:lnTo>
                  <a:lnTo>
                    <a:pt x="30480" y="265176"/>
                  </a:lnTo>
                  <a:close/>
                </a:path>
                <a:path w="396240" h="768350">
                  <a:moveTo>
                    <a:pt x="266700" y="320040"/>
                  </a:moveTo>
                  <a:lnTo>
                    <a:pt x="256032" y="316992"/>
                  </a:lnTo>
                  <a:lnTo>
                    <a:pt x="266700" y="302854"/>
                  </a:lnTo>
                  <a:lnTo>
                    <a:pt x="266700" y="320040"/>
                  </a:lnTo>
                  <a:close/>
                </a:path>
                <a:path w="396240" h="768350">
                  <a:moveTo>
                    <a:pt x="100583" y="329183"/>
                  </a:moveTo>
                  <a:lnTo>
                    <a:pt x="100583" y="327660"/>
                  </a:lnTo>
                  <a:lnTo>
                    <a:pt x="102488" y="327660"/>
                  </a:lnTo>
                  <a:lnTo>
                    <a:pt x="100583" y="329183"/>
                  </a:lnTo>
                  <a:close/>
                </a:path>
                <a:path w="396240" h="768350">
                  <a:moveTo>
                    <a:pt x="394716" y="768096"/>
                  </a:moveTo>
                  <a:lnTo>
                    <a:pt x="348996" y="768096"/>
                  </a:lnTo>
                  <a:lnTo>
                    <a:pt x="329183" y="765048"/>
                  </a:lnTo>
                  <a:lnTo>
                    <a:pt x="310896" y="763524"/>
                  </a:lnTo>
                  <a:lnTo>
                    <a:pt x="291083" y="760476"/>
                  </a:lnTo>
                  <a:lnTo>
                    <a:pt x="272796" y="755904"/>
                  </a:lnTo>
                  <a:lnTo>
                    <a:pt x="254508" y="752856"/>
                  </a:lnTo>
                  <a:lnTo>
                    <a:pt x="237744" y="746760"/>
                  </a:lnTo>
                  <a:lnTo>
                    <a:pt x="204216" y="736092"/>
                  </a:lnTo>
                  <a:lnTo>
                    <a:pt x="172212" y="722376"/>
                  </a:lnTo>
                  <a:lnTo>
                    <a:pt x="114300" y="688848"/>
                  </a:lnTo>
                  <a:lnTo>
                    <a:pt x="77724" y="659892"/>
                  </a:lnTo>
                  <a:lnTo>
                    <a:pt x="57912" y="638556"/>
                  </a:lnTo>
                  <a:lnTo>
                    <a:pt x="47244" y="626364"/>
                  </a:lnTo>
                  <a:lnTo>
                    <a:pt x="24383" y="589788"/>
                  </a:lnTo>
                  <a:lnTo>
                    <a:pt x="18288" y="577596"/>
                  </a:lnTo>
                  <a:lnTo>
                    <a:pt x="12192" y="563880"/>
                  </a:lnTo>
                  <a:lnTo>
                    <a:pt x="9144" y="551688"/>
                  </a:lnTo>
                  <a:lnTo>
                    <a:pt x="4572" y="537972"/>
                  </a:lnTo>
                  <a:lnTo>
                    <a:pt x="1524" y="510540"/>
                  </a:lnTo>
                  <a:lnTo>
                    <a:pt x="0" y="495300"/>
                  </a:lnTo>
                  <a:lnTo>
                    <a:pt x="0" y="342900"/>
                  </a:lnTo>
                  <a:lnTo>
                    <a:pt x="1524" y="358140"/>
                  </a:lnTo>
                  <a:lnTo>
                    <a:pt x="4572" y="385572"/>
                  </a:lnTo>
                  <a:lnTo>
                    <a:pt x="9144" y="399288"/>
                  </a:lnTo>
                  <a:lnTo>
                    <a:pt x="12192" y="411480"/>
                  </a:lnTo>
                  <a:lnTo>
                    <a:pt x="13716" y="414908"/>
                  </a:lnTo>
                  <a:lnTo>
                    <a:pt x="13716" y="509016"/>
                  </a:lnTo>
                  <a:lnTo>
                    <a:pt x="15240" y="522732"/>
                  </a:lnTo>
                  <a:lnTo>
                    <a:pt x="15409" y="522732"/>
                  </a:lnTo>
                  <a:lnTo>
                    <a:pt x="16764" y="534924"/>
                  </a:lnTo>
                  <a:lnTo>
                    <a:pt x="21335" y="547116"/>
                  </a:lnTo>
                  <a:lnTo>
                    <a:pt x="19812" y="547116"/>
                  </a:lnTo>
                  <a:lnTo>
                    <a:pt x="24383" y="560832"/>
                  </a:lnTo>
                  <a:lnTo>
                    <a:pt x="25061" y="560832"/>
                  </a:lnTo>
                  <a:lnTo>
                    <a:pt x="29802" y="571500"/>
                  </a:lnTo>
                  <a:lnTo>
                    <a:pt x="28956" y="571500"/>
                  </a:lnTo>
                  <a:lnTo>
                    <a:pt x="35051" y="585216"/>
                  </a:lnTo>
                  <a:lnTo>
                    <a:pt x="36004" y="585216"/>
                  </a:lnTo>
                  <a:lnTo>
                    <a:pt x="50292" y="608076"/>
                  </a:lnTo>
                  <a:lnTo>
                    <a:pt x="48767" y="608076"/>
                  </a:lnTo>
                  <a:lnTo>
                    <a:pt x="76200" y="640080"/>
                  </a:lnTo>
                  <a:lnTo>
                    <a:pt x="86867" y="650748"/>
                  </a:lnTo>
                  <a:lnTo>
                    <a:pt x="97535" y="659892"/>
                  </a:lnTo>
                  <a:lnTo>
                    <a:pt x="109728" y="670560"/>
                  </a:lnTo>
                  <a:lnTo>
                    <a:pt x="121919" y="679704"/>
                  </a:lnTo>
                  <a:lnTo>
                    <a:pt x="135635" y="687324"/>
                  </a:lnTo>
                  <a:lnTo>
                    <a:pt x="149351" y="696467"/>
                  </a:lnTo>
                  <a:lnTo>
                    <a:pt x="147828" y="696467"/>
                  </a:lnTo>
                  <a:lnTo>
                    <a:pt x="178308" y="711708"/>
                  </a:lnTo>
                  <a:lnTo>
                    <a:pt x="176783" y="711708"/>
                  </a:lnTo>
                  <a:lnTo>
                    <a:pt x="240792" y="736092"/>
                  </a:lnTo>
                  <a:lnTo>
                    <a:pt x="245365" y="736092"/>
                  </a:lnTo>
                  <a:lnTo>
                    <a:pt x="259080" y="740664"/>
                  </a:lnTo>
                  <a:lnTo>
                    <a:pt x="257556" y="740664"/>
                  </a:lnTo>
                  <a:lnTo>
                    <a:pt x="275844" y="743712"/>
                  </a:lnTo>
                  <a:lnTo>
                    <a:pt x="294132" y="748284"/>
                  </a:lnTo>
                  <a:lnTo>
                    <a:pt x="312419" y="751332"/>
                  </a:lnTo>
                  <a:lnTo>
                    <a:pt x="368808" y="755904"/>
                  </a:lnTo>
                  <a:lnTo>
                    <a:pt x="381000" y="755904"/>
                  </a:lnTo>
                  <a:lnTo>
                    <a:pt x="381000" y="762000"/>
                  </a:lnTo>
                  <a:lnTo>
                    <a:pt x="394716" y="762000"/>
                  </a:lnTo>
                  <a:lnTo>
                    <a:pt x="394716" y="768096"/>
                  </a:lnTo>
                  <a:close/>
                </a:path>
                <a:path w="396240" h="768350">
                  <a:moveTo>
                    <a:pt x="74676" y="353567"/>
                  </a:moveTo>
                  <a:lnTo>
                    <a:pt x="74676" y="352044"/>
                  </a:lnTo>
                  <a:lnTo>
                    <a:pt x="76030" y="352044"/>
                  </a:lnTo>
                  <a:lnTo>
                    <a:pt x="74676" y="353567"/>
                  </a:lnTo>
                  <a:close/>
                </a:path>
                <a:path w="396240" h="768350">
                  <a:moveTo>
                    <a:pt x="381000" y="615696"/>
                  </a:moveTo>
                  <a:lnTo>
                    <a:pt x="367283" y="615696"/>
                  </a:lnTo>
                  <a:lnTo>
                    <a:pt x="310896" y="611124"/>
                  </a:lnTo>
                  <a:lnTo>
                    <a:pt x="291083" y="608076"/>
                  </a:lnTo>
                  <a:lnTo>
                    <a:pt x="272796" y="603504"/>
                  </a:lnTo>
                  <a:lnTo>
                    <a:pt x="254508" y="600456"/>
                  </a:lnTo>
                  <a:lnTo>
                    <a:pt x="237744" y="594360"/>
                  </a:lnTo>
                  <a:lnTo>
                    <a:pt x="204216" y="583692"/>
                  </a:lnTo>
                  <a:lnTo>
                    <a:pt x="172212" y="569976"/>
                  </a:lnTo>
                  <a:lnTo>
                    <a:pt x="114300" y="536448"/>
                  </a:lnTo>
                  <a:lnTo>
                    <a:pt x="77724" y="507492"/>
                  </a:lnTo>
                  <a:lnTo>
                    <a:pt x="57912" y="486156"/>
                  </a:lnTo>
                  <a:lnTo>
                    <a:pt x="47244" y="473964"/>
                  </a:lnTo>
                  <a:lnTo>
                    <a:pt x="24383" y="437388"/>
                  </a:lnTo>
                  <a:lnTo>
                    <a:pt x="18288" y="425196"/>
                  </a:lnTo>
                  <a:lnTo>
                    <a:pt x="13716" y="414908"/>
                  </a:lnTo>
                  <a:lnTo>
                    <a:pt x="13716" y="356616"/>
                  </a:lnTo>
                  <a:lnTo>
                    <a:pt x="15240" y="370332"/>
                  </a:lnTo>
                  <a:lnTo>
                    <a:pt x="15409" y="370332"/>
                  </a:lnTo>
                  <a:lnTo>
                    <a:pt x="16764" y="382524"/>
                  </a:lnTo>
                  <a:lnTo>
                    <a:pt x="21335" y="394716"/>
                  </a:lnTo>
                  <a:lnTo>
                    <a:pt x="19812" y="394716"/>
                  </a:lnTo>
                  <a:lnTo>
                    <a:pt x="22860" y="403860"/>
                  </a:lnTo>
                  <a:lnTo>
                    <a:pt x="16764" y="416051"/>
                  </a:lnTo>
                  <a:lnTo>
                    <a:pt x="28956" y="422148"/>
                  </a:lnTo>
                  <a:lnTo>
                    <a:pt x="30310" y="422148"/>
                  </a:lnTo>
                  <a:lnTo>
                    <a:pt x="35051" y="432816"/>
                  </a:lnTo>
                  <a:lnTo>
                    <a:pt x="36004" y="432816"/>
                  </a:lnTo>
                  <a:lnTo>
                    <a:pt x="50292" y="455676"/>
                  </a:lnTo>
                  <a:lnTo>
                    <a:pt x="48767" y="455676"/>
                  </a:lnTo>
                  <a:lnTo>
                    <a:pt x="76200" y="487680"/>
                  </a:lnTo>
                  <a:lnTo>
                    <a:pt x="86867" y="498348"/>
                  </a:lnTo>
                  <a:lnTo>
                    <a:pt x="97535" y="507492"/>
                  </a:lnTo>
                  <a:lnTo>
                    <a:pt x="109728" y="518160"/>
                  </a:lnTo>
                  <a:lnTo>
                    <a:pt x="121919" y="527304"/>
                  </a:lnTo>
                  <a:lnTo>
                    <a:pt x="135635" y="534924"/>
                  </a:lnTo>
                  <a:lnTo>
                    <a:pt x="134112" y="534924"/>
                  </a:lnTo>
                  <a:lnTo>
                    <a:pt x="149351" y="544067"/>
                  </a:lnTo>
                  <a:lnTo>
                    <a:pt x="147828" y="544067"/>
                  </a:lnTo>
                  <a:lnTo>
                    <a:pt x="178308" y="559308"/>
                  </a:lnTo>
                  <a:lnTo>
                    <a:pt x="176783" y="559308"/>
                  </a:lnTo>
                  <a:lnTo>
                    <a:pt x="240792" y="583692"/>
                  </a:lnTo>
                  <a:lnTo>
                    <a:pt x="245365" y="583692"/>
                  </a:lnTo>
                  <a:lnTo>
                    <a:pt x="259080" y="588264"/>
                  </a:lnTo>
                  <a:lnTo>
                    <a:pt x="257556" y="588264"/>
                  </a:lnTo>
                  <a:lnTo>
                    <a:pt x="275844" y="591312"/>
                  </a:lnTo>
                  <a:lnTo>
                    <a:pt x="294132" y="595883"/>
                  </a:lnTo>
                  <a:lnTo>
                    <a:pt x="312419" y="598932"/>
                  </a:lnTo>
                  <a:lnTo>
                    <a:pt x="368808" y="603504"/>
                  </a:lnTo>
                  <a:lnTo>
                    <a:pt x="394716" y="603504"/>
                  </a:lnTo>
                  <a:lnTo>
                    <a:pt x="394716" y="609600"/>
                  </a:lnTo>
                  <a:lnTo>
                    <a:pt x="381000" y="609600"/>
                  </a:lnTo>
                  <a:lnTo>
                    <a:pt x="381000" y="615696"/>
                  </a:lnTo>
                  <a:close/>
                </a:path>
                <a:path w="396240" h="768350">
                  <a:moveTo>
                    <a:pt x="15409" y="370332"/>
                  </a:moveTo>
                  <a:lnTo>
                    <a:pt x="15240" y="370332"/>
                  </a:lnTo>
                  <a:lnTo>
                    <a:pt x="15240" y="368808"/>
                  </a:lnTo>
                  <a:lnTo>
                    <a:pt x="15409" y="370332"/>
                  </a:lnTo>
                  <a:close/>
                </a:path>
                <a:path w="396240" h="768350">
                  <a:moveTo>
                    <a:pt x="28956" y="422148"/>
                  </a:moveTo>
                  <a:lnTo>
                    <a:pt x="16764" y="416051"/>
                  </a:lnTo>
                  <a:lnTo>
                    <a:pt x="22860" y="403860"/>
                  </a:lnTo>
                  <a:lnTo>
                    <a:pt x="24383" y="408432"/>
                  </a:lnTo>
                  <a:lnTo>
                    <a:pt x="25061" y="408432"/>
                  </a:lnTo>
                  <a:lnTo>
                    <a:pt x="29802" y="419100"/>
                  </a:lnTo>
                  <a:lnTo>
                    <a:pt x="28956" y="419100"/>
                  </a:lnTo>
                  <a:lnTo>
                    <a:pt x="29598" y="420543"/>
                  </a:lnTo>
                  <a:lnTo>
                    <a:pt x="28956" y="422148"/>
                  </a:lnTo>
                  <a:close/>
                </a:path>
                <a:path w="396240" h="768350">
                  <a:moveTo>
                    <a:pt x="25061" y="408432"/>
                  </a:moveTo>
                  <a:lnTo>
                    <a:pt x="24383" y="408432"/>
                  </a:lnTo>
                  <a:lnTo>
                    <a:pt x="24383" y="406908"/>
                  </a:lnTo>
                  <a:lnTo>
                    <a:pt x="25061" y="408432"/>
                  </a:lnTo>
                  <a:close/>
                </a:path>
                <a:path w="396240" h="768350">
                  <a:moveTo>
                    <a:pt x="29998" y="419541"/>
                  </a:moveTo>
                  <a:lnTo>
                    <a:pt x="24383" y="406908"/>
                  </a:lnTo>
                  <a:lnTo>
                    <a:pt x="35051" y="406908"/>
                  </a:lnTo>
                  <a:lnTo>
                    <a:pt x="29998" y="419541"/>
                  </a:lnTo>
                  <a:close/>
                </a:path>
                <a:path w="396240" h="768350">
                  <a:moveTo>
                    <a:pt x="29598" y="420543"/>
                  </a:moveTo>
                  <a:lnTo>
                    <a:pt x="28956" y="419100"/>
                  </a:lnTo>
                  <a:lnTo>
                    <a:pt x="29827" y="419971"/>
                  </a:lnTo>
                  <a:lnTo>
                    <a:pt x="29598" y="420543"/>
                  </a:lnTo>
                  <a:close/>
                </a:path>
                <a:path w="396240" h="768350">
                  <a:moveTo>
                    <a:pt x="29827" y="419971"/>
                  </a:moveTo>
                  <a:lnTo>
                    <a:pt x="28956" y="419100"/>
                  </a:lnTo>
                  <a:lnTo>
                    <a:pt x="29802" y="419100"/>
                  </a:lnTo>
                  <a:lnTo>
                    <a:pt x="29998" y="419541"/>
                  </a:lnTo>
                  <a:lnTo>
                    <a:pt x="29827" y="419971"/>
                  </a:lnTo>
                  <a:close/>
                </a:path>
                <a:path w="396240" h="768350">
                  <a:moveTo>
                    <a:pt x="30480" y="420624"/>
                  </a:moveTo>
                  <a:lnTo>
                    <a:pt x="29827" y="419971"/>
                  </a:lnTo>
                  <a:lnTo>
                    <a:pt x="29998" y="419541"/>
                  </a:lnTo>
                  <a:lnTo>
                    <a:pt x="30480" y="420624"/>
                  </a:lnTo>
                  <a:close/>
                </a:path>
                <a:path w="396240" h="768350">
                  <a:moveTo>
                    <a:pt x="30310" y="422148"/>
                  </a:moveTo>
                  <a:lnTo>
                    <a:pt x="28956" y="422148"/>
                  </a:lnTo>
                  <a:lnTo>
                    <a:pt x="29598" y="420543"/>
                  </a:lnTo>
                  <a:lnTo>
                    <a:pt x="30310" y="422148"/>
                  </a:lnTo>
                  <a:close/>
                </a:path>
                <a:path w="396240" h="768350">
                  <a:moveTo>
                    <a:pt x="36004" y="432816"/>
                  </a:moveTo>
                  <a:lnTo>
                    <a:pt x="35051" y="432816"/>
                  </a:lnTo>
                  <a:lnTo>
                    <a:pt x="35051" y="431292"/>
                  </a:lnTo>
                  <a:lnTo>
                    <a:pt x="36004" y="432816"/>
                  </a:lnTo>
                  <a:close/>
                </a:path>
                <a:path w="396240" h="768350">
                  <a:moveTo>
                    <a:pt x="15409" y="522732"/>
                  </a:moveTo>
                  <a:lnTo>
                    <a:pt x="15240" y="522732"/>
                  </a:lnTo>
                  <a:lnTo>
                    <a:pt x="15240" y="521208"/>
                  </a:lnTo>
                  <a:lnTo>
                    <a:pt x="15409" y="522732"/>
                  </a:lnTo>
                  <a:close/>
                </a:path>
                <a:path w="396240" h="768350">
                  <a:moveTo>
                    <a:pt x="25061" y="560832"/>
                  </a:moveTo>
                  <a:lnTo>
                    <a:pt x="24383" y="560832"/>
                  </a:lnTo>
                  <a:lnTo>
                    <a:pt x="24383" y="559308"/>
                  </a:lnTo>
                  <a:lnTo>
                    <a:pt x="25061" y="560832"/>
                  </a:lnTo>
                  <a:close/>
                </a:path>
                <a:path w="396240" h="768350">
                  <a:moveTo>
                    <a:pt x="30480" y="573024"/>
                  </a:moveTo>
                  <a:lnTo>
                    <a:pt x="28956" y="571500"/>
                  </a:lnTo>
                  <a:lnTo>
                    <a:pt x="29802" y="571500"/>
                  </a:lnTo>
                  <a:lnTo>
                    <a:pt x="30480" y="573024"/>
                  </a:lnTo>
                  <a:close/>
                </a:path>
                <a:path w="396240" h="768350">
                  <a:moveTo>
                    <a:pt x="245365" y="583692"/>
                  </a:moveTo>
                  <a:lnTo>
                    <a:pt x="240792" y="583692"/>
                  </a:lnTo>
                  <a:lnTo>
                    <a:pt x="240792" y="582167"/>
                  </a:lnTo>
                  <a:lnTo>
                    <a:pt x="245365" y="583692"/>
                  </a:lnTo>
                  <a:close/>
                </a:path>
                <a:path w="396240" h="768350">
                  <a:moveTo>
                    <a:pt x="36004" y="585216"/>
                  </a:moveTo>
                  <a:lnTo>
                    <a:pt x="35051" y="585216"/>
                  </a:lnTo>
                  <a:lnTo>
                    <a:pt x="35051" y="583692"/>
                  </a:lnTo>
                  <a:lnTo>
                    <a:pt x="36004" y="585216"/>
                  </a:lnTo>
                  <a:close/>
                </a:path>
                <a:path w="396240" h="768350">
                  <a:moveTo>
                    <a:pt x="381000" y="762000"/>
                  </a:moveTo>
                  <a:lnTo>
                    <a:pt x="381000" y="609600"/>
                  </a:lnTo>
                  <a:lnTo>
                    <a:pt x="387096" y="615696"/>
                  </a:lnTo>
                  <a:lnTo>
                    <a:pt x="394716" y="615696"/>
                  </a:lnTo>
                  <a:lnTo>
                    <a:pt x="394716" y="755904"/>
                  </a:lnTo>
                  <a:lnTo>
                    <a:pt x="388619" y="755904"/>
                  </a:lnTo>
                  <a:lnTo>
                    <a:pt x="381000" y="762000"/>
                  </a:lnTo>
                  <a:close/>
                </a:path>
                <a:path w="396240" h="768350">
                  <a:moveTo>
                    <a:pt x="394716" y="615696"/>
                  </a:moveTo>
                  <a:lnTo>
                    <a:pt x="387096" y="615696"/>
                  </a:lnTo>
                  <a:lnTo>
                    <a:pt x="381000" y="609600"/>
                  </a:lnTo>
                  <a:lnTo>
                    <a:pt x="394716" y="609600"/>
                  </a:lnTo>
                  <a:lnTo>
                    <a:pt x="394716" y="615696"/>
                  </a:lnTo>
                  <a:close/>
                </a:path>
                <a:path w="396240" h="768350">
                  <a:moveTo>
                    <a:pt x="245365" y="736092"/>
                  </a:moveTo>
                  <a:lnTo>
                    <a:pt x="240792" y="736092"/>
                  </a:lnTo>
                  <a:lnTo>
                    <a:pt x="240792" y="734567"/>
                  </a:lnTo>
                  <a:lnTo>
                    <a:pt x="245365" y="736092"/>
                  </a:lnTo>
                  <a:close/>
                </a:path>
                <a:path w="396240" h="768350">
                  <a:moveTo>
                    <a:pt x="394716" y="762000"/>
                  </a:moveTo>
                  <a:lnTo>
                    <a:pt x="381000" y="762000"/>
                  </a:lnTo>
                  <a:lnTo>
                    <a:pt x="388619" y="755904"/>
                  </a:lnTo>
                  <a:lnTo>
                    <a:pt x="394716" y="755904"/>
                  </a:lnTo>
                  <a:lnTo>
                    <a:pt x="394716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19899" y="5629655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334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813803" y="5623560"/>
              <a:ext cx="1842770" cy="546100"/>
            </a:xfrm>
            <a:custGeom>
              <a:avLst/>
              <a:gdLst/>
              <a:ahLst/>
              <a:cxnLst/>
              <a:rect l="l" t="t" r="r" b="b"/>
              <a:pathLst>
                <a:path w="1842770" h="546100">
                  <a:moveTo>
                    <a:pt x="1842516" y="545592"/>
                  </a:moveTo>
                  <a:lnTo>
                    <a:pt x="0" y="545592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33400"/>
                  </a:lnTo>
                  <a:lnTo>
                    <a:pt x="6096" y="533400"/>
                  </a:lnTo>
                  <a:lnTo>
                    <a:pt x="13716" y="539496"/>
                  </a:lnTo>
                  <a:lnTo>
                    <a:pt x="1842516" y="539496"/>
                  </a:lnTo>
                  <a:lnTo>
                    <a:pt x="1842516" y="545592"/>
                  </a:lnTo>
                  <a:close/>
                </a:path>
                <a:path w="1842770" h="54610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546100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546100">
                  <a:moveTo>
                    <a:pt x="1828800" y="539496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2516" y="12192"/>
                  </a:lnTo>
                  <a:lnTo>
                    <a:pt x="1842516" y="533400"/>
                  </a:lnTo>
                  <a:lnTo>
                    <a:pt x="1834896" y="533400"/>
                  </a:lnTo>
                  <a:lnTo>
                    <a:pt x="1828800" y="539496"/>
                  </a:lnTo>
                  <a:close/>
                </a:path>
                <a:path w="1842770" h="546100">
                  <a:moveTo>
                    <a:pt x="1842516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  <a:path w="1842770" h="546100">
                  <a:moveTo>
                    <a:pt x="13716" y="539496"/>
                  </a:moveTo>
                  <a:lnTo>
                    <a:pt x="6096" y="533400"/>
                  </a:lnTo>
                  <a:lnTo>
                    <a:pt x="13716" y="533400"/>
                  </a:lnTo>
                  <a:lnTo>
                    <a:pt x="13716" y="539496"/>
                  </a:lnTo>
                  <a:close/>
                </a:path>
                <a:path w="1842770" h="546100">
                  <a:moveTo>
                    <a:pt x="1828800" y="539496"/>
                  </a:moveTo>
                  <a:lnTo>
                    <a:pt x="13716" y="539496"/>
                  </a:lnTo>
                  <a:lnTo>
                    <a:pt x="13716" y="533400"/>
                  </a:lnTo>
                  <a:lnTo>
                    <a:pt x="1828800" y="533400"/>
                  </a:lnTo>
                  <a:lnTo>
                    <a:pt x="1828800" y="539496"/>
                  </a:lnTo>
                  <a:close/>
                </a:path>
                <a:path w="1842770" h="546100">
                  <a:moveTo>
                    <a:pt x="1842516" y="539496"/>
                  </a:moveTo>
                  <a:lnTo>
                    <a:pt x="1828800" y="539496"/>
                  </a:lnTo>
                  <a:lnTo>
                    <a:pt x="1834896" y="533400"/>
                  </a:lnTo>
                  <a:lnTo>
                    <a:pt x="1842516" y="533400"/>
                  </a:lnTo>
                  <a:lnTo>
                    <a:pt x="1842516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819900" y="5629655"/>
            <a:ext cx="1828800" cy="5334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7325" marR="181610" indent="397510">
              <a:lnSpc>
                <a:spcPct val="100000"/>
              </a:lnSpc>
              <a:spcBef>
                <a:spcPts val="409"/>
              </a:spcBef>
            </a:pPr>
            <a:r>
              <a:rPr dirty="0" sz="1400" spc="-10" b="1">
                <a:latin typeface="Tahoma"/>
                <a:cs typeface="Tahoma"/>
              </a:rPr>
              <a:t>System Implementation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813803" y="3886200"/>
            <a:ext cx="2376170" cy="2049780"/>
            <a:chOff x="6813803" y="3886200"/>
            <a:chExt cx="2376170" cy="2049780"/>
          </a:xfrm>
        </p:grpSpPr>
        <p:sp>
          <p:nvSpPr>
            <p:cNvPr id="29" name="object 29" descr=""/>
            <p:cNvSpPr/>
            <p:nvPr/>
          </p:nvSpPr>
          <p:spPr>
            <a:xfrm>
              <a:off x="8801099" y="5515355"/>
              <a:ext cx="381635" cy="403860"/>
            </a:xfrm>
            <a:custGeom>
              <a:avLst/>
              <a:gdLst/>
              <a:ahLst/>
              <a:cxnLst/>
              <a:rect l="l" t="t" r="r" b="b"/>
              <a:pathLst>
                <a:path w="381634" h="403860">
                  <a:moveTo>
                    <a:pt x="353400" y="175260"/>
                  </a:moveTo>
                  <a:lnTo>
                    <a:pt x="128016" y="175260"/>
                  </a:lnTo>
                  <a:lnTo>
                    <a:pt x="182880" y="158467"/>
                  </a:lnTo>
                  <a:lnTo>
                    <a:pt x="232664" y="135918"/>
                  </a:lnTo>
                  <a:lnTo>
                    <a:pt x="276606" y="108203"/>
                  </a:lnTo>
                  <a:lnTo>
                    <a:pt x="313944" y="75917"/>
                  </a:lnTo>
                  <a:lnTo>
                    <a:pt x="343916" y="39652"/>
                  </a:lnTo>
                  <a:lnTo>
                    <a:pt x="365760" y="0"/>
                  </a:lnTo>
                  <a:lnTo>
                    <a:pt x="378319" y="41228"/>
                  </a:lnTo>
                  <a:lnTo>
                    <a:pt x="381560" y="82210"/>
                  </a:lnTo>
                  <a:lnTo>
                    <a:pt x="375951" y="122333"/>
                  </a:lnTo>
                  <a:lnTo>
                    <a:pt x="361956" y="160983"/>
                  </a:lnTo>
                  <a:lnTo>
                    <a:pt x="353400" y="175260"/>
                  </a:lnTo>
                  <a:close/>
                </a:path>
                <a:path w="381634" h="403860">
                  <a:moveTo>
                    <a:pt x="128016" y="403860"/>
                  </a:moveTo>
                  <a:lnTo>
                    <a:pt x="0" y="266700"/>
                  </a:lnTo>
                  <a:lnTo>
                    <a:pt x="128016" y="99060"/>
                  </a:lnTo>
                  <a:lnTo>
                    <a:pt x="128016" y="175260"/>
                  </a:lnTo>
                  <a:lnTo>
                    <a:pt x="353400" y="175260"/>
                  </a:lnTo>
                  <a:lnTo>
                    <a:pt x="310676" y="231416"/>
                  </a:lnTo>
                  <a:lnTo>
                    <a:pt x="274324" y="261974"/>
                  </a:lnTo>
                  <a:lnTo>
                    <a:pt x="231452" y="288609"/>
                  </a:lnTo>
                  <a:lnTo>
                    <a:pt x="182527" y="310708"/>
                  </a:lnTo>
                  <a:lnTo>
                    <a:pt x="128016" y="327660"/>
                  </a:lnTo>
                  <a:lnTo>
                    <a:pt x="128016" y="40386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801099" y="5172455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381000" y="419100"/>
                  </a:moveTo>
                  <a:lnTo>
                    <a:pt x="376900" y="379912"/>
                  </a:lnTo>
                  <a:lnTo>
                    <a:pt x="364983" y="342435"/>
                  </a:lnTo>
                  <a:lnTo>
                    <a:pt x="345818" y="307094"/>
                  </a:lnTo>
                  <a:lnTo>
                    <a:pt x="319975" y="274316"/>
                  </a:lnTo>
                  <a:lnTo>
                    <a:pt x="288025" y="244527"/>
                  </a:lnTo>
                  <a:lnTo>
                    <a:pt x="250538" y="218151"/>
                  </a:lnTo>
                  <a:lnTo>
                    <a:pt x="208083" y="195617"/>
                  </a:lnTo>
                  <a:lnTo>
                    <a:pt x="161232" y="177348"/>
                  </a:lnTo>
                  <a:lnTo>
                    <a:pt x="110554" y="163772"/>
                  </a:lnTo>
                  <a:lnTo>
                    <a:pt x="56620" y="155314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56620" y="2914"/>
                  </a:lnTo>
                  <a:lnTo>
                    <a:pt x="110554" y="11372"/>
                  </a:lnTo>
                  <a:lnTo>
                    <a:pt x="161232" y="24948"/>
                  </a:lnTo>
                  <a:lnTo>
                    <a:pt x="208083" y="43217"/>
                  </a:lnTo>
                  <a:lnTo>
                    <a:pt x="250538" y="65751"/>
                  </a:lnTo>
                  <a:lnTo>
                    <a:pt x="288025" y="92127"/>
                  </a:lnTo>
                  <a:lnTo>
                    <a:pt x="319975" y="121916"/>
                  </a:lnTo>
                  <a:lnTo>
                    <a:pt x="345818" y="154694"/>
                  </a:lnTo>
                  <a:lnTo>
                    <a:pt x="364983" y="190035"/>
                  </a:lnTo>
                  <a:lnTo>
                    <a:pt x="376900" y="227512"/>
                  </a:lnTo>
                  <a:lnTo>
                    <a:pt x="381000" y="266700"/>
                  </a:lnTo>
                  <a:lnTo>
                    <a:pt x="381000" y="419100"/>
                  </a:lnTo>
                  <a:close/>
                </a:path>
              </a:pathLst>
            </a:custGeom>
            <a:solidFill>
              <a:srgbClr val="0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793479" y="5166360"/>
              <a:ext cx="396240" cy="769620"/>
            </a:xfrm>
            <a:custGeom>
              <a:avLst/>
              <a:gdLst/>
              <a:ahLst/>
              <a:cxnLst/>
              <a:rect l="l" t="t" r="r" b="b"/>
              <a:pathLst>
                <a:path w="396240" h="769620">
                  <a:moveTo>
                    <a:pt x="309371" y="271271"/>
                  </a:moveTo>
                  <a:lnTo>
                    <a:pt x="298703" y="260603"/>
                  </a:lnTo>
                  <a:lnTo>
                    <a:pt x="274319" y="242316"/>
                  </a:lnTo>
                  <a:lnTo>
                    <a:pt x="260603" y="233171"/>
                  </a:lnTo>
                  <a:lnTo>
                    <a:pt x="246887" y="225551"/>
                  </a:lnTo>
                  <a:lnTo>
                    <a:pt x="248412" y="225551"/>
                  </a:lnTo>
                  <a:lnTo>
                    <a:pt x="217932" y="210311"/>
                  </a:lnTo>
                  <a:lnTo>
                    <a:pt x="219455" y="210311"/>
                  </a:lnTo>
                  <a:lnTo>
                    <a:pt x="187451" y="196595"/>
                  </a:lnTo>
                  <a:lnTo>
                    <a:pt x="153923" y="185927"/>
                  </a:lnTo>
                  <a:lnTo>
                    <a:pt x="155448" y="185927"/>
                  </a:lnTo>
                  <a:lnTo>
                    <a:pt x="137159" y="181355"/>
                  </a:lnTo>
                  <a:lnTo>
                    <a:pt x="138683" y="181355"/>
                  </a:lnTo>
                  <a:lnTo>
                    <a:pt x="120396" y="176783"/>
                  </a:lnTo>
                  <a:lnTo>
                    <a:pt x="65532" y="167639"/>
                  </a:lnTo>
                  <a:lnTo>
                    <a:pt x="47243" y="166116"/>
                  </a:lnTo>
                  <a:lnTo>
                    <a:pt x="27432" y="166116"/>
                  </a:lnTo>
                  <a:lnTo>
                    <a:pt x="1523" y="164591"/>
                  </a:lnTo>
                  <a:lnTo>
                    <a:pt x="1523" y="0"/>
                  </a:lnTo>
                  <a:lnTo>
                    <a:pt x="27432" y="0"/>
                  </a:lnTo>
                  <a:lnTo>
                    <a:pt x="67055" y="3047"/>
                  </a:lnTo>
                  <a:lnTo>
                    <a:pt x="85343" y="6095"/>
                  </a:lnTo>
                  <a:lnTo>
                    <a:pt x="15239" y="6095"/>
                  </a:lnTo>
                  <a:lnTo>
                    <a:pt x="7619" y="12191"/>
                  </a:lnTo>
                  <a:lnTo>
                    <a:pt x="15239" y="12777"/>
                  </a:lnTo>
                  <a:lnTo>
                    <a:pt x="15239" y="152400"/>
                  </a:lnTo>
                  <a:lnTo>
                    <a:pt x="9143" y="152400"/>
                  </a:lnTo>
                  <a:lnTo>
                    <a:pt x="15239" y="158495"/>
                  </a:lnTo>
                  <a:lnTo>
                    <a:pt x="85343" y="158495"/>
                  </a:lnTo>
                  <a:lnTo>
                    <a:pt x="105155" y="161543"/>
                  </a:lnTo>
                  <a:lnTo>
                    <a:pt x="158496" y="173735"/>
                  </a:lnTo>
                  <a:lnTo>
                    <a:pt x="224027" y="198119"/>
                  </a:lnTo>
                  <a:lnTo>
                    <a:pt x="268223" y="222503"/>
                  </a:lnTo>
                  <a:lnTo>
                    <a:pt x="306323" y="251459"/>
                  </a:lnTo>
                  <a:lnTo>
                    <a:pt x="318516" y="260603"/>
                  </a:lnTo>
                  <a:lnTo>
                    <a:pt x="326516" y="269747"/>
                  </a:lnTo>
                  <a:lnTo>
                    <a:pt x="309371" y="269747"/>
                  </a:lnTo>
                  <a:lnTo>
                    <a:pt x="309371" y="271271"/>
                  </a:lnTo>
                  <a:close/>
                </a:path>
                <a:path w="396240" h="769620">
                  <a:moveTo>
                    <a:pt x="15239" y="12777"/>
                  </a:moveTo>
                  <a:lnTo>
                    <a:pt x="7619" y="12191"/>
                  </a:lnTo>
                  <a:lnTo>
                    <a:pt x="15239" y="6095"/>
                  </a:lnTo>
                  <a:lnTo>
                    <a:pt x="15239" y="12777"/>
                  </a:lnTo>
                  <a:close/>
                </a:path>
                <a:path w="396240" h="769620">
                  <a:moveTo>
                    <a:pt x="309371" y="118871"/>
                  </a:moveTo>
                  <a:lnTo>
                    <a:pt x="298703" y="108203"/>
                  </a:lnTo>
                  <a:lnTo>
                    <a:pt x="274319" y="89916"/>
                  </a:lnTo>
                  <a:lnTo>
                    <a:pt x="260603" y="80771"/>
                  </a:lnTo>
                  <a:lnTo>
                    <a:pt x="246887" y="73151"/>
                  </a:lnTo>
                  <a:lnTo>
                    <a:pt x="248412" y="73151"/>
                  </a:lnTo>
                  <a:lnTo>
                    <a:pt x="217932" y="57911"/>
                  </a:lnTo>
                  <a:lnTo>
                    <a:pt x="219455" y="57911"/>
                  </a:lnTo>
                  <a:lnTo>
                    <a:pt x="187451" y="44195"/>
                  </a:lnTo>
                  <a:lnTo>
                    <a:pt x="153923" y="33527"/>
                  </a:lnTo>
                  <a:lnTo>
                    <a:pt x="155448" y="33527"/>
                  </a:lnTo>
                  <a:lnTo>
                    <a:pt x="137159" y="28955"/>
                  </a:lnTo>
                  <a:lnTo>
                    <a:pt x="138683" y="28955"/>
                  </a:lnTo>
                  <a:lnTo>
                    <a:pt x="120396" y="24383"/>
                  </a:lnTo>
                  <a:lnTo>
                    <a:pt x="65532" y="15239"/>
                  </a:lnTo>
                  <a:lnTo>
                    <a:pt x="47243" y="13716"/>
                  </a:lnTo>
                  <a:lnTo>
                    <a:pt x="27432" y="13716"/>
                  </a:lnTo>
                  <a:lnTo>
                    <a:pt x="15239" y="12777"/>
                  </a:lnTo>
                  <a:lnTo>
                    <a:pt x="15239" y="6095"/>
                  </a:lnTo>
                  <a:lnTo>
                    <a:pt x="85343" y="6095"/>
                  </a:lnTo>
                  <a:lnTo>
                    <a:pt x="123443" y="12191"/>
                  </a:lnTo>
                  <a:lnTo>
                    <a:pt x="192023" y="32003"/>
                  </a:lnTo>
                  <a:lnTo>
                    <a:pt x="268223" y="70103"/>
                  </a:lnTo>
                  <a:lnTo>
                    <a:pt x="306323" y="99059"/>
                  </a:lnTo>
                  <a:lnTo>
                    <a:pt x="318516" y="108203"/>
                  </a:lnTo>
                  <a:lnTo>
                    <a:pt x="326516" y="117347"/>
                  </a:lnTo>
                  <a:lnTo>
                    <a:pt x="309371" y="117347"/>
                  </a:lnTo>
                  <a:lnTo>
                    <a:pt x="309371" y="118871"/>
                  </a:lnTo>
                  <a:close/>
                </a:path>
                <a:path w="396240" h="769620">
                  <a:moveTo>
                    <a:pt x="392006" y="234695"/>
                  </a:moveTo>
                  <a:lnTo>
                    <a:pt x="379475" y="234695"/>
                  </a:lnTo>
                  <a:lnTo>
                    <a:pt x="374903" y="220979"/>
                  </a:lnTo>
                  <a:lnTo>
                    <a:pt x="371855" y="208787"/>
                  </a:lnTo>
                  <a:lnTo>
                    <a:pt x="365759" y="196595"/>
                  </a:lnTo>
                  <a:lnTo>
                    <a:pt x="361187" y="184403"/>
                  </a:lnTo>
                  <a:lnTo>
                    <a:pt x="353567" y="172211"/>
                  </a:lnTo>
                  <a:lnTo>
                    <a:pt x="345948" y="161543"/>
                  </a:lnTo>
                  <a:lnTo>
                    <a:pt x="338327" y="149351"/>
                  </a:lnTo>
                  <a:lnTo>
                    <a:pt x="320039" y="128016"/>
                  </a:lnTo>
                  <a:lnTo>
                    <a:pt x="309371" y="117347"/>
                  </a:lnTo>
                  <a:lnTo>
                    <a:pt x="326516" y="117347"/>
                  </a:lnTo>
                  <a:lnTo>
                    <a:pt x="329183" y="120395"/>
                  </a:lnTo>
                  <a:lnTo>
                    <a:pt x="338327" y="131063"/>
                  </a:lnTo>
                  <a:lnTo>
                    <a:pt x="348996" y="141732"/>
                  </a:lnTo>
                  <a:lnTo>
                    <a:pt x="371855" y="178307"/>
                  </a:lnTo>
                  <a:lnTo>
                    <a:pt x="377951" y="192023"/>
                  </a:lnTo>
                  <a:lnTo>
                    <a:pt x="384048" y="204216"/>
                  </a:lnTo>
                  <a:lnTo>
                    <a:pt x="387096" y="217932"/>
                  </a:lnTo>
                  <a:lnTo>
                    <a:pt x="391667" y="231647"/>
                  </a:lnTo>
                  <a:lnTo>
                    <a:pt x="392006" y="234695"/>
                  </a:lnTo>
                  <a:close/>
                </a:path>
                <a:path w="396240" h="769620">
                  <a:moveTo>
                    <a:pt x="15239" y="158495"/>
                  </a:moveTo>
                  <a:lnTo>
                    <a:pt x="9143" y="152400"/>
                  </a:lnTo>
                  <a:lnTo>
                    <a:pt x="15239" y="152400"/>
                  </a:lnTo>
                  <a:lnTo>
                    <a:pt x="15239" y="158495"/>
                  </a:lnTo>
                  <a:close/>
                </a:path>
                <a:path w="396240" h="769620">
                  <a:moveTo>
                    <a:pt x="85343" y="158495"/>
                  </a:moveTo>
                  <a:lnTo>
                    <a:pt x="15239" y="158495"/>
                  </a:lnTo>
                  <a:lnTo>
                    <a:pt x="15239" y="152400"/>
                  </a:lnTo>
                  <a:lnTo>
                    <a:pt x="27432" y="152400"/>
                  </a:lnTo>
                  <a:lnTo>
                    <a:pt x="67055" y="155447"/>
                  </a:lnTo>
                  <a:lnTo>
                    <a:pt x="85343" y="158495"/>
                  </a:lnTo>
                  <a:close/>
                </a:path>
                <a:path w="396240" h="769620">
                  <a:moveTo>
                    <a:pt x="382523" y="260603"/>
                  </a:moveTo>
                  <a:lnTo>
                    <a:pt x="381000" y="246887"/>
                  </a:lnTo>
                  <a:lnTo>
                    <a:pt x="377951" y="233171"/>
                  </a:lnTo>
                  <a:lnTo>
                    <a:pt x="379475" y="234695"/>
                  </a:lnTo>
                  <a:lnTo>
                    <a:pt x="392006" y="234695"/>
                  </a:lnTo>
                  <a:lnTo>
                    <a:pt x="394715" y="259079"/>
                  </a:lnTo>
                  <a:lnTo>
                    <a:pt x="382523" y="259079"/>
                  </a:lnTo>
                  <a:lnTo>
                    <a:pt x="382523" y="260603"/>
                  </a:lnTo>
                  <a:close/>
                </a:path>
                <a:path w="396240" h="769620">
                  <a:moveTo>
                    <a:pt x="396239" y="425195"/>
                  </a:moveTo>
                  <a:lnTo>
                    <a:pt x="391667" y="384047"/>
                  </a:lnTo>
                  <a:lnTo>
                    <a:pt x="387096" y="370332"/>
                  </a:lnTo>
                  <a:lnTo>
                    <a:pt x="384048" y="356616"/>
                  </a:lnTo>
                  <a:lnTo>
                    <a:pt x="382523" y="353567"/>
                  </a:lnTo>
                  <a:lnTo>
                    <a:pt x="382523" y="259079"/>
                  </a:lnTo>
                  <a:lnTo>
                    <a:pt x="394715" y="259079"/>
                  </a:lnTo>
                  <a:lnTo>
                    <a:pt x="396239" y="272795"/>
                  </a:lnTo>
                  <a:lnTo>
                    <a:pt x="396239" y="425195"/>
                  </a:lnTo>
                  <a:close/>
                </a:path>
                <a:path w="396240" h="769620">
                  <a:moveTo>
                    <a:pt x="365929" y="349334"/>
                  </a:moveTo>
                  <a:lnTo>
                    <a:pt x="365759" y="348995"/>
                  </a:lnTo>
                  <a:lnTo>
                    <a:pt x="361187" y="336803"/>
                  </a:lnTo>
                  <a:lnTo>
                    <a:pt x="353567" y="324611"/>
                  </a:lnTo>
                  <a:lnTo>
                    <a:pt x="345948" y="313943"/>
                  </a:lnTo>
                  <a:lnTo>
                    <a:pt x="338327" y="301751"/>
                  </a:lnTo>
                  <a:lnTo>
                    <a:pt x="320039" y="280416"/>
                  </a:lnTo>
                  <a:lnTo>
                    <a:pt x="309371" y="269747"/>
                  </a:lnTo>
                  <a:lnTo>
                    <a:pt x="326516" y="269747"/>
                  </a:lnTo>
                  <a:lnTo>
                    <a:pt x="329183" y="272795"/>
                  </a:lnTo>
                  <a:lnTo>
                    <a:pt x="338327" y="283463"/>
                  </a:lnTo>
                  <a:lnTo>
                    <a:pt x="348996" y="294132"/>
                  </a:lnTo>
                  <a:lnTo>
                    <a:pt x="371855" y="330707"/>
                  </a:lnTo>
                  <a:lnTo>
                    <a:pt x="377951" y="344423"/>
                  </a:lnTo>
                  <a:lnTo>
                    <a:pt x="378713" y="345947"/>
                  </a:lnTo>
                  <a:lnTo>
                    <a:pt x="367283" y="345947"/>
                  </a:lnTo>
                  <a:lnTo>
                    <a:pt x="365929" y="349334"/>
                  </a:lnTo>
                  <a:close/>
                </a:path>
                <a:path w="396240" h="769620">
                  <a:moveTo>
                    <a:pt x="372871" y="365251"/>
                  </a:moveTo>
                  <a:lnTo>
                    <a:pt x="371855" y="361187"/>
                  </a:lnTo>
                  <a:lnTo>
                    <a:pt x="365929" y="349334"/>
                  </a:lnTo>
                  <a:lnTo>
                    <a:pt x="367283" y="345947"/>
                  </a:lnTo>
                  <a:lnTo>
                    <a:pt x="379475" y="352043"/>
                  </a:lnTo>
                  <a:lnTo>
                    <a:pt x="372871" y="365251"/>
                  </a:lnTo>
                  <a:close/>
                </a:path>
                <a:path w="396240" h="769620">
                  <a:moveTo>
                    <a:pt x="382523" y="387095"/>
                  </a:moveTo>
                  <a:lnTo>
                    <a:pt x="379475" y="387095"/>
                  </a:lnTo>
                  <a:lnTo>
                    <a:pt x="374903" y="373379"/>
                  </a:lnTo>
                  <a:lnTo>
                    <a:pt x="372871" y="365251"/>
                  </a:lnTo>
                  <a:lnTo>
                    <a:pt x="379475" y="352043"/>
                  </a:lnTo>
                  <a:lnTo>
                    <a:pt x="367283" y="345947"/>
                  </a:lnTo>
                  <a:lnTo>
                    <a:pt x="378713" y="345947"/>
                  </a:lnTo>
                  <a:lnTo>
                    <a:pt x="382523" y="353567"/>
                  </a:lnTo>
                  <a:lnTo>
                    <a:pt x="382523" y="387095"/>
                  </a:lnTo>
                  <a:close/>
                </a:path>
                <a:path w="396240" h="769620">
                  <a:moveTo>
                    <a:pt x="366369" y="376427"/>
                  </a:moveTo>
                  <a:lnTo>
                    <a:pt x="352043" y="376427"/>
                  </a:lnTo>
                  <a:lnTo>
                    <a:pt x="361187" y="361187"/>
                  </a:lnTo>
                  <a:lnTo>
                    <a:pt x="365929" y="349334"/>
                  </a:lnTo>
                  <a:lnTo>
                    <a:pt x="371855" y="361187"/>
                  </a:lnTo>
                  <a:lnTo>
                    <a:pt x="372871" y="365251"/>
                  </a:lnTo>
                  <a:lnTo>
                    <a:pt x="371855" y="367283"/>
                  </a:lnTo>
                  <a:lnTo>
                    <a:pt x="366369" y="376427"/>
                  </a:lnTo>
                  <a:close/>
                </a:path>
                <a:path w="396240" h="769620">
                  <a:moveTo>
                    <a:pt x="394716" y="446532"/>
                  </a:moveTo>
                  <a:lnTo>
                    <a:pt x="382523" y="446532"/>
                  </a:lnTo>
                  <a:lnTo>
                    <a:pt x="382523" y="353567"/>
                  </a:lnTo>
                  <a:lnTo>
                    <a:pt x="384048" y="356616"/>
                  </a:lnTo>
                  <a:lnTo>
                    <a:pt x="387096" y="370332"/>
                  </a:lnTo>
                  <a:lnTo>
                    <a:pt x="391667" y="384047"/>
                  </a:lnTo>
                  <a:lnTo>
                    <a:pt x="396239" y="425195"/>
                  </a:lnTo>
                  <a:lnTo>
                    <a:pt x="394716" y="435863"/>
                  </a:lnTo>
                  <a:lnTo>
                    <a:pt x="394716" y="446532"/>
                  </a:lnTo>
                  <a:close/>
                </a:path>
                <a:path w="396240" h="769620">
                  <a:moveTo>
                    <a:pt x="348826" y="403859"/>
                  </a:moveTo>
                  <a:lnTo>
                    <a:pt x="332232" y="403859"/>
                  </a:lnTo>
                  <a:lnTo>
                    <a:pt x="342900" y="390143"/>
                  </a:lnTo>
                  <a:lnTo>
                    <a:pt x="352043" y="374903"/>
                  </a:lnTo>
                  <a:lnTo>
                    <a:pt x="352043" y="376427"/>
                  </a:lnTo>
                  <a:lnTo>
                    <a:pt x="366369" y="376427"/>
                  </a:lnTo>
                  <a:lnTo>
                    <a:pt x="353567" y="397763"/>
                  </a:lnTo>
                  <a:lnTo>
                    <a:pt x="348826" y="403859"/>
                  </a:lnTo>
                  <a:close/>
                </a:path>
                <a:path w="396240" h="769620">
                  <a:moveTo>
                    <a:pt x="382523" y="413003"/>
                  </a:moveTo>
                  <a:lnTo>
                    <a:pt x="381000" y="399287"/>
                  </a:lnTo>
                  <a:lnTo>
                    <a:pt x="377951" y="385571"/>
                  </a:lnTo>
                  <a:lnTo>
                    <a:pt x="379475" y="387095"/>
                  </a:lnTo>
                  <a:lnTo>
                    <a:pt x="382523" y="387095"/>
                  </a:lnTo>
                  <a:lnTo>
                    <a:pt x="382523" y="413003"/>
                  </a:lnTo>
                  <a:close/>
                </a:path>
                <a:path w="396240" h="769620">
                  <a:moveTo>
                    <a:pt x="299465" y="452627"/>
                  </a:moveTo>
                  <a:lnTo>
                    <a:pt x="280416" y="452627"/>
                  </a:lnTo>
                  <a:lnTo>
                    <a:pt x="295655" y="440435"/>
                  </a:lnTo>
                  <a:lnTo>
                    <a:pt x="309371" y="428243"/>
                  </a:lnTo>
                  <a:lnTo>
                    <a:pt x="321564" y="416051"/>
                  </a:lnTo>
                  <a:lnTo>
                    <a:pt x="332232" y="402335"/>
                  </a:lnTo>
                  <a:lnTo>
                    <a:pt x="332232" y="403859"/>
                  </a:lnTo>
                  <a:lnTo>
                    <a:pt x="348826" y="403859"/>
                  </a:lnTo>
                  <a:lnTo>
                    <a:pt x="342900" y="411479"/>
                  </a:lnTo>
                  <a:lnTo>
                    <a:pt x="330707" y="425195"/>
                  </a:lnTo>
                  <a:lnTo>
                    <a:pt x="303275" y="449579"/>
                  </a:lnTo>
                  <a:lnTo>
                    <a:pt x="299465" y="452627"/>
                  </a:lnTo>
                  <a:close/>
                </a:path>
                <a:path w="396240" h="769620">
                  <a:moveTo>
                    <a:pt x="141732" y="769619"/>
                  </a:moveTo>
                  <a:lnTo>
                    <a:pt x="0" y="615695"/>
                  </a:lnTo>
                  <a:lnTo>
                    <a:pt x="141732" y="429767"/>
                  </a:lnTo>
                  <a:lnTo>
                    <a:pt x="141732" y="448055"/>
                  </a:lnTo>
                  <a:lnTo>
                    <a:pt x="129539" y="448055"/>
                  </a:lnTo>
                  <a:lnTo>
                    <a:pt x="129539" y="466765"/>
                  </a:lnTo>
                  <a:lnTo>
                    <a:pt x="20615" y="611123"/>
                  </a:lnTo>
                  <a:lnTo>
                    <a:pt x="13716" y="611123"/>
                  </a:lnTo>
                  <a:lnTo>
                    <a:pt x="13716" y="620267"/>
                  </a:lnTo>
                  <a:lnTo>
                    <a:pt x="22148" y="620267"/>
                  </a:lnTo>
                  <a:lnTo>
                    <a:pt x="129539" y="736716"/>
                  </a:lnTo>
                  <a:lnTo>
                    <a:pt x="129539" y="752855"/>
                  </a:lnTo>
                  <a:lnTo>
                    <a:pt x="141732" y="752855"/>
                  </a:lnTo>
                  <a:lnTo>
                    <a:pt x="141732" y="769619"/>
                  </a:lnTo>
                  <a:close/>
                </a:path>
                <a:path w="396240" h="769620">
                  <a:moveTo>
                    <a:pt x="391014" y="466343"/>
                  </a:moveTo>
                  <a:lnTo>
                    <a:pt x="377951" y="466343"/>
                  </a:lnTo>
                  <a:lnTo>
                    <a:pt x="381000" y="455675"/>
                  </a:lnTo>
                  <a:lnTo>
                    <a:pt x="382523" y="445007"/>
                  </a:lnTo>
                  <a:lnTo>
                    <a:pt x="382523" y="446532"/>
                  </a:lnTo>
                  <a:lnTo>
                    <a:pt x="394716" y="446532"/>
                  </a:lnTo>
                  <a:lnTo>
                    <a:pt x="394716" y="448055"/>
                  </a:lnTo>
                  <a:lnTo>
                    <a:pt x="393191" y="458723"/>
                  </a:lnTo>
                  <a:lnTo>
                    <a:pt x="391014" y="466343"/>
                  </a:lnTo>
                  <a:close/>
                </a:path>
                <a:path w="396240" h="769620">
                  <a:moveTo>
                    <a:pt x="129539" y="466765"/>
                  </a:moveTo>
                  <a:lnTo>
                    <a:pt x="129539" y="448055"/>
                  </a:lnTo>
                  <a:lnTo>
                    <a:pt x="140207" y="452627"/>
                  </a:lnTo>
                  <a:lnTo>
                    <a:pt x="129539" y="466765"/>
                  </a:lnTo>
                  <a:close/>
                </a:path>
                <a:path w="396240" h="769620">
                  <a:moveTo>
                    <a:pt x="129539" y="533400"/>
                  </a:moveTo>
                  <a:lnTo>
                    <a:pt x="129539" y="466765"/>
                  </a:lnTo>
                  <a:lnTo>
                    <a:pt x="140207" y="452627"/>
                  </a:lnTo>
                  <a:lnTo>
                    <a:pt x="129539" y="448055"/>
                  </a:lnTo>
                  <a:lnTo>
                    <a:pt x="141732" y="448055"/>
                  </a:lnTo>
                  <a:lnTo>
                    <a:pt x="141732" y="515982"/>
                  </a:lnTo>
                  <a:lnTo>
                    <a:pt x="134112" y="518159"/>
                  </a:lnTo>
                  <a:lnTo>
                    <a:pt x="141732" y="524255"/>
                  </a:lnTo>
                  <a:lnTo>
                    <a:pt x="158496" y="524255"/>
                  </a:lnTo>
                  <a:lnTo>
                    <a:pt x="129539" y="533400"/>
                  </a:lnTo>
                  <a:close/>
                </a:path>
                <a:path w="396240" h="769620">
                  <a:moveTo>
                    <a:pt x="286130" y="463295"/>
                  </a:moveTo>
                  <a:lnTo>
                    <a:pt x="265175" y="463295"/>
                  </a:lnTo>
                  <a:lnTo>
                    <a:pt x="280416" y="451103"/>
                  </a:lnTo>
                  <a:lnTo>
                    <a:pt x="280416" y="452627"/>
                  </a:lnTo>
                  <a:lnTo>
                    <a:pt x="299465" y="452627"/>
                  </a:lnTo>
                  <a:lnTo>
                    <a:pt x="286130" y="463295"/>
                  </a:lnTo>
                  <a:close/>
                </a:path>
                <a:path w="396240" h="769620">
                  <a:moveTo>
                    <a:pt x="191718" y="513587"/>
                  </a:moveTo>
                  <a:lnTo>
                    <a:pt x="155448" y="513587"/>
                  </a:lnTo>
                  <a:lnTo>
                    <a:pt x="195071" y="498347"/>
                  </a:lnTo>
                  <a:lnTo>
                    <a:pt x="213359" y="490727"/>
                  </a:lnTo>
                  <a:lnTo>
                    <a:pt x="231648" y="481583"/>
                  </a:lnTo>
                  <a:lnTo>
                    <a:pt x="248412" y="472439"/>
                  </a:lnTo>
                  <a:lnTo>
                    <a:pt x="265175" y="461771"/>
                  </a:lnTo>
                  <a:lnTo>
                    <a:pt x="265175" y="463295"/>
                  </a:lnTo>
                  <a:lnTo>
                    <a:pt x="286130" y="463295"/>
                  </a:lnTo>
                  <a:lnTo>
                    <a:pt x="272796" y="473963"/>
                  </a:lnTo>
                  <a:lnTo>
                    <a:pt x="254507" y="483107"/>
                  </a:lnTo>
                  <a:lnTo>
                    <a:pt x="237743" y="493775"/>
                  </a:lnTo>
                  <a:lnTo>
                    <a:pt x="219455" y="502919"/>
                  </a:lnTo>
                  <a:lnTo>
                    <a:pt x="191718" y="513587"/>
                  </a:lnTo>
                  <a:close/>
                </a:path>
                <a:path w="396240" h="769620">
                  <a:moveTo>
                    <a:pt x="386275" y="486155"/>
                  </a:moveTo>
                  <a:lnTo>
                    <a:pt x="373380" y="486155"/>
                  </a:lnTo>
                  <a:lnTo>
                    <a:pt x="377951" y="464819"/>
                  </a:lnTo>
                  <a:lnTo>
                    <a:pt x="377951" y="466343"/>
                  </a:lnTo>
                  <a:lnTo>
                    <a:pt x="391014" y="466343"/>
                  </a:lnTo>
                  <a:lnTo>
                    <a:pt x="390143" y="469391"/>
                  </a:lnTo>
                  <a:lnTo>
                    <a:pt x="386275" y="486155"/>
                  </a:lnTo>
                  <a:close/>
                </a:path>
                <a:path w="396240" h="769620">
                  <a:moveTo>
                    <a:pt x="345566" y="559307"/>
                  </a:moveTo>
                  <a:lnTo>
                    <a:pt x="330707" y="559307"/>
                  </a:lnTo>
                  <a:lnTo>
                    <a:pt x="344423" y="541019"/>
                  </a:lnTo>
                  <a:lnTo>
                    <a:pt x="365759" y="504443"/>
                  </a:lnTo>
                  <a:lnTo>
                    <a:pt x="373380" y="484632"/>
                  </a:lnTo>
                  <a:lnTo>
                    <a:pt x="373380" y="486155"/>
                  </a:lnTo>
                  <a:lnTo>
                    <a:pt x="386275" y="486155"/>
                  </a:lnTo>
                  <a:lnTo>
                    <a:pt x="385571" y="489203"/>
                  </a:lnTo>
                  <a:lnTo>
                    <a:pt x="376427" y="510539"/>
                  </a:lnTo>
                  <a:lnTo>
                    <a:pt x="367283" y="530351"/>
                  </a:lnTo>
                  <a:lnTo>
                    <a:pt x="345566" y="559307"/>
                  </a:lnTo>
                  <a:close/>
                </a:path>
                <a:path w="396240" h="769620">
                  <a:moveTo>
                    <a:pt x="158496" y="524255"/>
                  </a:moveTo>
                  <a:lnTo>
                    <a:pt x="141732" y="524255"/>
                  </a:lnTo>
                  <a:lnTo>
                    <a:pt x="141732" y="515982"/>
                  </a:lnTo>
                  <a:lnTo>
                    <a:pt x="155448" y="512063"/>
                  </a:lnTo>
                  <a:lnTo>
                    <a:pt x="155448" y="513587"/>
                  </a:lnTo>
                  <a:lnTo>
                    <a:pt x="191718" y="513587"/>
                  </a:lnTo>
                  <a:lnTo>
                    <a:pt x="179832" y="518159"/>
                  </a:lnTo>
                  <a:lnTo>
                    <a:pt x="158496" y="524255"/>
                  </a:lnTo>
                  <a:close/>
                </a:path>
                <a:path w="396240" h="769620">
                  <a:moveTo>
                    <a:pt x="141732" y="524255"/>
                  </a:moveTo>
                  <a:lnTo>
                    <a:pt x="134112" y="518159"/>
                  </a:lnTo>
                  <a:lnTo>
                    <a:pt x="141732" y="515982"/>
                  </a:lnTo>
                  <a:lnTo>
                    <a:pt x="141732" y="524255"/>
                  </a:lnTo>
                  <a:close/>
                </a:path>
                <a:path w="396240" h="769620">
                  <a:moveTo>
                    <a:pt x="280110" y="620267"/>
                  </a:moveTo>
                  <a:lnTo>
                    <a:pt x="257555" y="620267"/>
                  </a:lnTo>
                  <a:lnTo>
                    <a:pt x="278891" y="605027"/>
                  </a:lnTo>
                  <a:lnTo>
                    <a:pt x="298703" y="591311"/>
                  </a:lnTo>
                  <a:lnTo>
                    <a:pt x="297180" y="591311"/>
                  </a:lnTo>
                  <a:lnTo>
                    <a:pt x="315467" y="574547"/>
                  </a:lnTo>
                  <a:lnTo>
                    <a:pt x="330707" y="557783"/>
                  </a:lnTo>
                  <a:lnTo>
                    <a:pt x="330707" y="559307"/>
                  </a:lnTo>
                  <a:lnTo>
                    <a:pt x="345566" y="559307"/>
                  </a:lnTo>
                  <a:lnTo>
                    <a:pt x="339851" y="566927"/>
                  </a:lnTo>
                  <a:lnTo>
                    <a:pt x="324612" y="583691"/>
                  </a:lnTo>
                  <a:lnTo>
                    <a:pt x="306323" y="600455"/>
                  </a:lnTo>
                  <a:lnTo>
                    <a:pt x="286512" y="615695"/>
                  </a:lnTo>
                  <a:lnTo>
                    <a:pt x="280110" y="620267"/>
                  </a:lnTo>
                  <a:close/>
                </a:path>
                <a:path w="396240" h="769620">
                  <a:moveTo>
                    <a:pt x="13716" y="620267"/>
                  </a:moveTo>
                  <a:lnTo>
                    <a:pt x="13716" y="611123"/>
                  </a:lnTo>
                  <a:lnTo>
                    <a:pt x="17510" y="615238"/>
                  </a:lnTo>
                  <a:lnTo>
                    <a:pt x="13716" y="620267"/>
                  </a:lnTo>
                  <a:close/>
                </a:path>
                <a:path w="396240" h="769620">
                  <a:moveTo>
                    <a:pt x="17510" y="615238"/>
                  </a:moveTo>
                  <a:lnTo>
                    <a:pt x="13716" y="611123"/>
                  </a:lnTo>
                  <a:lnTo>
                    <a:pt x="20615" y="611123"/>
                  </a:lnTo>
                  <a:lnTo>
                    <a:pt x="17510" y="615238"/>
                  </a:lnTo>
                  <a:close/>
                </a:path>
                <a:path w="396240" h="769620">
                  <a:moveTo>
                    <a:pt x="22148" y="620267"/>
                  </a:moveTo>
                  <a:lnTo>
                    <a:pt x="13716" y="620267"/>
                  </a:lnTo>
                  <a:lnTo>
                    <a:pt x="17510" y="615238"/>
                  </a:lnTo>
                  <a:lnTo>
                    <a:pt x="22148" y="620267"/>
                  </a:lnTo>
                  <a:close/>
                </a:path>
                <a:path w="396240" h="769620">
                  <a:moveTo>
                    <a:pt x="141732" y="752855"/>
                  </a:moveTo>
                  <a:lnTo>
                    <a:pt x="129539" y="752855"/>
                  </a:lnTo>
                  <a:lnTo>
                    <a:pt x="140207" y="748284"/>
                  </a:lnTo>
                  <a:lnTo>
                    <a:pt x="129539" y="736716"/>
                  </a:lnTo>
                  <a:lnTo>
                    <a:pt x="129539" y="672084"/>
                  </a:lnTo>
                  <a:lnTo>
                    <a:pt x="161543" y="662939"/>
                  </a:lnTo>
                  <a:lnTo>
                    <a:pt x="187451" y="653795"/>
                  </a:lnTo>
                  <a:lnTo>
                    <a:pt x="213359" y="643127"/>
                  </a:lnTo>
                  <a:lnTo>
                    <a:pt x="211835" y="643127"/>
                  </a:lnTo>
                  <a:lnTo>
                    <a:pt x="236219" y="632459"/>
                  </a:lnTo>
                  <a:lnTo>
                    <a:pt x="259080" y="618743"/>
                  </a:lnTo>
                  <a:lnTo>
                    <a:pt x="257555" y="620267"/>
                  </a:lnTo>
                  <a:lnTo>
                    <a:pt x="280110" y="620267"/>
                  </a:lnTo>
                  <a:lnTo>
                    <a:pt x="242316" y="643127"/>
                  </a:lnTo>
                  <a:lnTo>
                    <a:pt x="192023" y="665987"/>
                  </a:lnTo>
                  <a:lnTo>
                    <a:pt x="159106" y="676655"/>
                  </a:lnTo>
                  <a:lnTo>
                    <a:pt x="141732" y="676655"/>
                  </a:lnTo>
                  <a:lnTo>
                    <a:pt x="137159" y="682751"/>
                  </a:lnTo>
                  <a:lnTo>
                    <a:pt x="141732" y="682751"/>
                  </a:lnTo>
                  <a:lnTo>
                    <a:pt x="141732" y="752855"/>
                  </a:lnTo>
                  <a:close/>
                </a:path>
                <a:path w="396240" h="769620">
                  <a:moveTo>
                    <a:pt x="137159" y="682751"/>
                  </a:moveTo>
                  <a:lnTo>
                    <a:pt x="141732" y="676655"/>
                  </a:lnTo>
                  <a:lnTo>
                    <a:pt x="141732" y="681481"/>
                  </a:lnTo>
                  <a:lnTo>
                    <a:pt x="137159" y="682751"/>
                  </a:lnTo>
                  <a:close/>
                </a:path>
                <a:path w="396240" h="769620">
                  <a:moveTo>
                    <a:pt x="141732" y="681481"/>
                  </a:moveTo>
                  <a:lnTo>
                    <a:pt x="141732" y="676655"/>
                  </a:lnTo>
                  <a:lnTo>
                    <a:pt x="159106" y="676655"/>
                  </a:lnTo>
                  <a:lnTo>
                    <a:pt x="141732" y="681481"/>
                  </a:lnTo>
                  <a:close/>
                </a:path>
                <a:path w="396240" h="769620">
                  <a:moveTo>
                    <a:pt x="141732" y="682751"/>
                  </a:moveTo>
                  <a:lnTo>
                    <a:pt x="137159" y="682751"/>
                  </a:lnTo>
                  <a:lnTo>
                    <a:pt x="141732" y="681481"/>
                  </a:lnTo>
                  <a:lnTo>
                    <a:pt x="141732" y="682751"/>
                  </a:lnTo>
                  <a:close/>
                </a:path>
                <a:path w="396240" h="769620">
                  <a:moveTo>
                    <a:pt x="129539" y="752855"/>
                  </a:moveTo>
                  <a:lnTo>
                    <a:pt x="129539" y="736716"/>
                  </a:lnTo>
                  <a:lnTo>
                    <a:pt x="140207" y="748284"/>
                  </a:lnTo>
                  <a:lnTo>
                    <a:pt x="129539" y="752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19899" y="3886200"/>
              <a:ext cx="1828800" cy="67310"/>
            </a:xfrm>
            <a:custGeom>
              <a:avLst/>
              <a:gdLst/>
              <a:ahLst/>
              <a:cxnLst/>
              <a:rect l="l" t="t" r="r" b="b"/>
              <a:pathLst>
                <a:path w="1828800" h="67310">
                  <a:moveTo>
                    <a:pt x="1828800" y="67056"/>
                  </a:moveTo>
                  <a:lnTo>
                    <a:pt x="0" y="67056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6705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13803" y="3886199"/>
              <a:ext cx="1842770" cy="73660"/>
            </a:xfrm>
            <a:custGeom>
              <a:avLst/>
              <a:gdLst/>
              <a:ahLst/>
              <a:cxnLst/>
              <a:rect l="l" t="t" r="r" b="b"/>
              <a:pathLst>
                <a:path w="1842770" h="73660">
                  <a:moveTo>
                    <a:pt x="1842503" y="0"/>
                  </a:moveTo>
                  <a:lnTo>
                    <a:pt x="1834883" y="0"/>
                  </a:lnTo>
                  <a:lnTo>
                    <a:pt x="1834883" y="60960"/>
                  </a:lnTo>
                  <a:lnTo>
                    <a:pt x="1831708" y="64135"/>
                  </a:lnTo>
                  <a:lnTo>
                    <a:pt x="1831708" y="60960"/>
                  </a:lnTo>
                  <a:lnTo>
                    <a:pt x="1834883" y="60960"/>
                  </a:lnTo>
                  <a:lnTo>
                    <a:pt x="1834883" y="0"/>
                  </a:lnTo>
                  <a:lnTo>
                    <a:pt x="1828787" y="0"/>
                  </a:lnTo>
                  <a:lnTo>
                    <a:pt x="1828787" y="60960"/>
                  </a:lnTo>
                  <a:lnTo>
                    <a:pt x="1828787" y="67056"/>
                  </a:lnTo>
                  <a:lnTo>
                    <a:pt x="1828787" y="67310"/>
                  </a:lnTo>
                  <a:lnTo>
                    <a:pt x="10058" y="67310"/>
                  </a:lnTo>
                  <a:lnTo>
                    <a:pt x="10058" y="64147"/>
                  </a:lnTo>
                  <a:lnTo>
                    <a:pt x="13703" y="67056"/>
                  </a:lnTo>
                  <a:lnTo>
                    <a:pt x="1828787" y="67056"/>
                  </a:lnTo>
                  <a:lnTo>
                    <a:pt x="1828787" y="60960"/>
                  </a:lnTo>
                  <a:lnTo>
                    <a:pt x="13703" y="60960"/>
                  </a:lnTo>
                  <a:lnTo>
                    <a:pt x="13703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67310"/>
                  </a:lnTo>
                  <a:lnTo>
                    <a:pt x="0" y="73660"/>
                  </a:lnTo>
                  <a:lnTo>
                    <a:pt x="1842503" y="73660"/>
                  </a:lnTo>
                  <a:lnTo>
                    <a:pt x="1842503" y="67310"/>
                  </a:lnTo>
                  <a:lnTo>
                    <a:pt x="1831708" y="67310"/>
                  </a:lnTo>
                  <a:lnTo>
                    <a:pt x="1831708" y="67056"/>
                  </a:lnTo>
                  <a:lnTo>
                    <a:pt x="1842503" y="67056"/>
                  </a:lnTo>
                  <a:lnTo>
                    <a:pt x="1842503" y="60960"/>
                  </a:lnTo>
                  <a:lnTo>
                    <a:pt x="184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19899" y="4181856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334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13803" y="4175759"/>
              <a:ext cx="1842770" cy="546100"/>
            </a:xfrm>
            <a:custGeom>
              <a:avLst/>
              <a:gdLst/>
              <a:ahLst/>
              <a:cxnLst/>
              <a:rect l="l" t="t" r="r" b="b"/>
              <a:pathLst>
                <a:path w="1842770" h="546100">
                  <a:moveTo>
                    <a:pt x="1842516" y="545592"/>
                  </a:moveTo>
                  <a:lnTo>
                    <a:pt x="0" y="545592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33400"/>
                  </a:lnTo>
                  <a:lnTo>
                    <a:pt x="6096" y="533400"/>
                  </a:lnTo>
                  <a:lnTo>
                    <a:pt x="13716" y="539496"/>
                  </a:lnTo>
                  <a:lnTo>
                    <a:pt x="1842516" y="539496"/>
                  </a:lnTo>
                  <a:lnTo>
                    <a:pt x="1842516" y="545592"/>
                  </a:lnTo>
                  <a:close/>
                </a:path>
                <a:path w="1842770" h="54610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546100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546100">
                  <a:moveTo>
                    <a:pt x="1828800" y="539496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2516" y="12192"/>
                  </a:lnTo>
                  <a:lnTo>
                    <a:pt x="1842516" y="533400"/>
                  </a:lnTo>
                  <a:lnTo>
                    <a:pt x="1834896" y="533400"/>
                  </a:lnTo>
                  <a:lnTo>
                    <a:pt x="1828800" y="539496"/>
                  </a:lnTo>
                  <a:close/>
                </a:path>
                <a:path w="1842770" h="546100">
                  <a:moveTo>
                    <a:pt x="1842516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  <a:path w="1842770" h="546100">
                  <a:moveTo>
                    <a:pt x="13716" y="539496"/>
                  </a:moveTo>
                  <a:lnTo>
                    <a:pt x="6096" y="533400"/>
                  </a:lnTo>
                  <a:lnTo>
                    <a:pt x="13716" y="533400"/>
                  </a:lnTo>
                  <a:lnTo>
                    <a:pt x="13716" y="539496"/>
                  </a:lnTo>
                  <a:close/>
                </a:path>
                <a:path w="1842770" h="546100">
                  <a:moveTo>
                    <a:pt x="1828800" y="539496"/>
                  </a:moveTo>
                  <a:lnTo>
                    <a:pt x="13716" y="539496"/>
                  </a:lnTo>
                  <a:lnTo>
                    <a:pt x="13716" y="533400"/>
                  </a:lnTo>
                  <a:lnTo>
                    <a:pt x="1828800" y="533400"/>
                  </a:lnTo>
                  <a:lnTo>
                    <a:pt x="1828800" y="539496"/>
                  </a:lnTo>
                  <a:close/>
                </a:path>
                <a:path w="1842770" h="546100">
                  <a:moveTo>
                    <a:pt x="1842516" y="539496"/>
                  </a:moveTo>
                  <a:lnTo>
                    <a:pt x="1828800" y="539496"/>
                  </a:lnTo>
                  <a:lnTo>
                    <a:pt x="1834896" y="533400"/>
                  </a:lnTo>
                  <a:lnTo>
                    <a:pt x="1842516" y="533400"/>
                  </a:lnTo>
                  <a:lnTo>
                    <a:pt x="1842516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819900" y="4181855"/>
            <a:ext cx="1828800" cy="53340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250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813803" y="4937760"/>
            <a:ext cx="1842770" cy="546100"/>
            <a:chOff x="6813803" y="4937760"/>
            <a:chExt cx="1842770" cy="546100"/>
          </a:xfrm>
        </p:grpSpPr>
        <p:sp>
          <p:nvSpPr>
            <p:cNvPr id="38" name="object 38" descr=""/>
            <p:cNvSpPr/>
            <p:nvPr/>
          </p:nvSpPr>
          <p:spPr>
            <a:xfrm>
              <a:off x="6819899" y="4943855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334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813803" y="4937760"/>
              <a:ext cx="1842770" cy="546100"/>
            </a:xfrm>
            <a:custGeom>
              <a:avLst/>
              <a:gdLst/>
              <a:ahLst/>
              <a:cxnLst/>
              <a:rect l="l" t="t" r="r" b="b"/>
              <a:pathLst>
                <a:path w="1842770" h="546100">
                  <a:moveTo>
                    <a:pt x="1842516" y="545592"/>
                  </a:moveTo>
                  <a:lnTo>
                    <a:pt x="0" y="545592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33400"/>
                  </a:lnTo>
                  <a:lnTo>
                    <a:pt x="6096" y="533400"/>
                  </a:lnTo>
                  <a:lnTo>
                    <a:pt x="13716" y="539496"/>
                  </a:lnTo>
                  <a:lnTo>
                    <a:pt x="1842516" y="539496"/>
                  </a:lnTo>
                  <a:lnTo>
                    <a:pt x="1842516" y="545592"/>
                  </a:lnTo>
                  <a:close/>
                </a:path>
                <a:path w="1842770" h="54610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42770" h="546100">
                  <a:moveTo>
                    <a:pt x="18288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2770" h="546100">
                  <a:moveTo>
                    <a:pt x="1828800" y="539496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2516" y="12192"/>
                  </a:lnTo>
                  <a:lnTo>
                    <a:pt x="1842516" y="533400"/>
                  </a:lnTo>
                  <a:lnTo>
                    <a:pt x="1834896" y="533400"/>
                  </a:lnTo>
                  <a:lnTo>
                    <a:pt x="1828800" y="539496"/>
                  </a:lnTo>
                  <a:close/>
                </a:path>
                <a:path w="1842770" h="546100">
                  <a:moveTo>
                    <a:pt x="1842516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2192"/>
                  </a:lnTo>
                  <a:close/>
                </a:path>
                <a:path w="1842770" h="546100">
                  <a:moveTo>
                    <a:pt x="13716" y="539496"/>
                  </a:moveTo>
                  <a:lnTo>
                    <a:pt x="6096" y="533400"/>
                  </a:lnTo>
                  <a:lnTo>
                    <a:pt x="13716" y="533400"/>
                  </a:lnTo>
                  <a:lnTo>
                    <a:pt x="13716" y="539496"/>
                  </a:lnTo>
                  <a:close/>
                </a:path>
                <a:path w="1842770" h="546100">
                  <a:moveTo>
                    <a:pt x="1828800" y="539496"/>
                  </a:moveTo>
                  <a:lnTo>
                    <a:pt x="13716" y="539496"/>
                  </a:lnTo>
                  <a:lnTo>
                    <a:pt x="13716" y="533400"/>
                  </a:lnTo>
                  <a:lnTo>
                    <a:pt x="1828800" y="533400"/>
                  </a:lnTo>
                  <a:lnTo>
                    <a:pt x="1828800" y="539496"/>
                  </a:lnTo>
                  <a:close/>
                </a:path>
                <a:path w="1842770" h="546100">
                  <a:moveTo>
                    <a:pt x="1842516" y="539496"/>
                  </a:moveTo>
                  <a:lnTo>
                    <a:pt x="1828800" y="539496"/>
                  </a:lnTo>
                  <a:lnTo>
                    <a:pt x="1834896" y="533400"/>
                  </a:lnTo>
                  <a:lnTo>
                    <a:pt x="1842516" y="533400"/>
                  </a:lnTo>
                  <a:lnTo>
                    <a:pt x="1842516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819900" y="4943855"/>
            <a:ext cx="1828800" cy="53340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250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793481" y="3886200"/>
            <a:ext cx="396240" cy="373380"/>
            <a:chOff x="8793481" y="3886200"/>
            <a:chExt cx="396240" cy="373380"/>
          </a:xfrm>
        </p:grpSpPr>
        <p:sp>
          <p:nvSpPr>
            <p:cNvPr id="42" name="object 42" descr=""/>
            <p:cNvSpPr/>
            <p:nvPr/>
          </p:nvSpPr>
          <p:spPr>
            <a:xfrm>
              <a:off x="8801100" y="3886200"/>
              <a:ext cx="381635" cy="356870"/>
            </a:xfrm>
            <a:custGeom>
              <a:avLst/>
              <a:gdLst/>
              <a:ahLst/>
              <a:cxnLst/>
              <a:rect l="l" t="t" r="r" b="b"/>
              <a:pathLst>
                <a:path w="381634" h="356870">
                  <a:moveTo>
                    <a:pt x="353399" y="128015"/>
                  </a:moveTo>
                  <a:lnTo>
                    <a:pt x="128015" y="128015"/>
                  </a:lnTo>
                  <a:lnTo>
                    <a:pt x="182879" y="111223"/>
                  </a:lnTo>
                  <a:lnTo>
                    <a:pt x="232663" y="88674"/>
                  </a:lnTo>
                  <a:lnTo>
                    <a:pt x="276605" y="60959"/>
                  </a:lnTo>
                  <a:lnTo>
                    <a:pt x="313943" y="28673"/>
                  </a:lnTo>
                  <a:lnTo>
                    <a:pt x="337641" y="0"/>
                  </a:lnTo>
                  <a:lnTo>
                    <a:pt x="378794" y="0"/>
                  </a:lnTo>
                  <a:lnTo>
                    <a:pt x="381560" y="34966"/>
                  </a:lnTo>
                  <a:lnTo>
                    <a:pt x="375950" y="75088"/>
                  </a:lnTo>
                  <a:lnTo>
                    <a:pt x="361955" y="113739"/>
                  </a:lnTo>
                  <a:lnTo>
                    <a:pt x="353399" y="128015"/>
                  </a:lnTo>
                  <a:close/>
                </a:path>
                <a:path w="381634" h="356870">
                  <a:moveTo>
                    <a:pt x="128015" y="356615"/>
                  </a:moveTo>
                  <a:lnTo>
                    <a:pt x="0" y="219456"/>
                  </a:lnTo>
                  <a:lnTo>
                    <a:pt x="128015" y="51815"/>
                  </a:lnTo>
                  <a:lnTo>
                    <a:pt x="128015" y="128015"/>
                  </a:lnTo>
                  <a:lnTo>
                    <a:pt x="353399" y="128015"/>
                  </a:lnTo>
                  <a:lnTo>
                    <a:pt x="310676" y="184172"/>
                  </a:lnTo>
                  <a:lnTo>
                    <a:pt x="274324" y="214729"/>
                  </a:lnTo>
                  <a:lnTo>
                    <a:pt x="231452" y="241364"/>
                  </a:lnTo>
                  <a:lnTo>
                    <a:pt x="182527" y="263464"/>
                  </a:lnTo>
                  <a:lnTo>
                    <a:pt x="128015" y="280415"/>
                  </a:lnTo>
                  <a:lnTo>
                    <a:pt x="128015" y="35661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179071" y="3886200"/>
              <a:ext cx="3175" cy="29209"/>
            </a:xfrm>
            <a:custGeom>
              <a:avLst/>
              <a:gdLst/>
              <a:ahLst/>
              <a:cxnLst/>
              <a:rect l="l" t="t" r="r" b="b"/>
              <a:pathLst>
                <a:path w="3175" h="29210">
                  <a:moveTo>
                    <a:pt x="3028" y="28955"/>
                  </a:moveTo>
                  <a:lnTo>
                    <a:pt x="0" y="0"/>
                  </a:lnTo>
                  <a:lnTo>
                    <a:pt x="3028" y="0"/>
                  </a:lnTo>
                  <a:lnTo>
                    <a:pt x="3028" y="28955"/>
                  </a:lnTo>
                  <a:close/>
                </a:path>
              </a:pathLst>
            </a:custGeom>
            <a:solidFill>
              <a:srgbClr val="00B6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793481" y="3886200"/>
              <a:ext cx="396240" cy="373380"/>
            </a:xfrm>
            <a:custGeom>
              <a:avLst/>
              <a:gdLst/>
              <a:ahLst/>
              <a:cxnLst/>
              <a:rect l="l" t="t" r="r" b="b"/>
              <a:pathLst>
                <a:path w="396240" h="373379">
                  <a:moveTo>
                    <a:pt x="348826" y="7620"/>
                  </a:moveTo>
                  <a:lnTo>
                    <a:pt x="332231" y="7620"/>
                  </a:lnTo>
                  <a:lnTo>
                    <a:pt x="338158" y="0"/>
                  </a:lnTo>
                  <a:lnTo>
                    <a:pt x="354481" y="0"/>
                  </a:lnTo>
                  <a:lnTo>
                    <a:pt x="353567" y="1524"/>
                  </a:lnTo>
                  <a:lnTo>
                    <a:pt x="348826" y="7620"/>
                  </a:lnTo>
                  <a:close/>
                </a:path>
                <a:path w="396240" h="373379">
                  <a:moveTo>
                    <a:pt x="382523" y="16764"/>
                  </a:moveTo>
                  <a:lnTo>
                    <a:pt x="380999" y="3048"/>
                  </a:lnTo>
                  <a:lnTo>
                    <a:pt x="380322" y="0"/>
                  </a:lnTo>
                  <a:lnTo>
                    <a:pt x="382523" y="0"/>
                  </a:lnTo>
                  <a:lnTo>
                    <a:pt x="382523" y="16764"/>
                  </a:lnTo>
                  <a:close/>
                </a:path>
                <a:path w="396240" h="373379">
                  <a:moveTo>
                    <a:pt x="394715" y="50292"/>
                  </a:moveTo>
                  <a:lnTo>
                    <a:pt x="382523" y="50292"/>
                  </a:lnTo>
                  <a:lnTo>
                    <a:pt x="382523" y="0"/>
                  </a:lnTo>
                  <a:lnTo>
                    <a:pt x="393021" y="0"/>
                  </a:lnTo>
                  <a:lnTo>
                    <a:pt x="396239" y="28956"/>
                  </a:lnTo>
                  <a:lnTo>
                    <a:pt x="394715" y="39624"/>
                  </a:lnTo>
                  <a:lnTo>
                    <a:pt x="394715" y="50292"/>
                  </a:lnTo>
                  <a:close/>
                </a:path>
                <a:path w="396240" h="373379">
                  <a:moveTo>
                    <a:pt x="396239" y="28956"/>
                  </a:moveTo>
                  <a:lnTo>
                    <a:pt x="393021" y="0"/>
                  </a:lnTo>
                  <a:lnTo>
                    <a:pt x="396239" y="0"/>
                  </a:lnTo>
                  <a:lnTo>
                    <a:pt x="396239" y="28956"/>
                  </a:lnTo>
                  <a:close/>
                </a:path>
                <a:path w="396240" h="373379">
                  <a:moveTo>
                    <a:pt x="299465" y="56388"/>
                  </a:moveTo>
                  <a:lnTo>
                    <a:pt x="280415" y="56388"/>
                  </a:lnTo>
                  <a:lnTo>
                    <a:pt x="295655" y="44196"/>
                  </a:lnTo>
                  <a:lnTo>
                    <a:pt x="309371" y="32003"/>
                  </a:lnTo>
                  <a:lnTo>
                    <a:pt x="321563" y="19811"/>
                  </a:lnTo>
                  <a:lnTo>
                    <a:pt x="332231" y="6096"/>
                  </a:lnTo>
                  <a:lnTo>
                    <a:pt x="332231" y="7620"/>
                  </a:lnTo>
                  <a:lnTo>
                    <a:pt x="348826" y="7620"/>
                  </a:lnTo>
                  <a:lnTo>
                    <a:pt x="342899" y="15240"/>
                  </a:lnTo>
                  <a:lnTo>
                    <a:pt x="330707" y="28956"/>
                  </a:lnTo>
                  <a:lnTo>
                    <a:pt x="303275" y="53340"/>
                  </a:lnTo>
                  <a:lnTo>
                    <a:pt x="299465" y="56388"/>
                  </a:lnTo>
                  <a:close/>
                </a:path>
                <a:path w="396240" h="373379">
                  <a:moveTo>
                    <a:pt x="141731" y="373380"/>
                  </a:moveTo>
                  <a:lnTo>
                    <a:pt x="0" y="219456"/>
                  </a:lnTo>
                  <a:lnTo>
                    <a:pt x="141731" y="33528"/>
                  </a:lnTo>
                  <a:lnTo>
                    <a:pt x="141731" y="51816"/>
                  </a:lnTo>
                  <a:lnTo>
                    <a:pt x="129539" y="51816"/>
                  </a:lnTo>
                  <a:lnTo>
                    <a:pt x="129539" y="70526"/>
                  </a:lnTo>
                  <a:lnTo>
                    <a:pt x="20615" y="214884"/>
                  </a:lnTo>
                  <a:lnTo>
                    <a:pt x="13715" y="214884"/>
                  </a:lnTo>
                  <a:lnTo>
                    <a:pt x="13715" y="224028"/>
                  </a:lnTo>
                  <a:lnTo>
                    <a:pt x="22148" y="224028"/>
                  </a:lnTo>
                  <a:lnTo>
                    <a:pt x="129539" y="340476"/>
                  </a:lnTo>
                  <a:lnTo>
                    <a:pt x="129539" y="356616"/>
                  </a:lnTo>
                  <a:lnTo>
                    <a:pt x="141731" y="356616"/>
                  </a:lnTo>
                  <a:lnTo>
                    <a:pt x="141731" y="373380"/>
                  </a:lnTo>
                  <a:close/>
                </a:path>
                <a:path w="396240" h="373379">
                  <a:moveTo>
                    <a:pt x="391014" y="70103"/>
                  </a:moveTo>
                  <a:lnTo>
                    <a:pt x="377951" y="70103"/>
                  </a:lnTo>
                  <a:lnTo>
                    <a:pt x="380999" y="59436"/>
                  </a:lnTo>
                  <a:lnTo>
                    <a:pt x="382523" y="48768"/>
                  </a:lnTo>
                  <a:lnTo>
                    <a:pt x="382523" y="50292"/>
                  </a:lnTo>
                  <a:lnTo>
                    <a:pt x="394715" y="50292"/>
                  </a:lnTo>
                  <a:lnTo>
                    <a:pt x="394715" y="51816"/>
                  </a:lnTo>
                  <a:lnTo>
                    <a:pt x="393191" y="62484"/>
                  </a:lnTo>
                  <a:lnTo>
                    <a:pt x="391014" y="70103"/>
                  </a:lnTo>
                  <a:close/>
                </a:path>
                <a:path w="396240" h="373379">
                  <a:moveTo>
                    <a:pt x="129539" y="70526"/>
                  </a:moveTo>
                  <a:lnTo>
                    <a:pt x="129539" y="51816"/>
                  </a:lnTo>
                  <a:lnTo>
                    <a:pt x="140207" y="56388"/>
                  </a:lnTo>
                  <a:lnTo>
                    <a:pt x="129539" y="70526"/>
                  </a:lnTo>
                  <a:close/>
                </a:path>
                <a:path w="396240" h="373379">
                  <a:moveTo>
                    <a:pt x="129539" y="137160"/>
                  </a:moveTo>
                  <a:lnTo>
                    <a:pt x="129539" y="70526"/>
                  </a:lnTo>
                  <a:lnTo>
                    <a:pt x="140207" y="56388"/>
                  </a:lnTo>
                  <a:lnTo>
                    <a:pt x="129539" y="51816"/>
                  </a:lnTo>
                  <a:lnTo>
                    <a:pt x="141731" y="51816"/>
                  </a:lnTo>
                  <a:lnTo>
                    <a:pt x="141731" y="119742"/>
                  </a:lnTo>
                  <a:lnTo>
                    <a:pt x="134111" y="121920"/>
                  </a:lnTo>
                  <a:lnTo>
                    <a:pt x="141731" y="128016"/>
                  </a:lnTo>
                  <a:lnTo>
                    <a:pt x="158495" y="128016"/>
                  </a:lnTo>
                  <a:lnTo>
                    <a:pt x="129539" y="137160"/>
                  </a:lnTo>
                  <a:close/>
                </a:path>
                <a:path w="396240" h="373379">
                  <a:moveTo>
                    <a:pt x="286130" y="67056"/>
                  </a:moveTo>
                  <a:lnTo>
                    <a:pt x="265175" y="67056"/>
                  </a:lnTo>
                  <a:lnTo>
                    <a:pt x="280415" y="54864"/>
                  </a:lnTo>
                  <a:lnTo>
                    <a:pt x="280415" y="56388"/>
                  </a:lnTo>
                  <a:lnTo>
                    <a:pt x="299465" y="56388"/>
                  </a:lnTo>
                  <a:lnTo>
                    <a:pt x="286130" y="67056"/>
                  </a:lnTo>
                  <a:close/>
                </a:path>
                <a:path w="396240" h="373379">
                  <a:moveTo>
                    <a:pt x="191718" y="117348"/>
                  </a:moveTo>
                  <a:lnTo>
                    <a:pt x="155447" y="117348"/>
                  </a:lnTo>
                  <a:lnTo>
                    <a:pt x="195071" y="102108"/>
                  </a:lnTo>
                  <a:lnTo>
                    <a:pt x="213359" y="94488"/>
                  </a:lnTo>
                  <a:lnTo>
                    <a:pt x="231647" y="85344"/>
                  </a:lnTo>
                  <a:lnTo>
                    <a:pt x="248411" y="76200"/>
                  </a:lnTo>
                  <a:lnTo>
                    <a:pt x="265175" y="65532"/>
                  </a:lnTo>
                  <a:lnTo>
                    <a:pt x="265175" y="67056"/>
                  </a:lnTo>
                  <a:lnTo>
                    <a:pt x="286130" y="67056"/>
                  </a:lnTo>
                  <a:lnTo>
                    <a:pt x="272795" y="77724"/>
                  </a:lnTo>
                  <a:lnTo>
                    <a:pt x="254507" y="86868"/>
                  </a:lnTo>
                  <a:lnTo>
                    <a:pt x="237743" y="97536"/>
                  </a:lnTo>
                  <a:lnTo>
                    <a:pt x="219455" y="106680"/>
                  </a:lnTo>
                  <a:lnTo>
                    <a:pt x="191718" y="117348"/>
                  </a:lnTo>
                  <a:close/>
                </a:path>
                <a:path w="396240" h="373379">
                  <a:moveTo>
                    <a:pt x="386274" y="89916"/>
                  </a:moveTo>
                  <a:lnTo>
                    <a:pt x="373379" y="89916"/>
                  </a:lnTo>
                  <a:lnTo>
                    <a:pt x="377951" y="68580"/>
                  </a:lnTo>
                  <a:lnTo>
                    <a:pt x="377951" y="70103"/>
                  </a:lnTo>
                  <a:lnTo>
                    <a:pt x="391014" y="70103"/>
                  </a:lnTo>
                  <a:lnTo>
                    <a:pt x="390143" y="73152"/>
                  </a:lnTo>
                  <a:lnTo>
                    <a:pt x="386274" y="89916"/>
                  </a:lnTo>
                  <a:close/>
                </a:path>
                <a:path w="396240" h="373379">
                  <a:moveTo>
                    <a:pt x="345566" y="163068"/>
                  </a:moveTo>
                  <a:lnTo>
                    <a:pt x="330707" y="163068"/>
                  </a:lnTo>
                  <a:lnTo>
                    <a:pt x="344423" y="144780"/>
                  </a:lnTo>
                  <a:lnTo>
                    <a:pt x="365759" y="108203"/>
                  </a:lnTo>
                  <a:lnTo>
                    <a:pt x="373379" y="88392"/>
                  </a:lnTo>
                  <a:lnTo>
                    <a:pt x="373379" y="89916"/>
                  </a:lnTo>
                  <a:lnTo>
                    <a:pt x="386274" y="89916"/>
                  </a:lnTo>
                  <a:lnTo>
                    <a:pt x="385571" y="92964"/>
                  </a:lnTo>
                  <a:lnTo>
                    <a:pt x="376427" y="114300"/>
                  </a:lnTo>
                  <a:lnTo>
                    <a:pt x="367283" y="134111"/>
                  </a:lnTo>
                  <a:lnTo>
                    <a:pt x="345566" y="163068"/>
                  </a:lnTo>
                  <a:close/>
                </a:path>
                <a:path w="396240" h="373379">
                  <a:moveTo>
                    <a:pt x="158495" y="128016"/>
                  </a:moveTo>
                  <a:lnTo>
                    <a:pt x="141731" y="128016"/>
                  </a:lnTo>
                  <a:lnTo>
                    <a:pt x="141731" y="119742"/>
                  </a:lnTo>
                  <a:lnTo>
                    <a:pt x="155447" y="115824"/>
                  </a:lnTo>
                  <a:lnTo>
                    <a:pt x="155447" y="117348"/>
                  </a:lnTo>
                  <a:lnTo>
                    <a:pt x="191718" y="117348"/>
                  </a:lnTo>
                  <a:lnTo>
                    <a:pt x="179831" y="121920"/>
                  </a:lnTo>
                  <a:lnTo>
                    <a:pt x="158495" y="128016"/>
                  </a:lnTo>
                  <a:close/>
                </a:path>
                <a:path w="396240" h="373379">
                  <a:moveTo>
                    <a:pt x="141731" y="128016"/>
                  </a:moveTo>
                  <a:lnTo>
                    <a:pt x="134111" y="121920"/>
                  </a:lnTo>
                  <a:lnTo>
                    <a:pt x="141731" y="119742"/>
                  </a:lnTo>
                  <a:lnTo>
                    <a:pt x="141731" y="128016"/>
                  </a:lnTo>
                  <a:close/>
                </a:path>
                <a:path w="396240" h="373379">
                  <a:moveTo>
                    <a:pt x="280111" y="224028"/>
                  </a:moveTo>
                  <a:lnTo>
                    <a:pt x="257555" y="224028"/>
                  </a:lnTo>
                  <a:lnTo>
                    <a:pt x="278891" y="208788"/>
                  </a:lnTo>
                  <a:lnTo>
                    <a:pt x="298703" y="195072"/>
                  </a:lnTo>
                  <a:lnTo>
                    <a:pt x="297179" y="195072"/>
                  </a:lnTo>
                  <a:lnTo>
                    <a:pt x="315467" y="178308"/>
                  </a:lnTo>
                  <a:lnTo>
                    <a:pt x="330707" y="161544"/>
                  </a:lnTo>
                  <a:lnTo>
                    <a:pt x="330707" y="163068"/>
                  </a:lnTo>
                  <a:lnTo>
                    <a:pt x="345566" y="163068"/>
                  </a:lnTo>
                  <a:lnTo>
                    <a:pt x="339851" y="170688"/>
                  </a:lnTo>
                  <a:lnTo>
                    <a:pt x="324611" y="187452"/>
                  </a:lnTo>
                  <a:lnTo>
                    <a:pt x="306323" y="204216"/>
                  </a:lnTo>
                  <a:lnTo>
                    <a:pt x="286511" y="219456"/>
                  </a:lnTo>
                  <a:lnTo>
                    <a:pt x="280111" y="224028"/>
                  </a:lnTo>
                  <a:close/>
                </a:path>
                <a:path w="396240" h="373379">
                  <a:moveTo>
                    <a:pt x="13715" y="224028"/>
                  </a:moveTo>
                  <a:lnTo>
                    <a:pt x="13715" y="214884"/>
                  </a:lnTo>
                  <a:lnTo>
                    <a:pt x="17510" y="218998"/>
                  </a:lnTo>
                  <a:lnTo>
                    <a:pt x="13715" y="224028"/>
                  </a:lnTo>
                  <a:close/>
                </a:path>
                <a:path w="396240" h="373379">
                  <a:moveTo>
                    <a:pt x="17510" y="218998"/>
                  </a:moveTo>
                  <a:lnTo>
                    <a:pt x="13715" y="214884"/>
                  </a:lnTo>
                  <a:lnTo>
                    <a:pt x="20615" y="214884"/>
                  </a:lnTo>
                  <a:lnTo>
                    <a:pt x="17510" y="218998"/>
                  </a:lnTo>
                  <a:close/>
                </a:path>
                <a:path w="396240" h="373379">
                  <a:moveTo>
                    <a:pt x="22148" y="224028"/>
                  </a:moveTo>
                  <a:lnTo>
                    <a:pt x="13715" y="224028"/>
                  </a:lnTo>
                  <a:lnTo>
                    <a:pt x="17510" y="218998"/>
                  </a:lnTo>
                  <a:lnTo>
                    <a:pt x="22148" y="224028"/>
                  </a:lnTo>
                  <a:close/>
                </a:path>
                <a:path w="396240" h="373379">
                  <a:moveTo>
                    <a:pt x="141731" y="356616"/>
                  </a:moveTo>
                  <a:lnTo>
                    <a:pt x="129539" y="356616"/>
                  </a:lnTo>
                  <a:lnTo>
                    <a:pt x="140207" y="352044"/>
                  </a:lnTo>
                  <a:lnTo>
                    <a:pt x="129539" y="340476"/>
                  </a:lnTo>
                  <a:lnTo>
                    <a:pt x="129539" y="275844"/>
                  </a:lnTo>
                  <a:lnTo>
                    <a:pt x="161543" y="266700"/>
                  </a:lnTo>
                  <a:lnTo>
                    <a:pt x="187451" y="257556"/>
                  </a:lnTo>
                  <a:lnTo>
                    <a:pt x="213359" y="246888"/>
                  </a:lnTo>
                  <a:lnTo>
                    <a:pt x="211835" y="246888"/>
                  </a:lnTo>
                  <a:lnTo>
                    <a:pt x="236219" y="236220"/>
                  </a:lnTo>
                  <a:lnTo>
                    <a:pt x="259079" y="222503"/>
                  </a:lnTo>
                  <a:lnTo>
                    <a:pt x="257555" y="224028"/>
                  </a:lnTo>
                  <a:lnTo>
                    <a:pt x="280111" y="224028"/>
                  </a:lnTo>
                  <a:lnTo>
                    <a:pt x="242315" y="246888"/>
                  </a:lnTo>
                  <a:lnTo>
                    <a:pt x="192023" y="269748"/>
                  </a:lnTo>
                  <a:lnTo>
                    <a:pt x="159104" y="280416"/>
                  </a:lnTo>
                  <a:lnTo>
                    <a:pt x="141731" y="280416"/>
                  </a:lnTo>
                  <a:lnTo>
                    <a:pt x="137159" y="286512"/>
                  </a:lnTo>
                  <a:lnTo>
                    <a:pt x="141731" y="286512"/>
                  </a:lnTo>
                  <a:lnTo>
                    <a:pt x="141731" y="356616"/>
                  </a:lnTo>
                  <a:close/>
                </a:path>
                <a:path w="396240" h="373379">
                  <a:moveTo>
                    <a:pt x="137159" y="286512"/>
                  </a:moveTo>
                  <a:lnTo>
                    <a:pt x="141731" y="280416"/>
                  </a:lnTo>
                  <a:lnTo>
                    <a:pt x="141731" y="285241"/>
                  </a:lnTo>
                  <a:lnTo>
                    <a:pt x="137159" y="286512"/>
                  </a:lnTo>
                  <a:close/>
                </a:path>
                <a:path w="396240" h="373379">
                  <a:moveTo>
                    <a:pt x="141731" y="285241"/>
                  </a:moveTo>
                  <a:lnTo>
                    <a:pt x="141731" y="280416"/>
                  </a:lnTo>
                  <a:lnTo>
                    <a:pt x="159104" y="280416"/>
                  </a:lnTo>
                  <a:lnTo>
                    <a:pt x="141731" y="285241"/>
                  </a:lnTo>
                  <a:close/>
                </a:path>
                <a:path w="396240" h="373379">
                  <a:moveTo>
                    <a:pt x="141731" y="286512"/>
                  </a:moveTo>
                  <a:lnTo>
                    <a:pt x="137159" y="286512"/>
                  </a:lnTo>
                  <a:lnTo>
                    <a:pt x="141731" y="285241"/>
                  </a:lnTo>
                  <a:lnTo>
                    <a:pt x="141731" y="286512"/>
                  </a:lnTo>
                  <a:close/>
                </a:path>
                <a:path w="396240" h="373379">
                  <a:moveTo>
                    <a:pt x="129539" y="356616"/>
                  </a:moveTo>
                  <a:lnTo>
                    <a:pt x="129539" y="340476"/>
                  </a:lnTo>
                  <a:lnTo>
                    <a:pt x="140207" y="352044"/>
                  </a:lnTo>
                  <a:lnTo>
                    <a:pt x="129539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544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About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the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Course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31491" y="1990125"/>
            <a:ext cx="7625715" cy="45218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Course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50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years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0">
                <a:latin typeface="Times New Roman"/>
                <a:cs typeface="Times New Roman"/>
              </a:rPr>
              <a:t> practices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Classroom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Lecture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Discussion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Practice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answers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Exams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Test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(30%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grade)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(70%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total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25" i="0">
                <a:latin typeface="Times New Roman"/>
                <a:cs typeface="Times New Roman"/>
              </a:rPr>
              <a:t>Component-</a:t>
            </a:r>
            <a:r>
              <a:rPr dirty="0" i="0">
                <a:latin typeface="Times New Roman"/>
                <a:cs typeface="Times New Roman"/>
              </a:rPr>
              <a:t>based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64656" y="1928758"/>
            <a:ext cx="7091680" cy="11023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4166"/>
              <a:buChar char="■"/>
              <a:tabLst>
                <a:tab pos="299085" algn="l"/>
                <a:tab pos="299720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Pros:</a:t>
            </a:r>
            <a:endParaRPr sz="24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254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incremental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lvl="1" marL="697865" indent="-2292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Promote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independence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64656" y="3005365"/>
            <a:ext cx="4913630" cy="27749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97865" indent="-22923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degree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productivity</a:t>
            </a:r>
            <a:endParaRPr sz="2000">
              <a:latin typeface="Times New Roman"/>
              <a:cs typeface="Times New Roman"/>
            </a:endParaRPr>
          </a:p>
          <a:p>
            <a:pPr marL="697865" indent="-2292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Requirements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independently</a:t>
            </a:r>
            <a:endParaRPr sz="2000">
              <a:latin typeface="Times New Roman"/>
              <a:cs typeface="Times New Roman"/>
            </a:endParaRPr>
          </a:p>
          <a:p>
            <a:pPr marL="697865" indent="-2292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Clear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boundarie</a:t>
            </a:r>
            <a:endParaRPr sz="2000">
              <a:latin typeface="Times New Roman"/>
              <a:cs typeface="Times New Roman"/>
            </a:endParaRPr>
          </a:p>
          <a:p>
            <a:pPr marL="697865" indent="-2292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Parallel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697865" indent="-2292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reuse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SzPct val="54166"/>
              <a:buChar char="■"/>
              <a:tabLst>
                <a:tab pos="299085" algn="l"/>
                <a:tab pos="2997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Cons:</a:t>
            </a:r>
            <a:endParaRPr sz="2400">
              <a:latin typeface="Times New Roman"/>
              <a:cs typeface="Times New Roman"/>
            </a:endParaRPr>
          </a:p>
          <a:p>
            <a:pPr lvl="1" marL="697865" marR="710565" indent="-228600">
              <a:lnSpc>
                <a:spcPct val="110000"/>
              </a:lnSpc>
              <a:spcBef>
                <a:spcPts val="15"/>
              </a:spcBef>
              <a:buClr>
                <a:srgbClr val="3333CC"/>
              </a:buClr>
              <a:buSzPct val="50000"/>
              <a:buChar char="■"/>
              <a:tabLst>
                <a:tab pos="697865" algn="l"/>
                <a:tab pos="698500" algn="l"/>
              </a:tabLst>
            </a:pPr>
            <a:r>
              <a:rPr dirty="0" sz="2000">
                <a:latin typeface="Times New Roman"/>
                <a:cs typeface="Times New Roman"/>
              </a:rPr>
              <a:t>Complex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 </a:t>
            </a:r>
            <a:r>
              <a:rPr dirty="0" sz="2000">
                <a:latin typeface="Times New Roman"/>
                <a:cs typeface="Times New Roman"/>
              </a:rPr>
              <a:t>management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813805" y="3194303"/>
            <a:ext cx="1842770" cy="692150"/>
            <a:chOff x="6813805" y="3194303"/>
            <a:chExt cx="1842770" cy="692150"/>
          </a:xfrm>
        </p:grpSpPr>
        <p:sp>
          <p:nvSpPr>
            <p:cNvPr id="6" name="object 6" descr=""/>
            <p:cNvSpPr/>
            <p:nvPr/>
          </p:nvSpPr>
          <p:spPr>
            <a:xfrm>
              <a:off x="6819900" y="3200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7887" y="571500"/>
                  </a:lnTo>
                  <a:lnTo>
                    <a:pt x="755904" y="571500"/>
                  </a:lnTo>
                  <a:lnTo>
                    <a:pt x="755904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5112"/>
                  </a:lnTo>
                  <a:lnTo>
                    <a:pt x="1074420" y="515112"/>
                  </a:lnTo>
                  <a:lnTo>
                    <a:pt x="1074420" y="571500"/>
                  </a:lnTo>
                  <a:lnTo>
                    <a:pt x="1202435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13805" y="3194303"/>
              <a:ext cx="1842770" cy="692150"/>
            </a:xfrm>
            <a:custGeom>
              <a:avLst/>
              <a:gdLst/>
              <a:ahLst/>
              <a:cxnLst/>
              <a:rect l="l" t="t" r="r" b="b"/>
              <a:pathLst>
                <a:path w="1842770" h="692150">
                  <a:moveTo>
                    <a:pt x="755903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2515" y="0"/>
                  </a:lnTo>
                  <a:lnTo>
                    <a:pt x="1842515" y="6096"/>
                  </a:lnTo>
                  <a:lnTo>
                    <a:pt x="13715" y="6096"/>
                  </a:lnTo>
                  <a:lnTo>
                    <a:pt x="6095" y="13716"/>
                  </a:lnTo>
                  <a:lnTo>
                    <a:pt x="13715" y="13716"/>
                  </a:lnTo>
                  <a:lnTo>
                    <a:pt x="13715" y="515112"/>
                  </a:lnTo>
                  <a:lnTo>
                    <a:pt x="6095" y="515112"/>
                  </a:lnTo>
                  <a:lnTo>
                    <a:pt x="13715" y="521208"/>
                  </a:lnTo>
                  <a:lnTo>
                    <a:pt x="755903" y="521208"/>
                  </a:lnTo>
                  <a:lnTo>
                    <a:pt x="755903" y="527304"/>
                  </a:lnTo>
                  <a:close/>
                </a:path>
                <a:path w="1842770" h="692150">
                  <a:moveTo>
                    <a:pt x="13715" y="13716"/>
                  </a:moveTo>
                  <a:lnTo>
                    <a:pt x="6095" y="13716"/>
                  </a:lnTo>
                  <a:lnTo>
                    <a:pt x="13715" y="6096"/>
                  </a:lnTo>
                  <a:lnTo>
                    <a:pt x="13715" y="13716"/>
                  </a:lnTo>
                  <a:close/>
                </a:path>
                <a:path w="1842770" h="692150">
                  <a:moveTo>
                    <a:pt x="1828799" y="13716"/>
                  </a:moveTo>
                  <a:lnTo>
                    <a:pt x="13715" y="13716"/>
                  </a:lnTo>
                  <a:lnTo>
                    <a:pt x="13715" y="6096"/>
                  </a:lnTo>
                  <a:lnTo>
                    <a:pt x="1828799" y="6096"/>
                  </a:lnTo>
                  <a:lnTo>
                    <a:pt x="1828799" y="13716"/>
                  </a:lnTo>
                  <a:close/>
                </a:path>
                <a:path w="1842770" h="692150">
                  <a:moveTo>
                    <a:pt x="1828799" y="521208"/>
                  </a:moveTo>
                  <a:lnTo>
                    <a:pt x="1828799" y="6096"/>
                  </a:lnTo>
                  <a:lnTo>
                    <a:pt x="1834895" y="13716"/>
                  </a:lnTo>
                  <a:lnTo>
                    <a:pt x="1842515" y="13716"/>
                  </a:lnTo>
                  <a:lnTo>
                    <a:pt x="1842515" y="515112"/>
                  </a:lnTo>
                  <a:lnTo>
                    <a:pt x="1834895" y="515112"/>
                  </a:lnTo>
                  <a:lnTo>
                    <a:pt x="1828799" y="521208"/>
                  </a:lnTo>
                  <a:close/>
                </a:path>
                <a:path w="1842770" h="692150">
                  <a:moveTo>
                    <a:pt x="1842515" y="13716"/>
                  </a:moveTo>
                  <a:lnTo>
                    <a:pt x="1834895" y="13716"/>
                  </a:lnTo>
                  <a:lnTo>
                    <a:pt x="1828799" y="6096"/>
                  </a:lnTo>
                  <a:lnTo>
                    <a:pt x="1842515" y="6096"/>
                  </a:lnTo>
                  <a:lnTo>
                    <a:pt x="1842515" y="13716"/>
                  </a:lnTo>
                  <a:close/>
                </a:path>
                <a:path w="1842770" h="692150">
                  <a:moveTo>
                    <a:pt x="13715" y="521208"/>
                  </a:moveTo>
                  <a:lnTo>
                    <a:pt x="6095" y="515112"/>
                  </a:lnTo>
                  <a:lnTo>
                    <a:pt x="13715" y="515112"/>
                  </a:lnTo>
                  <a:lnTo>
                    <a:pt x="13715" y="521208"/>
                  </a:lnTo>
                  <a:close/>
                </a:path>
                <a:path w="1842770" h="692150">
                  <a:moveTo>
                    <a:pt x="768095" y="527304"/>
                  </a:moveTo>
                  <a:lnTo>
                    <a:pt x="761999" y="527304"/>
                  </a:lnTo>
                  <a:lnTo>
                    <a:pt x="755903" y="521208"/>
                  </a:lnTo>
                  <a:lnTo>
                    <a:pt x="13715" y="521208"/>
                  </a:lnTo>
                  <a:lnTo>
                    <a:pt x="13715" y="515112"/>
                  </a:lnTo>
                  <a:lnTo>
                    <a:pt x="768095" y="515112"/>
                  </a:lnTo>
                  <a:lnTo>
                    <a:pt x="768095" y="527304"/>
                  </a:lnTo>
                  <a:close/>
                </a:path>
                <a:path w="1842770" h="692150">
                  <a:moveTo>
                    <a:pt x="1174921" y="585216"/>
                  </a:moveTo>
                  <a:lnTo>
                    <a:pt x="1072895" y="585216"/>
                  </a:lnTo>
                  <a:lnTo>
                    <a:pt x="1072895" y="515112"/>
                  </a:lnTo>
                  <a:lnTo>
                    <a:pt x="1828799" y="515112"/>
                  </a:lnTo>
                  <a:lnTo>
                    <a:pt x="1828799" y="521208"/>
                  </a:lnTo>
                  <a:lnTo>
                    <a:pt x="1086611" y="521208"/>
                  </a:lnTo>
                  <a:lnTo>
                    <a:pt x="1080515" y="527304"/>
                  </a:lnTo>
                  <a:lnTo>
                    <a:pt x="1086611" y="527304"/>
                  </a:lnTo>
                  <a:lnTo>
                    <a:pt x="1086611" y="571500"/>
                  </a:lnTo>
                  <a:lnTo>
                    <a:pt x="1080515" y="571500"/>
                  </a:lnTo>
                  <a:lnTo>
                    <a:pt x="1086611" y="577596"/>
                  </a:lnTo>
                  <a:lnTo>
                    <a:pt x="1194022" y="577596"/>
                  </a:lnTo>
                  <a:lnTo>
                    <a:pt x="1174921" y="585216"/>
                  </a:lnTo>
                  <a:close/>
                </a:path>
                <a:path w="1842770" h="692150">
                  <a:moveTo>
                    <a:pt x="1842515" y="527304"/>
                  </a:moveTo>
                  <a:lnTo>
                    <a:pt x="1086611" y="527304"/>
                  </a:lnTo>
                  <a:lnTo>
                    <a:pt x="1086611" y="521208"/>
                  </a:lnTo>
                  <a:lnTo>
                    <a:pt x="1828799" y="521208"/>
                  </a:lnTo>
                  <a:lnTo>
                    <a:pt x="1834895" y="515112"/>
                  </a:lnTo>
                  <a:lnTo>
                    <a:pt x="1842515" y="515112"/>
                  </a:lnTo>
                  <a:lnTo>
                    <a:pt x="1842515" y="527304"/>
                  </a:lnTo>
                  <a:close/>
                </a:path>
                <a:path w="1842770" h="692150">
                  <a:moveTo>
                    <a:pt x="755903" y="577596"/>
                  </a:moveTo>
                  <a:lnTo>
                    <a:pt x="755903" y="521208"/>
                  </a:lnTo>
                  <a:lnTo>
                    <a:pt x="761999" y="527304"/>
                  </a:lnTo>
                  <a:lnTo>
                    <a:pt x="768095" y="527304"/>
                  </a:lnTo>
                  <a:lnTo>
                    <a:pt x="768095" y="571500"/>
                  </a:lnTo>
                  <a:lnTo>
                    <a:pt x="761999" y="571500"/>
                  </a:lnTo>
                  <a:lnTo>
                    <a:pt x="755903" y="577596"/>
                  </a:lnTo>
                  <a:close/>
                </a:path>
                <a:path w="1842770" h="692150">
                  <a:moveTo>
                    <a:pt x="1086611" y="527304"/>
                  </a:moveTo>
                  <a:lnTo>
                    <a:pt x="1080515" y="527304"/>
                  </a:lnTo>
                  <a:lnTo>
                    <a:pt x="1086611" y="521208"/>
                  </a:lnTo>
                  <a:lnTo>
                    <a:pt x="1086611" y="527304"/>
                  </a:lnTo>
                  <a:close/>
                </a:path>
                <a:path w="1842770" h="692150">
                  <a:moveTo>
                    <a:pt x="634019" y="584925"/>
                  </a:moveTo>
                  <a:lnTo>
                    <a:pt x="600455" y="571500"/>
                  </a:lnTo>
                  <a:lnTo>
                    <a:pt x="755903" y="571500"/>
                  </a:lnTo>
                  <a:lnTo>
                    <a:pt x="755903" y="573024"/>
                  </a:lnTo>
                  <a:lnTo>
                    <a:pt x="635507" y="573024"/>
                  </a:lnTo>
                  <a:lnTo>
                    <a:pt x="634019" y="584925"/>
                  </a:lnTo>
                  <a:close/>
                </a:path>
                <a:path w="1842770" h="692150">
                  <a:moveTo>
                    <a:pt x="768095" y="577596"/>
                  </a:moveTo>
                  <a:lnTo>
                    <a:pt x="755903" y="577596"/>
                  </a:lnTo>
                  <a:lnTo>
                    <a:pt x="761999" y="571500"/>
                  </a:lnTo>
                  <a:lnTo>
                    <a:pt x="768095" y="571500"/>
                  </a:lnTo>
                  <a:lnTo>
                    <a:pt x="768095" y="577596"/>
                  </a:lnTo>
                  <a:close/>
                </a:path>
                <a:path w="1842770" h="692150">
                  <a:moveTo>
                    <a:pt x="1086611" y="577596"/>
                  </a:moveTo>
                  <a:lnTo>
                    <a:pt x="1080515" y="571500"/>
                  </a:lnTo>
                  <a:lnTo>
                    <a:pt x="1086611" y="571500"/>
                  </a:lnTo>
                  <a:lnTo>
                    <a:pt x="1086611" y="577596"/>
                  </a:lnTo>
                  <a:close/>
                </a:path>
                <a:path w="1842770" h="692150">
                  <a:moveTo>
                    <a:pt x="1194022" y="577596"/>
                  </a:moveTo>
                  <a:lnTo>
                    <a:pt x="1086611" y="577596"/>
                  </a:lnTo>
                  <a:lnTo>
                    <a:pt x="1086611" y="571500"/>
                  </a:lnTo>
                  <a:lnTo>
                    <a:pt x="1242059" y="571500"/>
                  </a:lnTo>
                  <a:lnTo>
                    <a:pt x="1238230" y="573024"/>
                  </a:lnTo>
                  <a:lnTo>
                    <a:pt x="1205483" y="573024"/>
                  </a:lnTo>
                  <a:lnTo>
                    <a:pt x="1194022" y="577596"/>
                  </a:lnTo>
                  <a:close/>
                </a:path>
                <a:path w="1842770" h="692150">
                  <a:moveTo>
                    <a:pt x="939635" y="691896"/>
                  </a:moveTo>
                  <a:lnTo>
                    <a:pt x="901445" y="691896"/>
                  </a:lnTo>
                  <a:lnTo>
                    <a:pt x="634019" y="584925"/>
                  </a:lnTo>
                  <a:lnTo>
                    <a:pt x="635507" y="573024"/>
                  </a:lnTo>
                  <a:lnTo>
                    <a:pt x="921251" y="686414"/>
                  </a:lnTo>
                  <a:lnTo>
                    <a:pt x="918971" y="687324"/>
                  </a:lnTo>
                  <a:lnTo>
                    <a:pt x="951120" y="687324"/>
                  </a:lnTo>
                  <a:lnTo>
                    <a:pt x="939635" y="691896"/>
                  </a:lnTo>
                  <a:close/>
                </a:path>
                <a:path w="1842770" h="692150">
                  <a:moveTo>
                    <a:pt x="768095" y="585216"/>
                  </a:moveTo>
                  <a:lnTo>
                    <a:pt x="666230" y="585216"/>
                  </a:lnTo>
                  <a:lnTo>
                    <a:pt x="635507" y="573024"/>
                  </a:lnTo>
                  <a:lnTo>
                    <a:pt x="755903" y="573024"/>
                  </a:lnTo>
                  <a:lnTo>
                    <a:pt x="755903" y="577596"/>
                  </a:lnTo>
                  <a:lnTo>
                    <a:pt x="768095" y="577596"/>
                  </a:lnTo>
                  <a:lnTo>
                    <a:pt x="768095" y="585216"/>
                  </a:lnTo>
                  <a:close/>
                </a:path>
                <a:path w="1842770" h="692150">
                  <a:moveTo>
                    <a:pt x="951120" y="687324"/>
                  </a:moveTo>
                  <a:lnTo>
                    <a:pt x="923543" y="687324"/>
                  </a:lnTo>
                  <a:lnTo>
                    <a:pt x="921251" y="686414"/>
                  </a:lnTo>
                  <a:lnTo>
                    <a:pt x="1205483" y="573024"/>
                  </a:lnTo>
                  <a:lnTo>
                    <a:pt x="1208447" y="584880"/>
                  </a:lnTo>
                  <a:lnTo>
                    <a:pt x="951120" y="687324"/>
                  </a:lnTo>
                  <a:close/>
                </a:path>
                <a:path w="1842770" h="692150">
                  <a:moveTo>
                    <a:pt x="1208447" y="584880"/>
                  </a:moveTo>
                  <a:lnTo>
                    <a:pt x="1205483" y="573024"/>
                  </a:lnTo>
                  <a:lnTo>
                    <a:pt x="1238230" y="573024"/>
                  </a:lnTo>
                  <a:lnTo>
                    <a:pt x="1208447" y="584880"/>
                  </a:lnTo>
                  <a:close/>
                </a:path>
                <a:path w="1842770" h="692150">
                  <a:moveTo>
                    <a:pt x="1208531" y="585216"/>
                  </a:moveTo>
                  <a:lnTo>
                    <a:pt x="1207605" y="585216"/>
                  </a:lnTo>
                  <a:lnTo>
                    <a:pt x="1208447" y="584880"/>
                  </a:lnTo>
                  <a:lnTo>
                    <a:pt x="1208531" y="585216"/>
                  </a:lnTo>
                  <a:close/>
                </a:path>
                <a:path w="1842770" h="692150">
                  <a:moveTo>
                    <a:pt x="634745" y="585216"/>
                  </a:moveTo>
                  <a:lnTo>
                    <a:pt x="633983" y="585216"/>
                  </a:lnTo>
                  <a:lnTo>
                    <a:pt x="634019" y="584925"/>
                  </a:lnTo>
                  <a:lnTo>
                    <a:pt x="634745" y="585216"/>
                  </a:lnTo>
                  <a:close/>
                </a:path>
                <a:path w="1842770" h="692150">
                  <a:moveTo>
                    <a:pt x="923543" y="687324"/>
                  </a:moveTo>
                  <a:lnTo>
                    <a:pt x="918971" y="687324"/>
                  </a:lnTo>
                  <a:lnTo>
                    <a:pt x="921251" y="686414"/>
                  </a:lnTo>
                  <a:lnTo>
                    <a:pt x="923543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25726" y="3230369"/>
            <a:ext cx="12160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Development Planning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715250" y="3886200"/>
            <a:ext cx="38735" cy="7620"/>
            <a:chOff x="7715250" y="3886200"/>
            <a:chExt cx="38735" cy="7620"/>
          </a:xfrm>
        </p:grpSpPr>
        <p:sp>
          <p:nvSpPr>
            <p:cNvPr id="10" name="object 10" descr=""/>
            <p:cNvSpPr/>
            <p:nvPr/>
          </p:nvSpPr>
          <p:spPr>
            <a:xfrm>
              <a:off x="7734299" y="38862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715250" y="3886200"/>
              <a:ext cx="38735" cy="7620"/>
            </a:xfrm>
            <a:custGeom>
              <a:avLst/>
              <a:gdLst/>
              <a:ahLst/>
              <a:cxnLst/>
              <a:rect l="l" t="t" r="r" b="b"/>
              <a:pathLst>
                <a:path w="38734" h="7620">
                  <a:moveTo>
                    <a:pt x="19050" y="7620"/>
                  </a:moveTo>
                  <a:lnTo>
                    <a:pt x="0" y="0"/>
                  </a:lnTo>
                  <a:lnTo>
                    <a:pt x="38190" y="0"/>
                  </a:lnTo>
                  <a:lnTo>
                    <a:pt x="19050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6432803" y="3956303"/>
            <a:ext cx="2528570" cy="775970"/>
            <a:chOff x="6432803" y="3956303"/>
            <a:chExt cx="2528570" cy="775970"/>
          </a:xfrm>
        </p:grpSpPr>
        <p:sp>
          <p:nvSpPr>
            <p:cNvPr id="13" name="object 13" descr=""/>
            <p:cNvSpPr/>
            <p:nvPr/>
          </p:nvSpPr>
          <p:spPr>
            <a:xfrm>
              <a:off x="7124700" y="3962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762000"/>
                  </a:moveTo>
                  <a:lnTo>
                    <a:pt x="627887" y="635508"/>
                  </a:lnTo>
                  <a:lnTo>
                    <a:pt x="755904" y="635508"/>
                  </a:lnTo>
                  <a:lnTo>
                    <a:pt x="755904" y="571500"/>
                  </a:lnTo>
                  <a:lnTo>
                    <a:pt x="0" y="5715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71500"/>
                  </a:lnTo>
                  <a:lnTo>
                    <a:pt x="1074420" y="571500"/>
                  </a:lnTo>
                  <a:lnTo>
                    <a:pt x="1074420" y="635508"/>
                  </a:lnTo>
                  <a:lnTo>
                    <a:pt x="1202435" y="635508"/>
                  </a:lnTo>
                  <a:lnTo>
                    <a:pt x="914400" y="7620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18603" y="3956303"/>
              <a:ext cx="1842770" cy="775970"/>
            </a:xfrm>
            <a:custGeom>
              <a:avLst/>
              <a:gdLst/>
              <a:ahLst/>
              <a:cxnLst/>
              <a:rect l="l" t="t" r="r" b="b"/>
              <a:pathLst>
                <a:path w="1842770" h="775970">
                  <a:moveTo>
                    <a:pt x="755904" y="585216"/>
                  </a:moveTo>
                  <a:lnTo>
                    <a:pt x="0" y="585216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71500"/>
                  </a:lnTo>
                  <a:lnTo>
                    <a:pt x="6096" y="571500"/>
                  </a:lnTo>
                  <a:lnTo>
                    <a:pt x="13716" y="577596"/>
                  </a:lnTo>
                  <a:lnTo>
                    <a:pt x="755904" y="577596"/>
                  </a:lnTo>
                  <a:lnTo>
                    <a:pt x="755904" y="585216"/>
                  </a:lnTo>
                  <a:close/>
                </a:path>
                <a:path w="1842770" h="7759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42770" h="775970">
                  <a:moveTo>
                    <a:pt x="18288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2770" h="775970">
                  <a:moveTo>
                    <a:pt x="1828800" y="577596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2516" y="13716"/>
                  </a:lnTo>
                  <a:lnTo>
                    <a:pt x="1842516" y="571500"/>
                  </a:lnTo>
                  <a:lnTo>
                    <a:pt x="1834896" y="571500"/>
                  </a:lnTo>
                  <a:lnTo>
                    <a:pt x="1828800" y="577596"/>
                  </a:lnTo>
                  <a:close/>
                </a:path>
                <a:path w="1842770" h="775970">
                  <a:moveTo>
                    <a:pt x="1842516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3716"/>
                  </a:lnTo>
                  <a:close/>
                </a:path>
                <a:path w="1842770" h="775970">
                  <a:moveTo>
                    <a:pt x="13716" y="577596"/>
                  </a:moveTo>
                  <a:lnTo>
                    <a:pt x="6096" y="571500"/>
                  </a:lnTo>
                  <a:lnTo>
                    <a:pt x="13716" y="571500"/>
                  </a:lnTo>
                  <a:lnTo>
                    <a:pt x="13716" y="577596"/>
                  </a:lnTo>
                  <a:close/>
                </a:path>
                <a:path w="1842770" h="775970">
                  <a:moveTo>
                    <a:pt x="768096" y="585216"/>
                  </a:moveTo>
                  <a:lnTo>
                    <a:pt x="762000" y="585216"/>
                  </a:lnTo>
                  <a:lnTo>
                    <a:pt x="755904" y="577596"/>
                  </a:lnTo>
                  <a:lnTo>
                    <a:pt x="13716" y="577596"/>
                  </a:lnTo>
                  <a:lnTo>
                    <a:pt x="13716" y="571500"/>
                  </a:lnTo>
                  <a:lnTo>
                    <a:pt x="768096" y="571500"/>
                  </a:lnTo>
                  <a:lnTo>
                    <a:pt x="768096" y="585216"/>
                  </a:lnTo>
                  <a:close/>
                </a:path>
                <a:path w="1842770" h="775970">
                  <a:moveTo>
                    <a:pt x="1178197" y="647700"/>
                  </a:moveTo>
                  <a:lnTo>
                    <a:pt x="1072896" y="647700"/>
                  </a:lnTo>
                  <a:lnTo>
                    <a:pt x="1072896" y="571500"/>
                  </a:lnTo>
                  <a:lnTo>
                    <a:pt x="1828800" y="571500"/>
                  </a:lnTo>
                  <a:lnTo>
                    <a:pt x="1828800" y="577596"/>
                  </a:lnTo>
                  <a:lnTo>
                    <a:pt x="1086612" y="577596"/>
                  </a:lnTo>
                  <a:lnTo>
                    <a:pt x="1080516" y="585216"/>
                  </a:lnTo>
                  <a:lnTo>
                    <a:pt x="1086612" y="585216"/>
                  </a:lnTo>
                  <a:lnTo>
                    <a:pt x="1086612" y="635508"/>
                  </a:lnTo>
                  <a:lnTo>
                    <a:pt x="1080516" y="635508"/>
                  </a:lnTo>
                  <a:lnTo>
                    <a:pt x="1086612" y="641604"/>
                  </a:lnTo>
                  <a:lnTo>
                    <a:pt x="1191840" y="641604"/>
                  </a:lnTo>
                  <a:lnTo>
                    <a:pt x="1178197" y="647700"/>
                  </a:lnTo>
                  <a:close/>
                </a:path>
                <a:path w="1842770" h="775970">
                  <a:moveTo>
                    <a:pt x="1842516" y="585216"/>
                  </a:moveTo>
                  <a:lnTo>
                    <a:pt x="1086612" y="585216"/>
                  </a:lnTo>
                  <a:lnTo>
                    <a:pt x="1086612" y="577596"/>
                  </a:lnTo>
                  <a:lnTo>
                    <a:pt x="1828800" y="577596"/>
                  </a:lnTo>
                  <a:lnTo>
                    <a:pt x="1834896" y="571500"/>
                  </a:lnTo>
                  <a:lnTo>
                    <a:pt x="1842516" y="571500"/>
                  </a:lnTo>
                  <a:lnTo>
                    <a:pt x="1842516" y="585216"/>
                  </a:lnTo>
                  <a:close/>
                </a:path>
                <a:path w="1842770" h="775970">
                  <a:moveTo>
                    <a:pt x="755904" y="641604"/>
                  </a:moveTo>
                  <a:lnTo>
                    <a:pt x="755904" y="577596"/>
                  </a:lnTo>
                  <a:lnTo>
                    <a:pt x="762000" y="585216"/>
                  </a:lnTo>
                  <a:lnTo>
                    <a:pt x="768096" y="585216"/>
                  </a:lnTo>
                  <a:lnTo>
                    <a:pt x="768096" y="635508"/>
                  </a:lnTo>
                  <a:lnTo>
                    <a:pt x="762000" y="635508"/>
                  </a:lnTo>
                  <a:lnTo>
                    <a:pt x="755904" y="641604"/>
                  </a:lnTo>
                  <a:close/>
                </a:path>
                <a:path w="1842770" h="775970">
                  <a:moveTo>
                    <a:pt x="1086612" y="585216"/>
                  </a:moveTo>
                  <a:lnTo>
                    <a:pt x="1080516" y="585216"/>
                  </a:lnTo>
                  <a:lnTo>
                    <a:pt x="1086612" y="577596"/>
                  </a:lnTo>
                  <a:lnTo>
                    <a:pt x="1086612" y="585216"/>
                  </a:lnTo>
                  <a:close/>
                </a:path>
                <a:path w="1842770" h="775970">
                  <a:moveTo>
                    <a:pt x="920496" y="775716"/>
                  </a:moveTo>
                  <a:lnTo>
                    <a:pt x="603504" y="635508"/>
                  </a:lnTo>
                  <a:lnTo>
                    <a:pt x="637031" y="635508"/>
                  </a:lnTo>
                  <a:lnTo>
                    <a:pt x="633983" y="647700"/>
                  </a:lnTo>
                  <a:lnTo>
                    <a:pt x="664318" y="647700"/>
                  </a:lnTo>
                  <a:lnTo>
                    <a:pt x="921258" y="762502"/>
                  </a:lnTo>
                  <a:lnTo>
                    <a:pt x="918972" y="763524"/>
                  </a:lnTo>
                  <a:lnTo>
                    <a:pt x="948193" y="763524"/>
                  </a:lnTo>
                  <a:lnTo>
                    <a:pt x="920496" y="775716"/>
                  </a:lnTo>
                  <a:close/>
                </a:path>
                <a:path w="1842770" h="775970">
                  <a:moveTo>
                    <a:pt x="664318" y="647700"/>
                  </a:moveTo>
                  <a:lnTo>
                    <a:pt x="633983" y="647700"/>
                  </a:lnTo>
                  <a:lnTo>
                    <a:pt x="637031" y="635508"/>
                  </a:lnTo>
                  <a:lnTo>
                    <a:pt x="664318" y="647700"/>
                  </a:lnTo>
                  <a:close/>
                </a:path>
                <a:path w="1842770" h="775970">
                  <a:moveTo>
                    <a:pt x="768096" y="647700"/>
                  </a:moveTo>
                  <a:lnTo>
                    <a:pt x="664318" y="647700"/>
                  </a:lnTo>
                  <a:lnTo>
                    <a:pt x="637031" y="635508"/>
                  </a:lnTo>
                  <a:lnTo>
                    <a:pt x="755904" y="635508"/>
                  </a:lnTo>
                  <a:lnTo>
                    <a:pt x="755904" y="641604"/>
                  </a:lnTo>
                  <a:lnTo>
                    <a:pt x="768096" y="641604"/>
                  </a:lnTo>
                  <a:lnTo>
                    <a:pt x="768096" y="647700"/>
                  </a:lnTo>
                  <a:close/>
                </a:path>
                <a:path w="1842770" h="775970">
                  <a:moveTo>
                    <a:pt x="768096" y="641604"/>
                  </a:moveTo>
                  <a:lnTo>
                    <a:pt x="755904" y="641604"/>
                  </a:lnTo>
                  <a:lnTo>
                    <a:pt x="762000" y="635508"/>
                  </a:lnTo>
                  <a:lnTo>
                    <a:pt x="768096" y="635508"/>
                  </a:lnTo>
                  <a:lnTo>
                    <a:pt x="768096" y="641604"/>
                  </a:lnTo>
                  <a:close/>
                </a:path>
                <a:path w="1842770" h="775970">
                  <a:moveTo>
                    <a:pt x="1086612" y="641604"/>
                  </a:moveTo>
                  <a:lnTo>
                    <a:pt x="1080516" y="635508"/>
                  </a:lnTo>
                  <a:lnTo>
                    <a:pt x="1086612" y="635508"/>
                  </a:lnTo>
                  <a:lnTo>
                    <a:pt x="1086612" y="641604"/>
                  </a:lnTo>
                  <a:close/>
                </a:path>
                <a:path w="1842770" h="775970">
                  <a:moveTo>
                    <a:pt x="1191840" y="641604"/>
                  </a:moveTo>
                  <a:lnTo>
                    <a:pt x="1086612" y="641604"/>
                  </a:lnTo>
                  <a:lnTo>
                    <a:pt x="1086612" y="635508"/>
                  </a:lnTo>
                  <a:lnTo>
                    <a:pt x="1205484" y="635508"/>
                  </a:lnTo>
                  <a:lnTo>
                    <a:pt x="1191840" y="641604"/>
                  </a:lnTo>
                  <a:close/>
                </a:path>
                <a:path w="1842770" h="775970">
                  <a:moveTo>
                    <a:pt x="948193" y="763524"/>
                  </a:moveTo>
                  <a:lnTo>
                    <a:pt x="923544" y="763524"/>
                  </a:lnTo>
                  <a:lnTo>
                    <a:pt x="921258" y="762502"/>
                  </a:lnTo>
                  <a:lnTo>
                    <a:pt x="1205484" y="635508"/>
                  </a:lnTo>
                  <a:lnTo>
                    <a:pt x="1208532" y="647700"/>
                  </a:lnTo>
                  <a:lnTo>
                    <a:pt x="1211315" y="647700"/>
                  </a:lnTo>
                  <a:lnTo>
                    <a:pt x="948193" y="763524"/>
                  </a:lnTo>
                  <a:close/>
                </a:path>
                <a:path w="1842770" h="775970">
                  <a:moveTo>
                    <a:pt x="1211315" y="647700"/>
                  </a:moveTo>
                  <a:lnTo>
                    <a:pt x="1208532" y="647700"/>
                  </a:lnTo>
                  <a:lnTo>
                    <a:pt x="1205484" y="635508"/>
                  </a:lnTo>
                  <a:lnTo>
                    <a:pt x="1239012" y="635508"/>
                  </a:lnTo>
                  <a:lnTo>
                    <a:pt x="1211315" y="647700"/>
                  </a:lnTo>
                  <a:close/>
                </a:path>
                <a:path w="1842770" h="775970">
                  <a:moveTo>
                    <a:pt x="923544" y="763524"/>
                  </a:moveTo>
                  <a:lnTo>
                    <a:pt x="918972" y="763524"/>
                  </a:lnTo>
                  <a:lnTo>
                    <a:pt x="921258" y="762502"/>
                  </a:lnTo>
                  <a:lnTo>
                    <a:pt x="923544" y="763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38900" y="40386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7887" y="571500"/>
                  </a:lnTo>
                  <a:lnTo>
                    <a:pt x="755904" y="571500"/>
                  </a:lnTo>
                  <a:lnTo>
                    <a:pt x="755904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5112"/>
                  </a:lnTo>
                  <a:lnTo>
                    <a:pt x="1074420" y="515112"/>
                  </a:lnTo>
                  <a:lnTo>
                    <a:pt x="1074420" y="571500"/>
                  </a:lnTo>
                  <a:lnTo>
                    <a:pt x="1202435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32803" y="4032503"/>
              <a:ext cx="1842770" cy="699770"/>
            </a:xfrm>
            <a:custGeom>
              <a:avLst/>
              <a:gdLst/>
              <a:ahLst/>
              <a:cxnLst/>
              <a:rect l="l" t="t" r="r" b="b"/>
              <a:pathLst>
                <a:path w="1842770" h="699770">
                  <a:moveTo>
                    <a:pt x="755904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15112"/>
                  </a:lnTo>
                  <a:lnTo>
                    <a:pt x="6096" y="515112"/>
                  </a:lnTo>
                  <a:lnTo>
                    <a:pt x="13716" y="521208"/>
                  </a:lnTo>
                  <a:lnTo>
                    <a:pt x="755904" y="521208"/>
                  </a:lnTo>
                  <a:lnTo>
                    <a:pt x="755904" y="527304"/>
                  </a:lnTo>
                  <a:close/>
                </a:path>
                <a:path w="1842770" h="6997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42770" h="699770">
                  <a:moveTo>
                    <a:pt x="18288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2770" h="699770">
                  <a:moveTo>
                    <a:pt x="1828800" y="521208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2516" y="13716"/>
                  </a:lnTo>
                  <a:lnTo>
                    <a:pt x="1842516" y="515112"/>
                  </a:lnTo>
                  <a:lnTo>
                    <a:pt x="1834896" y="515112"/>
                  </a:lnTo>
                  <a:lnTo>
                    <a:pt x="1828800" y="521208"/>
                  </a:lnTo>
                  <a:close/>
                </a:path>
                <a:path w="1842770" h="699770">
                  <a:moveTo>
                    <a:pt x="1842516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3716"/>
                  </a:lnTo>
                  <a:close/>
                </a:path>
                <a:path w="1842770" h="699770">
                  <a:moveTo>
                    <a:pt x="13716" y="521208"/>
                  </a:moveTo>
                  <a:lnTo>
                    <a:pt x="6096" y="515112"/>
                  </a:lnTo>
                  <a:lnTo>
                    <a:pt x="13716" y="515112"/>
                  </a:lnTo>
                  <a:lnTo>
                    <a:pt x="13716" y="521208"/>
                  </a:lnTo>
                  <a:close/>
                </a:path>
                <a:path w="1842770" h="699770">
                  <a:moveTo>
                    <a:pt x="768096" y="527304"/>
                  </a:moveTo>
                  <a:lnTo>
                    <a:pt x="762000" y="527304"/>
                  </a:lnTo>
                  <a:lnTo>
                    <a:pt x="755904" y="521208"/>
                  </a:lnTo>
                  <a:lnTo>
                    <a:pt x="13716" y="521208"/>
                  </a:lnTo>
                  <a:lnTo>
                    <a:pt x="13716" y="515112"/>
                  </a:lnTo>
                  <a:lnTo>
                    <a:pt x="768096" y="515112"/>
                  </a:lnTo>
                  <a:lnTo>
                    <a:pt x="768096" y="527304"/>
                  </a:lnTo>
                  <a:close/>
                </a:path>
                <a:path w="1842770" h="699770">
                  <a:moveTo>
                    <a:pt x="1174922" y="585216"/>
                  </a:moveTo>
                  <a:lnTo>
                    <a:pt x="1072896" y="585216"/>
                  </a:lnTo>
                  <a:lnTo>
                    <a:pt x="1072896" y="515112"/>
                  </a:lnTo>
                  <a:lnTo>
                    <a:pt x="1828800" y="515112"/>
                  </a:lnTo>
                  <a:lnTo>
                    <a:pt x="1828800" y="521208"/>
                  </a:lnTo>
                  <a:lnTo>
                    <a:pt x="1086612" y="521208"/>
                  </a:lnTo>
                  <a:lnTo>
                    <a:pt x="1080516" y="527304"/>
                  </a:lnTo>
                  <a:lnTo>
                    <a:pt x="1086612" y="527304"/>
                  </a:lnTo>
                  <a:lnTo>
                    <a:pt x="1086612" y="571500"/>
                  </a:lnTo>
                  <a:lnTo>
                    <a:pt x="1080516" y="571500"/>
                  </a:lnTo>
                  <a:lnTo>
                    <a:pt x="1086612" y="577596"/>
                  </a:lnTo>
                  <a:lnTo>
                    <a:pt x="1194023" y="577596"/>
                  </a:lnTo>
                  <a:lnTo>
                    <a:pt x="1174922" y="585216"/>
                  </a:lnTo>
                  <a:close/>
                </a:path>
                <a:path w="1842770" h="699770">
                  <a:moveTo>
                    <a:pt x="1842516" y="527304"/>
                  </a:moveTo>
                  <a:lnTo>
                    <a:pt x="1086612" y="527304"/>
                  </a:lnTo>
                  <a:lnTo>
                    <a:pt x="1086612" y="521208"/>
                  </a:lnTo>
                  <a:lnTo>
                    <a:pt x="1828800" y="521208"/>
                  </a:lnTo>
                  <a:lnTo>
                    <a:pt x="1834896" y="515112"/>
                  </a:lnTo>
                  <a:lnTo>
                    <a:pt x="1842516" y="515112"/>
                  </a:lnTo>
                  <a:lnTo>
                    <a:pt x="1842516" y="527304"/>
                  </a:lnTo>
                  <a:close/>
                </a:path>
                <a:path w="1842770" h="699770">
                  <a:moveTo>
                    <a:pt x="755904" y="577596"/>
                  </a:moveTo>
                  <a:lnTo>
                    <a:pt x="755904" y="521208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5904" y="577596"/>
                  </a:lnTo>
                  <a:close/>
                </a:path>
                <a:path w="1842770" h="699770">
                  <a:moveTo>
                    <a:pt x="1086612" y="527304"/>
                  </a:moveTo>
                  <a:lnTo>
                    <a:pt x="1080516" y="527304"/>
                  </a:lnTo>
                  <a:lnTo>
                    <a:pt x="1086612" y="521208"/>
                  </a:lnTo>
                  <a:lnTo>
                    <a:pt x="1086612" y="527304"/>
                  </a:lnTo>
                  <a:close/>
                </a:path>
                <a:path w="1842770" h="699770">
                  <a:moveTo>
                    <a:pt x="634020" y="584925"/>
                  </a:moveTo>
                  <a:lnTo>
                    <a:pt x="600456" y="571500"/>
                  </a:lnTo>
                  <a:lnTo>
                    <a:pt x="755904" y="571500"/>
                  </a:lnTo>
                  <a:lnTo>
                    <a:pt x="755904" y="573024"/>
                  </a:lnTo>
                  <a:lnTo>
                    <a:pt x="635508" y="573024"/>
                  </a:lnTo>
                  <a:lnTo>
                    <a:pt x="634020" y="584925"/>
                  </a:lnTo>
                  <a:close/>
                </a:path>
                <a:path w="1842770" h="699770">
                  <a:moveTo>
                    <a:pt x="768096" y="577596"/>
                  </a:moveTo>
                  <a:lnTo>
                    <a:pt x="755904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2770" h="699770">
                  <a:moveTo>
                    <a:pt x="1086612" y="577596"/>
                  </a:moveTo>
                  <a:lnTo>
                    <a:pt x="1080516" y="571500"/>
                  </a:lnTo>
                  <a:lnTo>
                    <a:pt x="1086612" y="571500"/>
                  </a:lnTo>
                  <a:lnTo>
                    <a:pt x="1086612" y="577596"/>
                  </a:lnTo>
                  <a:close/>
                </a:path>
                <a:path w="1842770" h="699770">
                  <a:moveTo>
                    <a:pt x="1194023" y="577596"/>
                  </a:moveTo>
                  <a:lnTo>
                    <a:pt x="1086612" y="577596"/>
                  </a:lnTo>
                  <a:lnTo>
                    <a:pt x="1086612" y="571500"/>
                  </a:lnTo>
                  <a:lnTo>
                    <a:pt x="1242059" y="571500"/>
                  </a:lnTo>
                  <a:lnTo>
                    <a:pt x="1238231" y="573024"/>
                  </a:lnTo>
                  <a:lnTo>
                    <a:pt x="1205484" y="573024"/>
                  </a:lnTo>
                  <a:lnTo>
                    <a:pt x="1194023" y="577596"/>
                  </a:lnTo>
                  <a:close/>
                </a:path>
                <a:path w="1842770" h="699770">
                  <a:moveTo>
                    <a:pt x="920496" y="699516"/>
                  </a:moveTo>
                  <a:lnTo>
                    <a:pt x="634020" y="584925"/>
                  </a:lnTo>
                  <a:lnTo>
                    <a:pt x="635508" y="573024"/>
                  </a:lnTo>
                  <a:lnTo>
                    <a:pt x="921251" y="686414"/>
                  </a:lnTo>
                  <a:lnTo>
                    <a:pt x="918972" y="687324"/>
                  </a:lnTo>
                  <a:lnTo>
                    <a:pt x="951121" y="687324"/>
                  </a:lnTo>
                  <a:lnTo>
                    <a:pt x="920496" y="699516"/>
                  </a:lnTo>
                  <a:close/>
                </a:path>
                <a:path w="1842770" h="699770">
                  <a:moveTo>
                    <a:pt x="768096" y="585216"/>
                  </a:moveTo>
                  <a:lnTo>
                    <a:pt x="666231" y="585216"/>
                  </a:lnTo>
                  <a:lnTo>
                    <a:pt x="635508" y="573024"/>
                  </a:lnTo>
                  <a:lnTo>
                    <a:pt x="755904" y="573024"/>
                  </a:lnTo>
                  <a:lnTo>
                    <a:pt x="755904" y="577596"/>
                  </a:lnTo>
                  <a:lnTo>
                    <a:pt x="768096" y="577596"/>
                  </a:lnTo>
                  <a:lnTo>
                    <a:pt x="768096" y="585216"/>
                  </a:lnTo>
                  <a:close/>
                </a:path>
                <a:path w="1842770" h="699770">
                  <a:moveTo>
                    <a:pt x="951121" y="687324"/>
                  </a:moveTo>
                  <a:lnTo>
                    <a:pt x="923544" y="687324"/>
                  </a:lnTo>
                  <a:lnTo>
                    <a:pt x="921251" y="686414"/>
                  </a:lnTo>
                  <a:lnTo>
                    <a:pt x="1205484" y="573024"/>
                  </a:lnTo>
                  <a:lnTo>
                    <a:pt x="1208448" y="584880"/>
                  </a:lnTo>
                  <a:lnTo>
                    <a:pt x="951121" y="687324"/>
                  </a:lnTo>
                  <a:close/>
                </a:path>
                <a:path w="1842770" h="699770">
                  <a:moveTo>
                    <a:pt x="1208448" y="584880"/>
                  </a:moveTo>
                  <a:lnTo>
                    <a:pt x="1205484" y="573024"/>
                  </a:lnTo>
                  <a:lnTo>
                    <a:pt x="1238231" y="573024"/>
                  </a:lnTo>
                  <a:lnTo>
                    <a:pt x="1208448" y="584880"/>
                  </a:lnTo>
                  <a:close/>
                </a:path>
                <a:path w="1842770" h="699770">
                  <a:moveTo>
                    <a:pt x="1208532" y="585216"/>
                  </a:moveTo>
                  <a:lnTo>
                    <a:pt x="1207606" y="585216"/>
                  </a:lnTo>
                  <a:lnTo>
                    <a:pt x="1208448" y="584880"/>
                  </a:lnTo>
                  <a:lnTo>
                    <a:pt x="1208532" y="585216"/>
                  </a:lnTo>
                  <a:close/>
                </a:path>
                <a:path w="1842770" h="699770">
                  <a:moveTo>
                    <a:pt x="634745" y="585216"/>
                  </a:moveTo>
                  <a:lnTo>
                    <a:pt x="633983" y="585216"/>
                  </a:lnTo>
                  <a:lnTo>
                    <a:pt x="634020" y="584925"/>
                  </a:lnTo>
                  <a:lnTo>
                    <a:pt x="634745" y="585216"/>
                  </a:lnTo>
                  <a:close/>
                </a:path>
                <a:path w="1842770" h="699770">
                  <a:moveTo>
                    <a:pt x="923544" y="687324"/>
                  </a:moveTo>
                  <a:lnTo>
                    <a:pt x="918972" y="687324"/>
                  </a:lnTo>
                  <a:lnTo>
                    <a:pt x="921251" y="686414"/>
                  </a:lnTo>
                  <a:lnTo>
                    <a:pt x="923544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432803" y="4794503"/>
            <a:ext cx="2528570" cy="775970"/>
            <a:chOff x="6432803" y="4794503"/>
            <a:chExt cx="2528570" cy="775970"/>
          </a:xfrm>
        </p:grpSpPr>
        <p:sp>
          <p:nvSpPr>
            <p:cNvPr id="18" name="object 18" descr=""/>
            <p:cNvSpPr/>
            <p:nvPr/>
          </p:nvSpPr>
          <p:spPr>
            <a:xfrm>
              <a:off x="7124700" y="4800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762000"/>
                  </a:moveTo>
                  <a:lnTo>
                    <a:pt x="627887" y="635508"/>
                  </a:lnTo>
                  <a:lnTo>
                    <a:pt x="755904" y="635508"/>
                  </a:lnTo>
                  <a:lnTo>
                    <a:pt x="755904" y="571500"/>
                  </a:lnTo>
                  <a:lnTo>
                    <a:pt x="0" y="5715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71500"/>
                  </a:lnTo>
                  <a:lnTo>
                    <a:pt x="1074420" y="571500"/>
                  </a:lnTo>
                  <a:lnTo>
                    <a:pt x="1074420" y="635508"/>
                  </a:lnTo>
                  <a:lnTo>
                    <a:pt x="1202435" y="635508"/>
                  </a:lnTo>
                  <a:lnTo>
                    <a:pt x="914400" y="7620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18603" y="4794503"/>
              <a:ext cx="1842770" cy="775970"/>
            </a:xfrm>
            <a:custGeom>
              <a:avLst/>
              <a:gdLst/>
              <a:ahLst/>
              <a:cxnLst/>
              <a:rect l="l" t="t" r="r" b="b"/>
              <a:pathLst>
                <a:path w="1842770" h="775970">
                  <a:moveTo>
                    <a:pt x="755904" y="585216"/>
                  </a:moveTo>
                  <a:lnTo>
                    <a:pt x="0" y="585216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71500"/>
                  </a:lnTo>
                  <a:lnTo>
                    <a:pt x="6096" y="571500"/>
                  </a:lnTo>
                  <a:lnTo>
                    <a:pt x="13716" y="577596"/>
                  </a:lnTo>
                  <a:lnTo>
                    <a:pt x="755904" y="577596"/>
                  </a:lnTo>
                  <a:lnTo>
                    <a:pt x="755904" y="585216"/>
                  </a:lnTo>
                  <a:close/>
                </a:path>
                <a:path w="1842770" h="7759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42770" h="775970">
                  <a:moveTo>
                    <a:pt x="18288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2770" h="775970">
                  <a:moveTo>
                    <a:pt x="1828800" y="577596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2516" y="13716"/>
                  </a:lnTo>
                  <a:lnTo>
                    <a:pt x="1842516" y="571500"/>
                  </a:lnTo>
                  <a:lnTo>
                    <a:pt x="1834896" y="571500"/>
                  </a:lnTo>
                  <a:lnTo>
                    <a:pt x="1828800" y="577596"/>
                  </a:lnTo>
                  <a:close/>
                </a:path>
                <a:path w="1842770" h="775970">
                  <a:moveTo>
                    <a:pt x="1842516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3716"/>
                  </a:lnTo>
                  <a:close/>
                </a:path>
                <a:path w="1842770" h="775970">
                  <a:moveTo>
                    <a:pt x="13716" y="577596"/>
                  </a:moveTo>
                  <a:lnTo>
                    <a:pt x="6096" y="571500"/>
                  </a:lnTo>
                  <a:lnTo>
                    <a:pt x="13716" y="571500"/>
                  </a:lnTo>
                  <a:lnTo>
                    <a:pt x="13716" y="577596"/>
                  </a:lnTo>
                  <a:close/>
                </a:path>
                <a:path w="1842770" h="775970">
                  <a:moveTo>
                    <a:pt x="768096" y="585216"/>
                  </a:moveTo>
                  <a:lnTo>
                    <a:pt x="762000" y="585216"/>
                  </a:lnTo>
                  <a:lnTo>
                    <a:pt x="755904" y="577596"/>
                  </a:lnTo>
                  <a:lnTo>
                    <a:pt x="13716" y="577596"/>
                  </a:lnTo>
                  <a:lnTo>
                    <a:pt x="13716" y="571500"/>
                  </a:lnTo>
                  <a:lnTo>
                    <a:pt x="768096" y="571500"/>
                  </a:lnTo>
                  <a:lnTo>
                    <a:pt x="768096" y="585216"/>
                  </a:lnTo>
                  <a:close/>
                </a:path>
                <a:path w="1842770" h="775970">
                  <a:moveTo>
                    <a:pt x="1178197" y="647700"/>
                  </a:moveTo>
                  <a:lnTo>
                    <a:pt x="1072896" y="647700"/>
                  </a:lnTo>
                  <a:lnTo>
                    <a:pt x="1072896" y="571500"/>
                  </a:lnTo>
                  <a:lnTo>
                    <a:pt x="1828800" y="571500"/>
                  </a:lnTo>
                  <a:lnTo>
                    <a:pt x="1828800" y="577596"/>
                  </a:lnTo>
                  <a:lnTo>
                    <a:pt x="1086612" y="577596"/>
                  </a:lnTo>
                  <a:lnTo>
                    <a:pt x="1080516" y="585216"/>
                  </a:lnTo>
                  <a:lnTo>
                    <a:pt x="1086612" y="585216"/>
                  </a:lnTo>
                  <a:lnTo>
                    <a:pt x="1086612" y="635508"/>
                  </a:lnTo>
                  <a:lnTo>
                    <a:pt x="1080516" y="635508"/>
                  </a:lnTo>
                  <a:lnTo>
                    <a:pt x="1086612" y="641604"/>
                  </a:lnTo>
                  <a:lnTo>
                    <a:pt x="1191840" y="641604"/>
                  </a:lnTo>
                  <a:lnTo>
                    <a:pt x="1178197" y="647700"/>
                  </a:lnTo>
                  <a:close/>
                </a:path>
                <a:path w="1842770" h="775970">
                  <a:moveTo>
                    <a:pt x="1842516" y="585216"/>
                  </a:moveTo>
                  <a:lnTo>
                    <a:pt x="1086612" y="585216"/>
                  </a:lnTo>
                  <a:lnTo>
                    <a:pt x="1086612" y="577596"/>
                  </a:lnTo>
                  <a:lnTo>
                    <a:pt x="1828800" y="577596"/>
                  </a:lnTo>
                  <a:lnTo>
                    <a:pt x="1834896" y="571500"/>
                  </a:lnTo>
                  <a:lnTo>
                    <a:pt x="1842516" y="571500"/>
                  </a:lnTo>
                  <a:lnTo>
                    <a:pt x="1842516" y="585216"/>
                  </a:lnTo>
                  <a:close/>
                </a:path>
                <a:path w="1842770" h="775970">
                  <a:moveTo>
                    <a:pt x="755904" y="641604"/>
                  </a:moveTo>
                  <a:lnTo>
                    <a:pt x="755904" y="577596"/>
                  </a:lnTo>
                  <a:lnTo>
                    <a:pt x="762000" y="585216"/>
                  </a:lnTo>
                  <a:lnTo>
                    <a:pt x="768096" y="585216"/>
                  </a:lnTo>
                  <a:lnTo>
                    <a:pt x="768096" y="635508"/>
                  </a:lnTo>
                  <a:lnTo>
                    <a:pt x="762000" y="635508"/>
                  </a:lnTo>
                  <a:lnTo>
                    <a:pt x="755904" y="641604"/>
                  </a:lnTo>
                  <a:close/>
                </a:path>
                <a:path w="1842770" h="775970">
                  <a:moveTo>
                    <a:pt x="1086612" y="585216"/>
                  </a:moveTo>
                  <a:lnTo>
                    <a:pt x="1080516" y="585216"/>
                  </a:lnTo>
                  <a:lnTo>
                    <a:pt x="1086612" y="577596"/>
                  </a:lnTo>
                  <a:lnTo>
                    <a:pt x="1086612" y="585216"/>
                  </a:lnTo>
                  <a:close/>
                </a:path>
                <a:path w="1842770" h="775970">
                  <a:moveTo>
                    <a:pt x="920496" y="775716"/>
                  </a:moveTo>
                  <a:lnTo>
                    <a:pt x="603504" y="635508"/>
                  </a:lnTo>
                  <a:lnTo>
                    <a:pt x="637031" y="635508"/>
                  </a:lnTo>
                  <a:lnTo>
                    <a:pt x="633983" y="647700"/>
                  </a:lnTo>
                  <a:lnTo>
                    <a:pt x="664318" y="647700"/>
                  </a:lnTo>
                  <a:lnTo>
                    <a:pt x="921258" y="762502"/>
                  </a:lnTo>
                  <a:lnTo>
                    <a:pt x="918972" y="763524"/>
                  </a:lnTo>
                  <a:lnTo>
                    <a:pt x="948193" y="763524"/>
                  </a:lnTo>
                  <a:lnTo>
                    <a:pt x="920496" y="775716"/>
                  </a:lnTo>
                  <a:close/>
                </a:path>
                <a:path w="1842770" h="775970">
                  <a:moveTo>
                    <a:pt x="664318" y="647700"/>
                  </a:moveTo>
                  <a:lnTo>
                    <a:pt x="633983" y="647700"/>
                  </a:lnTo>
                  <a:lnTo>
                    <a:pt x="637031" y="635508"/>
                  </a:lnTo>
                  <a:lnTo>
                    <a:pt x="664318" y="647700"/>
                  </a:lnTo>
                  <a:close/>
                </a:path>
                <a:path w="1842770" h="775970">
                  <a:moveTo>
                    <a:pt x="768096" y="647700"/>
                  </a:moveTo>
                  <a:lnTo>
                    <a:pt x="664318" y="647700"/>
                  </a:lnTo>
                  <a:lnTo>
                    <a:pt x="637031" y="635508"/>
                  </a:lnTo>
                  <a:lnTo>
                    <a:pt x="755904" y="635508"/>
                  </a:lnTo>
                  <a:lnTo>
                    <a:pt x="755904" y="641604"/>
                  </a:lnTo>
                  <a:lnTo>
                    <a:pt x="768096" y="641604"/>
                  </a:lnTo>
                  <a:lnTo>
                    <a:pt x="768096" y="647700"/>
                  </a:lnTo>
                  <a:close/>
                </a:path>
                <a:path w="1842770" h="775970">
                  <a:moveTo>
                    <a:pt x="768096" y="641604"/>
                  </a:moveTo>
                  <a:lnTo>
                    <a:pt x="755904" y="641604"/>
                  </a:lnTo>
                  <a:lnTo>
                    <a:pt x="762000" y="635508"/>
                  </a:lnTo>
                  <a:lnTo>
                    <a:pt x="768096" y="635508"/>
                  </a:lnTo>
                  <a:lnTo>
                    <a:pt x="768096" y="641604"/>
                  </a:lnTo>
                  <a:close/>
                </a:path>
                <a:path w="1842770" h="775970">
                  <a:moveTo>
                    <a:pt x="1086612" y="641604"/>
                  </a:moveTo>
                  <a:lnTo>
                    <a:pt x="1080516" y="635508"/>
                  </a:lnTo>
                  <a:lnTo>
                    <a:pt x="1086612" y="635508"/>
                  </a:lnTo>
                  <a:lnTo>
                    <a:pt x="1086612" y="641604"/>
                  </a:lnTo>
                  <a:close/>
                </a:path>
                <a:path w="1842770" h="775970">
                  <a:moveTo>
                    <a:pt x="1191840" y="641604"/>
                  </a:moveTo>
                  <a:lnTo>
                    <a:pt x="1086612" y="641604"/>
                  </a:lnTo>
                  <a:lnTo>
                    <a:pt x="1086612" y="635508"/>
                  </a:lnTo>
                  <a:lnTo>
                    <a:pt x="1205484" y="635508"/>
                  </a:lnTo>
                  <a:lnTo>
                    <a:pt x="1191840" y="641604"/>
                  </a:lnTo>
                  <a:close/>
                </a:path>
                <a:path w="1842770" h="775970">
                  <a:moveTo>
                    <a:pt x="948193" y="763524"/>
                  </a:moveTo>
                  <a:lnTo>
                    <a:pt x="923544" y="763524"/>
                  </a:lnTo>
                  <a:lnTo>
                    <a:pt x="921258" y="762502"/>
                  </a:lnTo>
                  <a:lnTo>
                    <a:pt x="1205484" y="635508"/>
                  </a:lnTo>
                  <a:lnTo>
                    <a:pt x="1208532" y="647700"/>
                  </a:lnTo>
                  <a:lnTo>
                    <a:pt x="1211315" y="647700"/>
                  </a:lnTo>
                  <a:lnTo>
                    <a:pt x="948193" y="763524"/>
                  </a:lnTo>
                  <a:close/>
                </a:path>
                <a:path w="1842770" h="775970">
                  <a:moveTo>
                    <a:pt x="1211315" y="647700"/>
                  </a:moveTo>
                  <a:lnTo>
                    <a:pt x="1208532" y="647700"/>
                  </a:lnTo>
                  <a:lnTo>
                    <a:pt x="1205484" y="635508"/>
                  </a:lnTo>
                  <a:lnTo>
                    <a:pt x="1239012" y="635508"/>
                  </a:lnTo>
                  <a:lnTo>
                    <a:pt x="1211315" y="647700"/>
                  </a:lnTo>
                  <a:close/>
                </a:path>
                <a:path w="1842770" h="775970">
                  <a:moveTo>
                    <a:pt x="923544" y="763524"/>
                  </a:moveTo>
                  <a:lnTo>
                    <a:pt x="918972" y="763524"/>
                  </a:lnTo>
                  <a:lnTo>
                    <a:pt x="921258" y="762502"/>
                  </a:lnTo>
                  <a:lnTo>
                    <a:pt x="923544" y="763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38900" y="48768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7887" y="571500"/>
                  </a:lnTo>
                  <a:lnTo>
                    <a:pt x="755904" y="571500"/>
                  </a:lnTo>
                  <a:lnTo>
                    <a:pt x="755904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5112"/>
                  </a:lnTo>
                  <a:lnTo>
                    <a:pt x="1074420" y="515112"/>
                  </a:lnTo>
                  <a:lnTo>
                    <a:pt x="1074420" y="571500"/>
                  </a:lnTo>
                  <a:lnTo>
                    <a:pt x="1202435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32803" y="4870703"/>
              <a:ext cx="1842770" cy="699770"/>
            </a:xfrm>
            <a:custGeom>
              <a:avLst/>
              <a:gdLst/>
              <a:ahLst/>
              <a:cxnLst/>
              <a:rect l="l" t="t" r="r" b="b"/>
              <a:pathLst>
                <a:path w="1842770" h="699770">
                  <a:moveTo>
                    <a:pt x="755904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15112"/>
                  </a:lnTo>
                  <a:lnTo>
                    <a:pt x="6096" y="515112"/>
                  </a:lnTo>
                  <a:lnTo>
                    <a:pt x="13716" y="521208"/>
                  </a:lnTo>
                  <a:lnTo>
                    <a:pt x="755904" y="521208"/>
                  </a:lnTo>
                  <a:lnTo>
                    <a:pt x="755904" y="527304"/>
                  </a:lnTo>
                  <a:close/>
                </a:path>
                <a:path w="1842770" h="6997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42770" h="699770">
                  <a:moveTo>
                    <a:pt x="18288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2770" h="699770">
                  <a:moveTo>
                    <a:pt x="1828800" y="521208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2516" y="13716"/>
                  </a:lnTo>
                  <a:lnTo>
                    <a:pt x="1842516" y="515112"/>
                  </a:lnTo>
                  <a:lnTo>
                    <a:pt x="1834896" y="515112"/>
                  </a:lnTo>
                  <a:lnTo>
                    <a:pt x="1828800" y="521208"/>
                  </a:lnTo>
                  <a:close/>
                </a:path>
                <a:path w="1842770" h="699770">
                  <a:moveTo>
                    <a:pt x="1842516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3716"/>
                  </a:lnTo>
                  <a:close/>
                </a:path>
                <a:path w="1842770" h="699770">
                  <a:moveTo>
                    <a:pt x="13716" y="521208"/>
                  </a:moveTo>
                  <a:lnTo>
                    <a:pt x="6096" y="515112"/>
                  </a:lnTo>
                  <a:lnTo>
                    <a:pt x="13716" y="515112"/>
                  </a:lnTo>
                  <a:lnTo>
                    <a:pt x="13716" y="521208"/>
                  </a:lnTo>
                  <a:close/>
                </a:path>
                <a:path w="1842770" h="699770">
                  <a:moveTo>
                    <a:pt x="768096" y="527304"/>
                  </a:moveTo>
                  <a:lnTo>
                    <a:pt x="762000" y="527304"/>
                  </a:lnTo>
                  <a:lnTo>
                    <a:pt x="755904" y="521208"/>
                  </a:lnTo>
                  <a:lnTo>
                    <a:pt x="13716" y="521208"/>
                  </a:lnTo>
                  <a:lnTo>
                    <a:pt x="13716" y="515112"/>
                  </a:lnTo>
                  <a:lnTo>
                    <a:pt x="768096" y="515112"/>
                  </a:lnTo>
                  <a:lnTo>
                    <a:pt x="768096" y="527304"/>
                  </a:lnTo>
                  <a:close/>
                </a:path>
                <a:path w="1842770" h="699770">
                  <a:moveTo>
                    <a:pt x="1174922" y="585216"/>
                  </a:moveTo>
                  <a:lnTo>
                    <a:pt x="1072896" y="585216"/>
                  </a:lnTo>
                  <a:lnTo>
                    <a:pt x="1072896" y="515112"/>
                  </a:lnTo>
                  <a:lnTo>
                    <a:pt x="1828800" y="515112"/>
                  </a:lnTo>
                  <a:lnTo>
                    <a:pt x="1828800" y="521208"/>
                  </a:lnTo>
                  <a:lnTo>
                    <a:pt x="1086612" y="521208"/>
                  </a:lnTo>
                  <a:lnTo>
                    <a:pt x="1080516" y="527304"/>
                  </a:lnTo>
                  <a:lnTo>
                    <a:pt x="1086612" y="527304"/>
                  </a:lnTo>
                  <a:lnTo>
                    <a:pt x="1086612" y="571500"/>
                  </a:lnTo>
                  <a:lnTo>
                    <a:pt x="1080516" y="571500"/>
                  </a:lnTo>
                  <a:lnTo>
                    <a:pt x="1086612" y="577596"/>
                  </a:lnTo>
                  <a:lnTo>
                    <a:pt x="1194023" y="577596"/>
                  </a:lnTo>
                  <a:lnTo>
                    <a:pt x="1174922" y="585216"/>
                  </a:lnTo>
                  <a:close/>
                </a:path>
                <a:path w="1842770" h="699770">
                  <a:moveTo>
                    <a:pt x="1842516" y="527304"/>
                  </a:moveTo>
                  <a:lnTo>
                    <a:pt x="1086612" y="527304"/>
                  </a:lnTo>
                  <a:lnTo>
                    <a:pt x="1086612" y="521208"/>
                  </a:lnTo>
                  <a:lnTo>
                    <a:pt x="1828800" y="521208"/>
                  </a:lnTo>
                  <a:lnTo>
                    <a:pt x="1834896" y="515112"/>
                  </a:lnTo>
                  <a:lnTo>
                    <a:pt x="1842516" y="515112"/>
                  </a:lnTo>
                  <a:lnTo>
                    <a:pt x="1842516" y="527304"/>
                  </a:lnTo>
                  <a:close/>
                </a:path>
                <a:path w="1842770" h="699770">
                  <a:moveTo>
                    <a:pt x="755904" y="577596"/>
                  </a:moveTo>
                  <a:lnTo>
                    <a:pt x="755904" y="521208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5904" y="577596"/>
                  </a:lnTo>
                  <a:close/>
                </a:path>
                <a:path w="1842770" h="699770">
                  <a:moveTo>
                    <a:pt x="1086612" y="527304"/>
                  </a:moveTo>
                  <a:lnTo>
                    <a:pt x="1080516" y="527304"/>
                  </a:lnTo>
                  <a:lnTo>
                    <a:pt x="1086612" y="521208"/>
                  </a:lnTo>
                  <a:lnTo>
                    <a:pt x="1086612" y="527304"/>
                  </a:lnTo>
                  <a:close/>
                </a:path>
                <a:path w="1842770" h="699770">
                  <a:moveTo>
                    <a:pt x="634020" y="584925"/>
                  </a:moveTo>
                  <a:lnTo>
                    <a:pt x="600456" y="571500"/>
                  </a:lnTo>
                  <a:lnTo>
                    <a:pt x="755904" y="571500"/>
                  </a:lnTo>
                  <a:lnTo>
                    <a:pt x="755904" y="573024"/>
                  </a:lnTo>
                  <a:lnTo>
                    <a:pt x="635508" y="573024"/>
                  </a:lnTo>
                  <a:lnTo>
                    <a:pt x="634020" y="584925"/>
                  </a:lnTo>
                  <a:close/>
                </a:path>
                <a:path w="1842770" h="699770">
                  <a:moveTo>
                    <a:pt x="768096" y="577596"/>
                  </a:moveTo>
                  <a:lnTo>
                    <a:pt x="755904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2770" h="699770">
                  <a:moveTo>
                    <a:pt x="1086612" y="577596"/>
                  </a:moveTo>
                  <a:lnTo>
                    <a:pt x="1080516" y="571500"/>
                  </a:lnTo>
                  <a:lnTo>
                    <a:pt x="1086612" y="571500"/>
                  </a:lnTo>
                  <a:lnTo>
                    <a:pt x="1086612" y="577596"/>
                  </a:lnTo>
                  <a:close/>
                </a:path>
                <a:path w="1842770" h="699770">
                  <a:moveTo>
                    <a:pt x="1194023" y="577596"/>
                  </a:moveTo>
                  <a:lnTo>
                    <a:pt x="1086612" y="577596"/>
                  </a:lnTo>
                  <a:lnTo>
                    <a:pt x="1086612" y="571500"/>
                  </a:lnTo>
                  <a:lnTo>
                    <a:pt x="1242059" y="571500"/>
                  </a:lnTo>
                  <a:lnTo>
                    <a:pt x="1238231" y="573024"/>
                  </a:lnTo>
                  <a:lnTo>
                    <a:pt x="1205484" y="573024"/>
                  </a:lnTo>
                  <a:lnTo>
                    <a:pt x="1194023" y="577596"/>
                  </a:lnTo>
                  <a:close/>
                </a:path>
                <a:path w="1842770" h="699770">
                  <a:moveTo>
                    <a:pt x="920496" y="699516"/>
                  </a:moveTo>
                  <a:lnTo>
                    <a:pt x="634020" y="584925"/>
                  </a:lnTo>
                  <a:lnTo>
                    <a:pt x="635508" y="573024"/>
                  </a:lnTo>
                  <a:lnTo>
                    <a:pt x="921251" y="686414"/>
                  </a:lnTo>
                  <a:lnTo>
                    <a:pt x="918972" y="687324"/>
                  </a:lnTo>
                  <a:lnTo>
                    <a:pt x="951121" y="687324"/>
                  </a:lnTo>
                  <a:lnTo>
                    <a:pt x="920496" y="699516"/>
                  </a:lnTo>
                  <a:close/>
                </a:path>
                <a:path w="1842770" h="699770">
                  <a:moveTo>
                    <a:pt x="768096" y="585216"/>
                  </a:moveTo>
                  <a:lnTo>
                    <a:pt x="666231" y="585216"/>
                  </a:lnTo>
                  <a:lnTo>
                    <a:pt x="635508" y="573024"/>
                  </a:lnTo>
                  <a:lnTo>
                    <a:pt x="755904" y="573024"/>
                  </a:lnTo>
                  <a:lnTo>
                    <a:pt x="755904" y="577596"/>
                  </a:lnTo>
                  <a:lnTo>
                    <a:pt x="768096" y="577596"/>
                  </a:lnTo>
                  <a:lnTo>
                    <a:pt x="768096" y="585216"/>
                  </a:lnTo>
                  <a:close/>
                </a:path>
                <a:path w="1842770" h="699770">
                  <a:moveTo>
                    <a:pt x="951121" y="687324"/>
                  </a:moveTo>
                  <a:lnTo>
                    <a:pt x="923544" y="687324"/>
                  </a:lnTo>
                  <a:lnTo>
                    <a:pt x="921251" y="686414"/>
                  </a:lnTo>
                  <a:lnTo>
                    <a:pt x="1205484" y="573024"/>
                  </a:lnTo>
                  <a:lnTo>
                    <a:pt x="1208448" y="584880"/>
                  </a:lnTo>
                  <a:lnTo>
                    <a:pt x="951121" y="687324"/>
                  </a:lnTo>
                  <a:close/>
                </a:path>
                <a:path w="1842770" h="699770">
                  <a:moveTo>
                    <a:pt x="1208448" y="584880"/>
                  </a:moveTo>
                  <a:lnTo>
                    <a:pt x="1205484" y="573024"/>
                  </a:lnTo>
                  <a:lnTo>
                    <a:pt x="1238231" y="573024"/>
                  </a:lnTo>
                  <a:lnTo>
                    <a:pt x="1208448" y="584880"/>
                  </a:lnTo>
                  <a:close/>
                </a:path>
                <a:path w="1842770" h="699770">
                  <a:moveTo>
                    <a:pt x="1208532" y="585216"/>
                  </a:moveTo>
                  <a:lnTo>
                    <a:pt x="1207606" y="585216"/>
                  </a:lnTo>
                  <a:lnTo>
                    <a:pt x="1208448" y="584880"/>
                  </a:lnTo>
                  <a:lnTo>
                    <a:pt x="1208532" y="585216"/>
                  </a:lnTo>
                  <a:close/>
                </a:path>
                <a:path w="1842770" h="699770">
                  <a:moveTo>
                    <a:pt x="634745" y="585216"/>
                  </a:moveTo>
                  <a:lnTo>
                    <a:pt x="633983" y="585216"/>
                  </a:lnTo>
                  <a:lnTo>
                    <a:pt x="634020" y="584925"/>
                  </a:lnTo>
                  <a:lnTo>
                    <a:pt x="634745" y="585216"/>
                  </a:lnTo>
                  <a:close/>
                </a:path>
                <a:path w="1842770" h="699770">
                  <a:moveTo>
                    <a:pt x="923544" y="687324"/>
                  </a:moveTo>
                  <a:lnTo>
                    <a:pt x="918972" y="687324"/>
                  </a:lnTo>
                  <a:lnTo>
                    <a:pt x="921251" y="686414"/>
                  </a:lnTo>
                  <a:lnTo>
                    <a:pt x="923544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592848" y="4128005"/>
            <a:ext cx="22053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3888" sz="2100" spc="-15" b="1">
                <a:latin typeface="Tahoma"/>
                <a:cs typeface="Tahoma"/>
              </a:rPr>
              <a:t>System</a:t>
            </a:r>
            <a:r>
              <a:rPr dirty="0" baseline="-13888" sz="2100" spc="-209" b="1">
                <a:latin typeface="Tahoma"/>
                <a:cs typeface="Tahoma"/>
              </a:rPr>
              <a:t> </a:t>
            </a:r>
            <a:r>
              <a:rPr dirty="0" sz="1400" spc="-710" b="1">
                <a:latin typeface="Tahoma"/>
                <a:cs typeface="Tahoma"/>
              </a:rPr>
              <a:t>S</a:t>
            </a:r>
            <a:r>
              <a:rPr dirty="0" baseline="-13888" sz="2100" spc="-367" b="1">
                <a:latin typeface="Tahoma"/>
                <a:cs typeface="Tahoma"/>
              </a:rPr>
              <a:t>A</a:t>
            </a:r>
            <a:r>
              <a:rPr dirty="0" sz="1400" spc="-545" b="1">
                <a:latin typeface="Tahoma"/>
                <a:cs typeface="Tahoma"/>
              </a:rPr>
              <a:t>y</a:t>
            </a:r>
            <a:r>
              <a:rPr dirty="0" baseline="-13888" sz="2100" spc="-502" b="1">
                <a:latin typeface="Tahoma"/>
                <a:cs typeface="Tahoma"/>
              </a:rPr>
              <a:t>n</a:t>
            </a:r>
            <a:r>
              <a:rPr dirty="0" sz="1400" spc="-375" b="1">
                <a:latin typeface="Tahoma"/>
                <a:cs typeface="Tahoma"/>
              </a:rPr>
              <a:t>s</a:t>
            </a:r>
            <a:r>
              <a:rPr dirty="0" baseline="-13888" sz="2100" spc="-690" b="1">
                <a:latin typeface="Tahoma"/>
                <a:cs typeface="Tahoma"/>
              </a:rPr>
              <a:t>a</a:t>
            </a:r>
            <a:r>
              <a:rPr dirty="0" sz="1400" spc="-105" b="1">
                <a:latin typeface="Tahoma"/>
                <a:cs typeface="Tahoma"/>
              </a:rPr>
              <a:t>t</a:t>
            </a:r>
            <a:r>
              <a:rPr dirty="0" baseline="-13888" sz="2100" spc="-442" b="1">
                <a:latin typeface="Tahoma"/>
                <a:cs typeface="Tahoma"/>
              </a:rPr>
              <a:t>l</a:t>
            </a:r>
            <a:r>
              <a:rPr dirty="0" sz="1400" spc="-525" b="1">
                <a:latin typeface="Tahoma"/>
                <a:cs typeface="Tahoma"/>
              </a:rPr>
              <a:t>e</a:t>
            </a:r>
            <a:r>
              <a:rPr dirty="0" baseline="-13888" sz="2100" spc="-412" b="1">
                <a:latin typeface="Tahoma"/>
                <a:cs typeface="Tahoma"/>
              </a:rPr>
              <a:t>y</a:t>
            </a:r>
            <a:r>
              <a:rPr dirty="0" sz="1400" spc="-1060" b="1">
                <a:latin typeface="Tahoma"/>
                <a:cs typeface="Tahoma"/>
              </a:rPr>
              <a:t>m</a:t>
            </a:r>
            <a:r>
              <a:rPr dirty="0" baseline="-13888" sz="2100" b="1">
                <a:latin typeface="Tahoma"/>
                <a:cs typeface="Tahoma"/>
              </a:rPr>
              <a:t>s</a:t>
            </a:r>
            <a:r>
              <a:rPr dirty="0" baseline="-13888" sz="2100" spc="7" b="1">
                <a:latin typeface="Tahoma"/>
                <a:cs typeface="Tahoma"/>
              </a:rPr>
              <a:t>i</a:t>
            </a:r>
            <a:r>
              <a:rPr dirty="0" baseline="-13888" sz="2100" spc="-577" b="1">
                <a:latin typeface="Tahoma"/>
                <a:cs typeface="Tahoma"/>
              </a:rPr>
              <a:t>s</a:t>
            </a:r>
            <a:r>
              <a:rPr dirty="0" sz="1400" spc="15" b="1">
                <a:latin typeface="Tahoma"/>
                <a:cs typeface="Tahoma"/>
              </a:rPr>
              <a:t>A</a:t>
            </a:r>
            <a:r>
              <a:rPr dirty="0" sz="1400" spc="5" b="1">
                <a:latin typeface="Tahoma"/>
                <a:cs typeface="Tahoma"/>
              </a:rPr>
              <a:t>n</a:t>
            </a:r>
            <a:r>
              <a:rPr dirty="0" sz="1400" spc="10" b="1">
                <a:latin typeface="Tahoma"/>
                <a:cs typeface="Tahoma"/>
              </a:rPr>
              <a:t>a</a:t>
            </a:r>
            <a:r>
              <a:rPr dirty="0" sz="1400" spc="5" b="1">
                <a:latin typeface="Tahoma"/>
                <a:cs typeface="Tahoma"/>
              </a:rPr>
              <a:t>l</a:t>
            </a:r>
            <a:r>
              <a:rPr dirty="0" sz="1400" b="1">
                <a:latin typeface="Tahoma"/>
                <a:cs typeface="Tahoma"/>
              </a:rPr>
              <a:t>ys</a:t>
            </a:r>
            <a:r>
              <a:rPr dirty="0" sz="1400" spc="5" b="1">
                <a:latin typeface="Tahoma"/>
                <a:cs typeface="Tahoma"/>
              </a:rPr>
              <a:t>i</a:t>
            </a:r>
            <a:r>
              <a:rPr dirty="0" sz="1400" spc="10" b="1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53793" y="5013452"/>
            <a:ext cx="20834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System</a:t>
            </a:r>
            <a:r>
              <a:rPr dirty="0" sz="1400" spc="-175" b="1">
                <a:latin typeface="Tahoma"/>
                <a:cs typeface="Tahoma"/>
              </a:rPr>
              <a:t> </a:t>
            </a:r>
            <a:r>
              <a:rPr dirty="0" baseline="13888" sz="2100" spc="-1080" b="1">
                <a:latin typeface="Tahoma"/>
                <a:cs typeface="Tahoma"/>
              </a:rPr>
              <a:t>S</a:t>
            </a:r>
            <a:r>
              <a:rPr dirty="0" sz="1400" spc="-355" b="1">
                <a:latin typeface="Tahoma"/>
                <a:cs typeface="Tahoma"/>
              </a:rPr>
              <a:t>D</a:t>
            </a:r>
            <a:r>
              <a:rPr dirty="0" baseline="13888" sz="2100" spc="-660" b="1">
                <a:latin typeface="Tahoma"/>
                <a:cs typeface="Tahoma"/>
              </a:rPr>
              <a:t>y</a:t>
            </a:r>
            <a:r>
              <a:rPr dirty="0" sz="1400" spc="-20" b="1">
                <a:latin typeface="Tahoma"/>
                <a:cs typeface="Tahoma"/>
              </a:rPr>
              <a:t>e</a:t>
            </a:r>
            <a:r>
              <a:rPr dirty="0" sz="1400" spc="-380" b="1">
                <a:latin typeface="Tahoma"/>
                <a:cs typeface="Tahoma"/>
              </a:rPr>
              <a:t>s</a:t>
            </a:r>
            <a:r>
              <a:rPr dirty="0" baseline="13888" sz="2100" spc="-300" b="1">
                <a:latin typeface="Tahoma"/>
                <a:cs typeface="Tahoma"/>
              </a:rPr>
              <a:t>t</a:t>
            </a:r>
            <a:r>
              <a:rPr dirty="0" sz="1400" spc="-220" b="1">
                <a:latin typeface="Tahoma"/>
                <a:cs typeface="Tahoma"/>
              </a:rPr>
              <a:t>i</a:t>
            </a:r>
            <a:r>
              <a:rPr dirty="0" baseline="13888" sz="2100" spc="-930" b="1">
                <a:latin typeface="Tahoma"/>
                <a:cs typeface="Tahoma"/>
              </a:rPr>
              <a:t>e</a:t>
            </a:r>
            <a:r>
              <a:rPr dirty="0" sz="1400" spc="-275" b="1">
                <a:latin typeface="Tahoma"/>
                <a:cs typeface="Tahoma"/>
              </a:rPr>
              <a:t>g</a:t>
            </a:r>
            <a:r>
              <a:rPr dirty="0" baseline="13888" sz="2100" spc="-1604" b="1">
                <a:latin typeface="Tahoma"/>
                <a:cs typeface="Tahoma"/>
              </a:rPr>
              <a:t>m</a:t>
            </a:r>
            <a:r>
              <a:rPr dirty="0" sz="1400" b="1">
                <a:latin typeface="Tahoma"/>
                <a:cs typeface="Tahoma"/>
              </a:rPr>
              <a:t>n</a:t>
            </a:r>
            <a:r>
              <a:rPr dirty="0" sz="1400" spc="190" b="1">
                <a:latin typeface="Tahoma"/>
                <a:cs typeface="Tahoma"/>
              </a:rPr>
              <a:t> </a:t>
            </a:r>
            <a:r>
              <a:rPr dirty="0" baseline="13888" sz="2100" spc="-15" b="1">
                <a:latin typeface="Tahoma"/>
                <a:cs typeface="Tahoma"/>
              </a:rPr>
              <a:t>Design</a:t>
            </a:r>
            <a:endParaRPr baseline="13888" sz="21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813803" y="5632703"/>
            <a:ext cx="1842770" cy="547370"/>
            <a:chOff x="6813803" y="5632703"/>
            <a:chExt cx="1842770" cy="547370"/>
          </a:xfrm>
        </p:grpSpPr>
        <p:sp>
          <p:nvSpPr>
            <p:cNvPr id="25" name="object 25" descr=""/>
            <p:cNvSpPr/>
            <p:nvPr/>
          </p:nvSpPr>
          <p:spPr>
            <a:xfrm>
              <a:off x="6819899" y="5638800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8288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334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813803" y="5632703"/>
              <a:ext cx="1842770" cy="547370"/>
            </a:xfrm>
            <a:custGeom>
              <a:avLst/>
              <a:gdLst/>
              <a:ahLst/>
              <a:cxnLst/>
              <a:rect l="l" t="t" r="r" b="b"/>
              <a:pathLst>
                <a:path w="1842770" h="547370">
                  <a:moveTo>
                    <a:pt x="1842516" y="547116"/>
                  </a:moveTo>
                  <a:lnTo>
                    <a:pt x="0" y="547116"/>
                  </a:lnTo>
                  <a:lnTo>
                    <a:pt x="0" y="0"/>
                  </a:lnTo>
                  <a:lnTo>
                    <a:pt x="1842516" y="0"/>
                  </a:lnTo>
                  <a:lnTo>
                    <a:pt x="184251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33400"/>
                  </a:lnTo>
                  <a:lnTo>
                    <a:pt x="6096" y="533400"/>
                  </a:lnTo>
                  <a:lnTo>
                    <a:pt x="13716" y="539496"/>
                  </a:lnTo>
                  <a:lnTo>
                    <a:pt x="1842516" y="539496"/>
                  </a:lnTo>
                  <a:lnTo>
                    <a:pt x="1842516" y="547116"/>
                  </a:lnTo>
                  <a:close/>
                </a:path>
                <a:path w="1842770" h="54737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842770" h="547370">
                  <a:moveTo>
                    <a:pt x="182880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828800" y="6096"/>
                  </a:lnTo>
                  <a:lnTo>
                    <a:pt x="1828800" y="13716"/>
                  </a:lnTo>
                  <a:close/>
                </a:path>
                <a:path w="1842770" h="547370">
                  <a:moveTo>
                    <a:pt x="1828800" y="539496"/>
                  </a:moveTo>
                  <a:lnTo>
                    <a:pt x="1828800" y="6096"/>
                  </a:lnTo>
                  <a:lnTo>
                    <a:pt x="1834896" y="13716"/>
                  </a:lnTo>
                  <a:lnTo>
                    <a:pt x="1842516" y="13716"/>
                  </a:lnTo>
                  <a:lnTo>
                    <a:pt x="1842516" y="533400"/>
                  </a:lnTo>
                  <a:lnTo>
                    <a:pt x="1834896" y="533400"/>
                  </a:lnTo>
                  <a:lnTo>
                    <a:pt x="1828800" y="539496"/>
                  </a:lnTo>
                  <a:close/>
                </a:path>
                <a:path w="1842770" h="547370">
                  <a:moveTo>
                    <a:pt x="1842516" y="13716"/>
                  </a:moveTo>
                  <a:lnTo>
                    <a:pt x="1834896" y="13716"/>
                  </a:lnTo>
                  <a:lnTo>
                    <a:pt x="1828800" y="6096"/>
                  </a:lnTo>
                  <a:lnTo>
                    <a:pt x="1842516" y="6096"/>
                  </a:lnTo>
                  <a:lnTo>
                    <a:pt x="1842516" y="13716"/>
                  </a:lnTo>
                  <a:close/>
                </a:path>
                <a:path w="1842770" h="547370">
                  <a:moveTo>
                    <a:pt x="13716" y="539496"/>
                  </a:moveTo>
                  <a:lnTo>
                    <a:pt x="6096" y="533400"/>
                  </a:lnTo>
                  <a:lnTo>
                    <a:pt x="13716" y="533400"/>
                  </a:lnTo>
                  <a:lnTo>
                    <a:pt x="13716" y="539496"/>
                  </a:lnTo>
                  <a:close/>
                </a:path>
                <a:path w="1842770" h="547370">
                  <a:moveTo>
                    <a:pt x="1828800" y="539496"/>
                  </a:moveTo>
                  <a:lnTo>
                    <a:pt x="13716" y="539496"/>
                  </a:lnTo>
                  <a:lnTo>
                    <a:pt x="13716" y="533400"/>
                  </a:lnTo>
                  <a:lnTo>
                    <a:pt x="1828800" y="533400"/>
                  </a:lnTo>
                  <a:lnTo>
                    <a:pt x="1828800" y="539496"/>
                  </a:lnTo>
                  <a:close/>
                </a:path>
                <a:path w="1842770" h="547370">
                  <a:moveTo>
                    <a:pt x="1842516" y="539496"/>
                  </a:moveTo>
                  <a:lnTo>
                    <a:pt x="1828800" y="539496"/>
                  </a:lnTo>
                  <a:lnTo>
                    <a:pt x="1834896" y="533400"/>
                  </a:lnTo>
                  <a:lnTo>
                    <a:pt x="1842516" y="533400"/>
                  </a:lnTo>
                  <a:lnTo>
                    <a:pt x="1842516" y="5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819900" y="5638800"/>
            <a:ext cx="1828800" cy="5334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7325" marR="181610" indent="397510">
              <a:lnSpc>
                <a:spcPct val="100000"/>
              </a:lnSpc>
              <a:spcBef>
                <a:spcPts val="409"/>
              </a:spcBef>
            </a:pPr>
            <a:r>
              <a:rPr dirty="0" sz="1400" spc="-10" b="1">
                <a:latin typeface="Tahoma"/>
                <a:cs typeface="Tahoma"/>
              </a:rPr>
              <a:t>System Implementation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375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Lifecycle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(object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oriented)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59123" y="2215895"/>
            <a:ext cx="4130040" cy="1568450"/>
            <a:chOff x="3659123" y="2215895"/>
            <a:chExt cx="4130040" cy="1568450"/>
          </a:xfrm>
        </p:grpSpPr>
        <p:sp>
          <p:nvSpPr>
            <p:cNvPr id="4" name="object 4" descr=""/>
            <p:cNvSpPr/>
            <p:nvPr/>
          </p:nvSpPr>
          <p:spPr>
            <a:xfrm>
              <a:off x="3665219" y="2221991"/>
              <a:ext cx="4117975" cy="1554480"/>
            </a:xfrm>
            <a:custGeom>
              <a:avLst/>
              <a:gdLst/>
              <a:ahLst/>
              <a:cxnLst/>
              <a:rect l="l" t="t" r="r" b="b"/>
              <a:pathLst>
                <a:path w="4117975" h="1554479">
                  <a:moveTo>
                    <a:pt x="2058924" y="1554480"/>
                  </a:moveTo>
                  <a:lnTo>
                    <a:pt x="0" y="1243583"/>
                  </a:lnTo>
                  <a:lnTo>
                    <a:pt x="0" y="0"/>
                  </a:lnTo>
                  <a:lnTo>
                    <a:pt x="4117848" y="0"/>
                  </a:lnTo>
                  <a:lnTo>
                    <a:pt x="4117848" y="1243583"/>
                  </a:lnTo>
                  <a:lnTo>
                    <a:pt x="2058924" y="1554480"/>
                  </a:lnTo>
                  <a:close/>
                </a:path>
              </a:pathLst>
            </a:custGeom>
            <a:solidFill>
              <a:srgbClr val="163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9123" y="2215895"/>
              <a:ext cx="4130040" cy="1568450"/>
            </a:xfrm>
            <a:custGeom>
              <a:avLst/>
              <a:gdLst/>
              <a:ahLst/>
              <a:cxnLst/>
              <a:rect l="l" t="t" r="r" b="b"/>
              <a:pathLst>
                <a:path w="4130040" h="1568450">
                  <a:moveTo>
                    <a:pt x="2065020" y="1568196"/>
                  </a:moveTo>
                  <a:lnTo>
                    <a:pt x="0" y="1255776"/>
                  </a:lnTo>
                  <a:lnTo>
                    <a:pt x="0" y="0"/>
                  </a:lnTo>
                  <a:lnTo>
                    <a:pt x="4130040" y="0"/>
                  </a:lnTo>
                  <a:lnTo>
                    <a:pt x="4130040" y="6096"/>
                  </a:lnTo>
                  <a:lnTo>
                    <a:pt x="12191" y="6096"/>
                  </a:lnTo>
                  <a:lnTo>
                    <a:pt x="6096" y="12192"/>
                  </a:lnTo>
                  <a:lnTo>
                    <a:pt x="12191" y="12192"/>
                  </a:lnTo>
                  <a:lnTo>
                    <a:pt x="12191" y="1243584"/>
                  </a:lnTo>
                  <a:lnTo>
                    <a:pt x="7620" y="1243584"/>
                  </a:lnTo>
                  <a:lnTo>
                    <a:pt x="12191" y="1249680"/>
                  </a:lnTo>
                  <a:lnTo>
                    <a:pt x="47991" y="1249680"/>
                  </a:lnTo>
                  <a:lnTo>
                    <a:pt x="2065782" y="1554364"/>
                  </a:lnTo>
                  <a:lnTo>
                    <a:pt x="2065020" y="1554480"/>
                  </a:lnTo>
                  <a:lnTo>
                    <a:pt x="2155679" y="1554480"/>
                  </a:lnTo>
                  <a:lnTo>
                    <a:pt x="2065020" y="1568196"/>
                  </a:lnTo>
                  <a:close/>
                </a:path>
                <a:path w="4130040" h="1568450">
                  <a:moveTo>
                    <a:pt x="12191" y="12192"/>
                  </a:moveTo>
                  <a:lnTo>
                    <a:pt x="6096" y="12192"/>
                  </a:lnTo>
                  <a:lnTo>
                    <a:pt x="12191" y="6096"/>
                  </a:lnTo>
                  <a:lnTo>
                    <a:pt x="12191" y="12192"/>
                  </a:lnTo>
                  <a:close/>
                </a:path>
                <a:path w="4130040" h="1568450">
                  <a:moveTo>
                    <a:pt x="4117848" y="12192"/>
                  </a:moveTo>
                  <a:lnTo>
                    <a:pt x="12191" y="12192"/>
                  </a:lnTo>
                  <a:lnTo>
                    <a:pt x="12191" y="6096"/>
                  </a:lnTo>
                  <a:lnTo>
                    <a:pt x="4117848" y="6096"/>
                  </a:lnTo>
                  <a:lnTo>
                    <a:pt x="4117848" y="12192"/>
                  </a:lnTo>
                  <a:close/>
                </a:path>
                <a:path w="4130040" h="1568450">
                  <a:moveTo>
                    <a:pt x="4117848" y="1244504"/>
                  </a:moveTo>
                  <a:lnTo>
                    <a:pt x="4117848" y="6096"/>
                  </a:lnTo>
                  <a:lnTo>
                    <a:pt x="4123944" y="12192"/>
                  </a:lnTo>
                  <a:lnTo>
                    <a:pt x="4130040" y="12192"/>
                  </a:lnTo>
                  <a:lnTo>
                    <a:pt x="4130040" y="1243584"/>
                  </a:lnTo>
                  <a:lnTo>
                    <a:pt x="4123944" y="1243584"/>
                  </a:lnTo>
                  <a:lnTo>
                    <a:pt x="4117848" y="1244504"/>
                  </a:lnTo>
                  <a:close/>
                </a:path>
                <a:path w="4130040" h="1568450">
                  <a:moveTo>
                    <a:pt x="4130040" y="12192"/>
                  </a:moveTo>
                  <a:lnTo>
                    <a:pt x="4123944" y="12192"/>
                  </a:lnTo>
                  <a:lnTo>
                    <a:pt x="4117848" y="6096"/>
                  </a:lnTo>
                  <a:lnTo>
                    <a:pt x="4130040" y="6096"/>
                  </a:lnTo>
                  <a:lnTo>
                    <a:pt x="4130040" y="12192"/>
                  </a:lnTo>
                  <a:close/>
                </a:path>
                <a:path w="4130040" h="1568450">
                  <a:moveTo>
                    <a:pt x="12191" y="1249680"/>
                  </a:moveTo>
                  <a:lnTo>
                    <a:pt x="7620" y="1243584"/>
                  </a:lnTo>
                  <a:lnTo>
                    <a:pt x="12191" y="1244274"/>
                  </a:lnTo>
                  <a:lnTo>
                    <a:pt x="12191" y="1249680"/>
                  </a:lnTo>
                  <a:close/>
                </a:path>
                <a:path w="4130040" h="1568450">
                  <a:moveTo>
                    <a:pt x="12191" y="1244274"/>
                  </a:moveTo>
                  <a:lnTo>
                    <a:pt x="7620" y="1243584"/>
                  </a:lnTo>
                  <a:lnTo>
                    <a:pt x="12191" y="1243584"/>
                  </a:lnTo>
                  <a:lnTo>
                    <a:pt x="12191" y="1244274"/>
                  </a:lnTo>
                  <a:close/>
                </a:path>
                <a:path w="4130040" h="1568450">
                  <a:moveTo>
                    <a:pt x="4117848" y="1249680"/>
                  </a:moveTo>
                  <a:lnTo>
                    <a:pt x="4117848" y="1244504"/>
                  </a:lnTo>
                  <a:lnTo>
                    <a:pt x="4123944" y="1243584"/>
                  </a:lnTo>
                  <a:lnTo>
                    <a:pt x="4117848" y="1249680"/>
                  </a:lnTo>
                  <a:close/>
                </a:path>
                <a:path w="4130040" h="1568450">
                  <a:moveTo>
                    <a:pt x="4130040" y="1249680"/>
                  </a:moveTo>
                  <a:lnTo>
                    <a:pt x="4117848" y="1249680"/>
                  </a:lnTo>
                  <a:lnTo>
                    <a:pt x="4123944" y="1243584"/>
                  </a:lnTo>
                  <a:lnTo>
                    <a:pt x="4130040" y="1243584"/>
                  </a:lnTo>
                  <a:lnTo>
                    <a:pt x="4130040" y="1249680"/>
                  </a:lnTo>
                  <a:close/>
                </a:path>
                <a:path w="4130040" h="1568450">
                  <a:moveTo>
                    <a:pt x="47991" y="1249680"/>
                  </a:moveTo>
                  <a:lnTo>
                    <a:pt x="12191" y="1249680"/>
                  </a:lnTo>
                  <a:lnTo>
                    <a:pt x="12191" y="1244274"/>
                  </a:lnTo>
                  <a:lnTo>
                    <a:pt x="47991" y="1249680"/>
                  </a:lnTo>
                  <a:close/>
                </a:path>
                <a:path w="4130040" h="1568450">
                  <a:moveTo>
                    <a:pt x="2155679" y="1554480"/>
                  </a:moveTo>
                  <a:lnTo>
                    <a:pt x="2066544" y="1554480"/>
                  </a:lnTo>
                  <a:lnTo>
                    <a:pt x="2065782" y="1554364"/>
                  </a:lnTo>
                  <a:lnTo>
                    <a:pt x="4117848" y="1244504"/>
                  </a:lnTo>
                  <a:lnTo>
                    <a:pt x="4117848" y="1249680"/>
                  </a:lnTo>
                  <a:lnTo>
                    <a:pt x="4130040" y="1249680"/>
                  </a:lnTo>
                  <a:lnTo>
                    <a:pt x="4130040" y="1255776"/>
                  </a:lnTo>
                  <a:lnTo>
                    <a:pt x="2155679" y="1554480"/>
                  </a:lnTo>
                  <a:close/>
                </a:path>
                <a:path w="4130040" h="1568450">
                  <a:moveTo>
                    <a:pt x="2066544" y="1554480"/>
                  </a:moveTo>
                  <a:lnTo>
                    <a:pt x="2065020" y="1554480"/>
                  </a:lnTo>
                  <a:lnTo>
                    <a:pt x="2065782" y="1554364"/>
                  </a:lnTo>
                  <a:lnTo>
                    <a:pt x="2066544" y="1554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45051" y="2843783"/>
              <a:ext cx="1789430" cy="932815"/>
            </a:xfrm>
            <a:custGeom>
              <a:avLst/>
              <a:gdLst/>
              <a:ahLst/>
              <a:cxnLst/>
              <a:rect l="l" t="t" r="r" b="b"/>
              <a:pathLst>
                <a:path w="1789429" h="932814">
                  <a:moveTo>
                    <a:pt x="894588" y="932688"/>
                  </a:moveTo>
                  <a:lnTo>
                    <a:pt x="0" y="746759"/>
                  </a:lnTo>
                  <a:lnTo>
                    <a:pt x="0" y="0"/>
                  </a:lnTo>
                  <a:lnTo>
                    <a:pt x="1789176" y="0"/>
                  </a:lnTo>
                  <a:lnTo>
                    <a:pt x="1789176" y="746759"/>
                  </a:lnTo>
                  <a:lnTo>
                    <a:pt x="894588" y="932688"/>
                  </a:lnTo>
                  <a:close/>
                </a:path>
              </a:pathLst>
            </a:custGeom>
            <a:solidFill>
              <a:srgbClr val="163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38955" y="2837687"/>
              <a:ext cx="1803400" cy="946785"/>
            </a:xfrm>
            <a:custGeom>
              <a:avLst/>
              <a:gdLst/>
              <a:ahLst/>
              <a:cxnLst/>
              <a:rect l="l" t="t" r="r" b="b"/>
              <a:pathLst>
                <a:path w="1803400" h="946785">
                  <a:moveTo>
                    <a:pt x="900683" y="946404"/>
                  </a:moveTo>
                  <a:lnTo>
                    <a:pt x="0" y="757427"/>
                  </a:lnTo>
                  <a:lnTo>
                    <a:pt x="0" y="0"/>
                  </a:lnTo>
                  <a:lnTo>
                    <a:pt x="1802892" y="0"/>
                  </a:lnTo>
                  <a:lnTo>
                    <a:pt x="1802892" y="6096"/>
                  </a:lnTo>
                  <a:lnTo>
                    <a:pt x="12191" y="6096"/>
                  </a:lnTo>
                  <a:lnTo>
                    <a:pt x="6095" y="12192"/>
                  </a:lnTo>
                  <a:lnTo>
                    <a:pt x="12191" y="12192"/>
                  </a:lnTo>
                  <a:lnTo>
                    <a:pt x="12191" y="746760"/>
                  </a:lnTo>
                  <a:lnTo>
                    <a:pt x="7620" y="746760"/>
                  </a:lnTo>
                  <a:lnTo>
                    <a:pt x="12191" y="752856"/>
                  </a:lnTo>
                  <a:lnTo>
                    <a:pt x="36950" y="752856"/>
                  </a:lnTo>
                  <a:lnTo>
                    <a:pt x="900685" y="932371"/>
                  </a:lnTo>
                  <a:lnTo>
                    <a:pt x="899159" y="932688"/>
                  </a:lnTo>
                  <a:lnTo>
                    <a:pt x="966166" y="932688"/>
                  </a:lnTo>
                  <a:lnTo>
                    <a:pt x="900683" y="946404"/>
                  </a:lnTo>
                  <a:close/>
                </a:path>
                <a:path w="1803400" h="946785">
                  <a:moveTo>
                    <a:pt x="12191" y="12192"/>
                  </a:moveTo>
                  <a:lnTo>
                    <a:pt x="6095" y="12192"/>
                  </a:lnTo>
                  <a:lnTo>
                    <a:pt x="12191" y="6096"/>
                  </a:lnTo>
                  <a:lnTo>
                    <a:pt x="12191" y="12192"/>
                  </a:lnTo>
                  <a:close/>
                </a:path>
                <a:path w="1803400" h="946785">
                  <a:moveTo>
                    <a:pt x="1789176" y="12192"/>
                  </a:moveTo>
                  <a:lnTo>
                    <a:pt x="12191" y="12192"/>
                  </a:lnTo>
                  <a:lnTo>
                    <a:pt x="12191" y="6096"/>
                  </a:lnTo>
                  <a:lnTo>
                    <a:pt x="1789176" y="6096"/>
                  </a:lnTo>
                  <a:lnTo>
                    <a:pt x="1789176" y="12192"/>
                  </a:lnTo>
                  <a:close/>
                </a:path>
                <a:path w="1803400" h="946785">
                  <a:moveTo>
                    <a:pt x="1789176" y="748024"/>
                  </a:moveTo>
                  <a:lnTo>
                    <a:pt x="1789176" y="6096"/>
                  </a:lnTo>
                  <a:lnTo>
                    <a:pt x="1795272" y="12192"/>
                  </a:lnTo>
                  <a:lnTo>
                    <a:pt x="1802892" y="12192"/>
                  </a:lnTo>
                  <a:lnTo>
                    <a:pt x="1802892" y="746760"/>
                  </a:lnTo>
                  <a:lnTo>
                    <a:pt x="1795272" y="746760"/>
                  </a:lnTo>
                  <a:lnTo>
                    <a:pt x="1789176" y="748024"/>
                  </a:lnTo>
                  <a:close/>
                </a:path>
                <a:path w="1803400" h="946785">
                  <a:moveTo>
                    <a:pt x="1802892" y="12192"/>
                  </a:moveTo>
                  <a:lnTo>
                    <a:pt x="1795272" y="12192"/>
                  </a:lnTo>
                  <a:lnTo>
                    <a:pt x="1789176" y="6096"/>
                  </a:lnTo>
                  <a:lnTo>
                    <a:pt x="1802892" y="6096"/>
                  </a:lnTo>
                  <a:lnTo>
                    <a:pt x="1802892" y="12192"/>
                  </a:lnTo>
                  <a:close/>
                </a:path>
                <a:path w="1803400" h="946785">
                  <a:moveTo>
                    <a:pt x="12191" y="752856"/>
                  </a:moveTo>
                  <a:lnTo>
                    <a:pt x="7620" y="746760"/>
                  </a:lnTo>
                  <a:lnTo>
                    <a:pt x="12191" y="747710"/>
                  </a:lnTo>
                  <a:lnTo>
                    <a:pt x="12191" y="752856"/>
                  </a:lnTo>
                  <a:close/>
                </a:path>
                <a:path w="1803400" h="946785">
                  <a:moveTo>
                    <a:pt x="12191" y="747710"/>
                  </a:moveTo>
                  <a:lnTo>
                    <a:pt x="7620" y="746760"/>
                  </a:lnTo>
                  <a:lnTo>
                    <a:pt x="12191" y="746760"/>
                  </a:lnTo>
                  <a:lnTo>
                    <a:pt x="12191" y="747710"/>
                  </a:lnTo>
                  <a:close/>
                </a:path>
                <a:path w="1803400" h="946785">
                  <a:moveTo>
                    <a:pt x="1789176" y="752856"/>
                  </a:moveTo>
                  <a:lnTo>
                    <a:pt x="1789176" y="748024"/>
                  </a:lnTo>
                  <a:lnTo>
                    <a:pt x="1795272" y="746760"/>
                  </a:lnTo>
                  <a:lnTo>
                    <a:pt x="1789176" y="752856"/>
                  </a:lnTo>
                  <a:close/>
                </a:path>
                <a:path w="1803400" h="946785">
                  <a:moveTo>
                    <a:pt x="1802892" y="752856"/>
                  </a:moveTo>
                  <a:lnTo>
                    <a:pt x="1789176" y="752856"/>
                  </a:lnTo>
                  <a:lnTo>
                    <a:pt x="1795272" y="746760"/>
                  </a:lnTo>
                  <a:lnTo>
                    <a:pt x="1802892" y="746760"/>
                  </a:lnTo>
                  <a:lnTo>
                    <a:pt x="1802892" y="752856"/>
                  </a:lnTo>
                  <a:close/>
                </a:path>
                <a:path w="1803400" h="946785">
                  <a:moveTo>
                    <a:pt x="36950" y="752856"/>
                  </a:moveTo>
                  <a:lnTo>
                    <a:pt x="12191" y="752856"/>
                  </a:lnTo>
                  <a:lnTo>
                    <a:pt x="12191" y="747710"/>
                  </a:lnTo>
                  <a:lnTo>
                    <a:pt x="36950" y="752856"/>
                  </a:lnTo>
                  <a:close/>
                </a:path>
                <a:path w="1803400" h="946785">
                  <a:moveTo>
                    <a:pt x="966166" y="932688"/>
                  </a:moveTo>
                  <a:lnTo>
                    <a:pt x="902207" y="932688"/>
                  </a:lnTo>
                  <a:lnTo>
                    <a:pt x="900685" y="932371"/>
                  </a:lnTo>
                  <a:lnTo>
                    <a:pt x="1789176" y="748024"/>
                  </a:lnTo>
                  <a:lnTo>
                    <a:pt x="1789176" y="752856"/>
                  </a:lnTo>
                  <a:lnTo>
                    <a:pt x="1802892" y="752856"/>
                  </a:lnTo>
                  <a:lnTo>
                    <a:pt x="1802892" y="757427"/>
                  </a:lnTo>
                  <a:lnTo>
                    <a:pt x="966166" y="932688"/>
                  </a:lnTo>
                  <a:close/>
                </a:path>
                <a:path w="1803400" h="946785">
                  <a:moveTo>
                    <a:pt x="902207" y="932688"/>
                  </a:moveTo>
                  <a:lnTo>
                    <a:pt x="899159" y="932688"/>
                  </a:lnTo>
                  <a:lnTo>
                    <a:pt x="900685" y="932371"/>
                  </a:lnTo>
                  <a:lnTo>
                    <a:pt x="902207" y="932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235443" y="3725629"/>
            <a:ext cx="47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030303"/>
                </a:solidFill>
                <a:latin typeface="Calibri"/>
                <a:cs typeface="Calibri"/>
              </a:rPr>
              <a:t>System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316479" y="2215895"/>
            <a:ext cx="1176655" cy="1568450"/>
            <a:chOff x="2316479" y="2215895"/>
            <a:chExt cx="1176655" cy="1568450"/>
          </a:xfrm>
        </p:grpSpPr>
        <p:sp>
          <p:nvSpPr>
            <p:cNvPr id="10" name="object 10" descr=""/>
            <p:cNvSpPr/>
            <p:nvPr/>
          </p:nvSpPr>
          <p:spPr>
            <a:xfrm>
              <a:off x="2322575" y="2221991"/>
              <a:ext cx="1164590" cy="1554480"/>
            </a:xfrm>
            <a:custGeom>
              <a:avLst/>
              <a:gdLst/>
              <a:ahLst/>
              <a:cxnLst/>
              <a:rect l="l" t="t" r="r" b="b"/>
              <a:pathLst>
                <a:path w="1164589" h="1554479">
                  <a:moveTo>
                    <a:pt x="582167" y="1554480"/>
                  </a:moveTo>
                  <a:lnTo>
                    <a:pt x="0" y="1243583"/>
                  </a:lnTo>
                  <a:lnTo>
                    <a:pt x="0" y="0"/>
                  </a:lnTo>
                  <a:lnTo>
                    <a:pt x="1164335" y="0"/>
                  </a:lnTo>
                  <a:lnTo>
                    <a:pt x="1164335" y="1243583"/>
                  </a:lnTo>
                  <a:lnTo>
                    <a:pt x="582167" y="1554480"/>
                  </a:lnTo>
                  <a:close/>
                </a:path>
              </a:pathLst>
            </a:custGeom>
            <a:solidFill>
              <a:srgbClr val="163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316479" y="2215895"/>
              <a:ext cx="1176655" cy="1568450"/>
            </a:xfrm>
            <a:custGeom>
              <a:avLst/>
              <a:gdLst/>
              <a:ahLst/>
              <a:cxnLst/>
              <a:rect l="l" t="t" r="r" b="b"/>
              <a:pathLst>
                <a:path w="1176654" h="1568450">
                  <a:moveTo>
                    <a:pt x="588263" y="1568196"/>
                  </a:moveTo>
                  <a:lnTo>
                    <a:pt x="0" y="1254251"/>
                  </a:lnTo>
                  <a:lnTo>
                    <a:pt x="0" y="0"/>
                  </a:lnTo>
                  <a:lnTo>
                    <a:pt x="1176528" y="0"/>
                  </a:lnTo>
                  <a:lnTo>
                    <a:pt x="1176528" y="6096"/>
                  </a:lnTo>
                  <a:lnTo>
                    <a:pt x="12191" y="6096"/>
                  </a:lnTo>
                  <a:lnTo>
                    <a:pt x="6096" y="12192"/>
                  </a:lnTo>
                  <a:lnTo>
                    <a:pt x="12191" y="12192"/>
                  </a:lnTo>
                  <a:lnTo>
                    <a:pt x="12191" y="1245108"/>
                  </a:lnTo>
                  <a:lnTo>
                    <a:pt x="9143" y="1245108"/>
                  </a:lnTo>
                  <a:lnTo>
                    <a:pt x="12191" y="1249680"/>
                  </a:lnTo>
                  <a:lnTo>
                    <a:pt x="17705" y="1249680"/>
                  </a:lnTo>
                  <a:lnTo>
                    <a:pt x="588264" y="1554376"/>
                  </a:lnTo>
                  <a:lnTo>
                    <a:pt x="585216" y="1556004"/>
                  </a:lnTo>
                  <a:lnTo>
                    <a:pt x="611109" y="1556004"/>
                  </a:lnTo>
                  <a:lnTo>
                    <a:pt x="588263" y="1568196"/>
                  </a:lnTo>
                  <a:close/>
                </a:path>
                <a:path w="1176654" h="1568450">
                  <a:moveTo>
                    <a:pt x="12191" y="12192"/>
                  </a:moveTo>
                  <a:lnTo>
                    <a:pt x="6096" y="12192"/>
                  </a:lnTo>
                  <a:lnTo>
                    <a:pt x="12191" y="6096"/>
                  </a:lnTo>
                  <a:lnTo>
                    <a:pt x="12191" y="12192"/>
                  </a:lnTo>
                  <a:close/>
                </a:path>
                <a:path w="1176654" h="1568450">
                  <a:moveTo>
                    <a:pt x="1164336" y="12192"/>
                  </a:moveTo>
                  <a:lnTo>
                    <a:pt x="12191" y="12192"/>
                  </a:lnTo>
                  <a:lnTo>
                    <a:pt x="12191" y="6096"/>
                  </a:lnTo>
                  <a:lnTo>
                    <a:pt x="1164336" y="6096"/>
                  </a:lnTo>
                  <a:lnTo>
                    <a:pt x="1164336" y="12192"/>
                  </a:lnTo>
                  <a:close/>
                </a:path>
                <a:path w="1176654" h="1568450">
                  <a:moveTo>
                    <a:pt x="1164336" y="1246735"/>
                  </a:moveTo>
                  <a:lnTo>
                    <a:pt x="1164336" y="6096"/>
                  </a:lnTo>
                  <a:lnTo>
                    <a:pt x="1170432" y="12192"/>
                  </a:lnTo>
                  <a:lnTo>
                    <a:pt x="1176528" y="12192"/>
                  </a:lnTo>
                  <a:lnTo>
                    <a:pt x="1176528" y="1245108"/>
                  </a:lnTo>
                  <a:lnTo>
                    <a:pt x="1167384" y="1245108"/>
                  </a:lnTo>
                  <a:lnTo>
                    <a:pt x="1164336" y="1246735"/>
                  </a:lnTo>
                  <a:close/>
                </a:path>
                <a:path w="1176654" h="1568450">
                  <a:moveTo>
                    <a:pt x="1176528" y="12192"/>
                  </a:moveTo>
                  <a:lnTo>
                    <a:pt x="1170432" y="12192"/>
                  </a:lnTo>
                  <a:lnTo>
                    <a:pt x="1164336" y="6096"/>
                  </a:lnTo>
                  <a:lnTo>
                    <a:pt x="1176528" y="6096"/>
                  </a:lnTo>
                  <a:lnTo>
                    <a:pt x="1176528" y="12192"/>
                  </a:lnTo>
                  <a:close/>
                </a:path>
                <a:path w="1176654" h="1568450">
                  <a:moveTo>
                    <a:pt x="12191" y="1249680"/>
                  </a:moveTo>
                  <a:lnTo>
                    <a:pt x="9143" y="1245108"/>
                  </a:lnTo>
                  <a:lnTo>
                    <a:pt x="12191" y="1246735"/>
                  </a:lnTo>
                  <a:lnTo>
                    <a:pt x="12191" y="1249680"/>
                  </a:lnTo>
                  <a:close/>
                </a:path>
                <a:path w="1176654" h="1568450">
                  <a:moveTo>
                    <a:pt x="12191" y="1246735"/>
                  </a:moveTo>
                  <a:lnTo>
                    <a:pt x="9143" y="1245108"/>
                  </a:lnTo>
                  <a:lnTo>
                    <a:pt x="12191" y="1245108"/>
                  </a:lnTo>
                  <a:lnTo>
                    <a:pt x="12191" y="1246735"/>
                  </a:lnTo>
                  <a:close/>
                </a:path>
                <a:path w="1176654" h="1568450">
                  <a:moveTo>
                    <a:pt x="1164336" y="1249680"/>
                  </a:moveTo>
                  <a:lnTo>
                    <a:pt x="1164336" y="1246735"/>
                  </a:lnTo>
                  <a:lnTo>
                    <a:pt x="1167384" y="1245108"/>
                  </a:lnTo>
                  <a:lnTo>
                    <a:pt x="1164336" y="1249680"/>
                  </a:lnTo>
                  <a:close/>
                </a:path>
                <a:path w="1176654" h="1568450">
                  <a:moveTo>
                    <a:pt x="1176528" y="1249680"/>
                  </a:moveTo>
                  <a:lnTo>
                    <a:pt x="1164336" y="1249680"/>
                  </a:lnTo>
                  <a:lnTo>
                    <a:pt x="1167384" y="1245108"/>
                  </a:lnTo>
                  <a:lnTo>
                    <a:pt x="1176528" y="1245108"/>
                  </a:lnTo>
                  <a:lnTo>
                    <a:pt x="1176528" y="1249680"/>
                  </a:lnTo>
                  <a:close/>
                </a:path>
                <a:path w="1176654" h="1568450">
                  <a:moveTo>
                    <a:pt x="17705" y="1249680"/>
                  </a:moveTo>
                  <a:lnTo>
                    <a:pt x="12191" y="1249680"/>
                  </a:lnTo>
                  <a:lnTo>
                    <a:pt x="12191" y="1246735"/>
                  </a:lnTo>
                  <a:lnTo>
                    <a:pt x="17705" y="1249680"/>
                  </a:lnTo>
                  <a:close/>
                </a:path>
                <a:path w="1176654" h="1568450">
                  <a:moveTo>
                    <a:pt x="611109" y="1556004"/>
                  </a:moveTo>
                  <a:lnTo>
                    <a:pt x="591311" y="1556004"/>
                  </a:lnTo>
                  <a:lnTo>
                    <a:pt x="588264" y="1554376"/>
                  </a:lnTo>
                  <a:lnTo>
                    <a:pt x="1164336" y="1246735"/>
                  </a:lnTo>
                  <a:lnTo>
                    <a:pt x="1164336" y="1249680"/>
                  </a:lnTo>
                  <a:lnTo>
                    <a:pt x="1176528" y="1249680"/>
                  </a:lnTo>
                  <a:lnTo>
                    <a:pt x="1176528" y="1254251"/>
                  </a:lnTo>
                  <a:lnTo>
                    <a:pt x="611109" y="1556004"/>
                  </a:lnTo>
                  <a:close/>
                </a:path>
                <a:path w="1176654" h="1568450">
                  <a:moveTo>
                    <a:pt x="591311" y="1556004"/>
                  </a:moveTo>
                  <a:lnTo>
                    <a:pt x="585216" y="1556004"/>
                  </a:lnTo>
                  <a:lnTo>
                    <a:pt x="588264" y="1554376"/>
                  </a:lnTo>
                  <a:lnTo>
                    <a:pt x="591311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35443" y="2171198"/>
            <a:ext cx="8845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030303"/>
                </a:solidFill>
                <a:latin typeface="Calibri"/>
                <a:cs typeface="Calibri"/>
              </a:rPr>
              <a:t>Project</a:t>
            </a:r>
            <a:r>
              <a:rPr dirty="0" sz="1200" spc="-10" b="1" i="1">
                <a:solidFill>
                  <a:srgbClr val="030303"/>
                </a:solidFill>
                <a:latin typeface="Calibri"/>
                <a:cs typeface="Calibri"/>
              </a:rPr>
              <a:t> Management Process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79394" y="2965210"/>
            <a:ext cx="6737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>
                <a:solidFill>
                  <a:srgbClr val="FFFFFF"/>
                </a:solidFill>
                <a:latin typeface="Microsoft Sans Serif"/>
                <a:cs typeface="Microsoft Sans Serif"/>
              </a:rPr>
              <a:t>Planning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35552" y="2294649"/>
            <a:ext cx="233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">
                <a:solidFill>
                  <a:srgbClr val="FFFFFF"/>
                </a:solidFill>
                <a:latin typeface="Cambria"/>
                <a:cs typeface="Cambria"/>
              </a:rPr>
              <a:t>Control/Monitoring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866888" y="2215895"/>
            <a:ext cx="1176655" cy="1568450"/>
            <a:chOff x="7866888" y="2215895"/>
            <a:chExt cx="1176655" cy="1568450"/>
          </a:xfrm>
        </p:grpSpPr>
        <p:sp>
          <p:nvSpPr>
            <p:cNvPr id="16" name="object 16" descr=""/>
            <p:cNvSpPr/>
            <p:nvPr/>
          </p:nvSpPr>
          <p:spPr>
            <a:xfrm>
              <a:off x="7872984" y="2221991"/>
              <a:ext cx="1164590" cy="1554480"/>
            </a:xfrm>
            <a:custGeom>
              <a:avLst/>
              <a:gdLst/>
              <a:ahLst/>
              <a:cxnLst/>
              <a:rect l="l" t="t" r="r" b="b"/>
              <a:pathLst>
                <a:path w="1164590" h="1554479">
                  <a:moveTo>
                    <a:pt x="582167" y="1554480"/>
                  </a:moveTo>
                  <a:lnTo>
                    <a:pt x="0" y="1243583"/>
                  </a:lnTo>
                  <a:lnTo>
                    <a:pt x="0" y="0"/>
                  </a:lnTo>
                  <a:lnTo>
                    <a:pt x="1164335" y="0"/>
                  </a:lnTo>
                  <a:lnTo>
                    <a:pt x="1164335" y="1243583"/>
                  </a:lnTo>
                  <a:lnTo>
                    <a:pt x="582167" y="1554480"/>
                  </a:lnTo>
                  <a:close/>
                </a:path>
              </a:pathLst>
            </a:custGeom>
            <a:solidFill>
              <a:srgbClr val="163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866888" y="2215895"/>
              <a:ext cx="1176655" cy="1568450"/>
            </a:xfrm>
            <a:custGeom>
              <a:avLst/>
              <a:gdLst/>
              <a:ahLst/>
              <a:cxnLst/>
              <a:rect l="l" t="t" r="r" b="b"/>
              <a:pathLst>
                <a:path w="1176654" h="1568450">
                  <a:moveTo>
                    <a:pt x="588264" y="1568196"/>
                  </a:moveTo>
                  <a:lnTo>
                    <a:pt x="0" y="1254251"/>
                  </a:lnTo>
                  <a:lnTo>
                    <a:pt x="0" y="0"/>
                  </a:lnTo>
                  <a:lnTo>
                    <a:pt x="1176528" y="0"/>
                  </a:lnTo>
                  <a:lnTo>
                    <a:pt x="1176528" y="6096"/>
                  </a:lnTo>
                  <a:lnTo>
                    <a:pt x="12191" y="6096"/>
                  </a:lnTo>
                  <a:lnTo>
                    <a:pt x="6096" y="12192"/>
                  </a:lnTo>
                  <a:lnTo>
                    <a:pt x="12191" y="12192"/>
                  </a:lnTo>
                  <a:lnTo>
                    <a:pt x="12191" y="1245108"/>
                  </a:lnTo>
                  <a:lnTo>
                    <a:pt x="9143" y="1245108"/>
                  </a:lnTo>
                  <a:lnTo>
                    <a:pt x="12191" y="1249680"/>
                  </a:lnTo>
                  <a:lnTo>
                    <a:pt x="17705" y="1249680"/>
                  </a:lnTo>
                  <a:lnTo>
                    <a:pt x="588264" y="1554376"/>
                  </a:lnTo>
                  <a:lnTo>
                    <a:pt x="585216" y="1556004"/>
                  </a:lnTo>
                  <a:lnTo>
                    <a:pt x="611109" y="1556004"/>
                  </a:lnTo>
                  <a:lnTo>
                    <a:pt x="588264" y="1568196"/>
                  </a:lnTo>
                  <a:close/>
                </a:path>
                <a:path w="1176654" h="1568450">
                  <a:moveTo>
                    <a:pt x="12191" y="12192"/>
                  </a:moveTo>
                  <a:lnTo>
                    <a:pt x="6096" y="12192"/>
                  </a:lnTo>
                  <a:lnTo>
                    <a:pt x="12191" y="6096"/>
                  </a:lnTo>
                  <a:lnTo>
                    <a:pt x="12191" y="12192"/>
                  </a:lnTo>
                  <a:close/>
                </a:path>
                <a:path w="1176654" h="1568450">
                  <a:moveTo>
                    <a:pt x="1162812" y="12192"/>
                  </a:moveTo>
                  <a:lnTo>
                    <a:pt x="12191" y="12192"/>
                  </a:lnTo>
                  <a:lnTo>
                    <a:pt x="12191" y="6096"/>
                  </a:lnTo>
                  <a:lnTo>
                    <a:pt x="1162812" y="6096"/>
                  </a:lnTo>
                  <a:lnTo>
                    <a:pt x="1162812" y="12192"/>
                  </a:lnTo>
                  <a:close/>
                </a:path>
                <a:path w="1176654" h="1568450">
                  <a:moveTo>
                    <a:pt x="1162812" y="1247549"/>
                  </a:moveTo>
                  <a:lnTo>
                    <a:pt x="1162812" y="6096"/>
                  </a:lnTo>
                  <a:lnTo>
                    <a:pt x="1170432" y="12192"/>
                  </a:lnTo>
                  <a:lnTo>
                    <a:pt x="1176528" y="12192"/>
                  </a:lnTo>
                  <a:lnTo>
                    <a:pt x="1176528" y="1245108"/>
                  </a:lnTo>
                  <a:lnTo>
                    <a:pt x="1167384" y="1245108"/>
                  </a:lnTo>
                  <a:lnTo>
                    <a:pt x="1162812" y="1247549"/>
                  </a:lnTo>
                  <a:close/>
                </a:path>
                <a:path w="1176654" h="1568450">
                  <a:moveTo>
                    <a:pt x="1176528" y="12192"/>
                  </a:moveTo>
                  <a:lnTo>
                    <a:pt x="1170432" y="12192"/>
                  </a:lnTo>
                  <a:lnTo>
                    <a:pt x="1162812" y="6096"/>
                  </a:lnTo>
                  <a:lnTo>
                    <a:pt x="1176528" y="6096"/>
                  </a:lnTo>
                  <a:lnTo>
                    <a:pt x="1176528" y="12192"/>
                  </a:lnTo>
                  <a:close/>
                </a:path>
                <a:path w="1176654" h="1568450">
                  <a:moveTo>
                    <a:pt x="12191" y="1249680"/>
                  </a:moveTo>
                  <a:lnTo>
                    <a:pt x="9143" y="1245108"/>
                  </a:lnTo>
                  <a:lnTo>
                    <a:pt x="12191" y="1246735"/>
                  </a:lnTo>
                  <a:lnTo>
                    <a:pt x="12191" y="1249680"/>
                  </a:lnTo>
                  <a:close/>
                </a:path>
                <a:path w="1176654" h="1568450">
                  <a:moveTo>
                    <a:pt x="12191" y="1246735"/>
                  </a:moveTo>
                  <a:lnTo>
                    <a:pt x="9143" y="1245108"/>
                  </a:lnTo>
                  <a:lnTo>
                    <a:pt x="12191" y="1245108"/>
                  </a:lnTo>
                  <a:lnTo>
                    <a:pt x="12191" y="1246735"/>
                  </a:lnTo>
                  <a:close/>
                </a:path>
                <a:path w="1176654" h="1568450">
                  <a:moveTo>
                    <a:pt x="1162812" y="1249680"/>
                  </a:moveTo>
                  <a:lnTo>
                    <a:pt x="1162812" y="1247549"/>
                  </a:lnTo>
                  <a:lnTo>
                    <a:pt x="1167384" y="1245108"/>
                  </a:lnTo>
                  <a:lnTo>
                    <a:pt x="1162812" y="1249680"/>
                  </a:lnTo>
                  <a:close/>
                </a:path>
                <a:path w="1176654" h="1568450">
                  <a:moveTo>
                    <a:pt x="1176528" y="1249680"/>
                  </a:moveTo>
                  <a:lnTo>
                    <a:pt x="1162812" y="1249680"/>
                  </a:lnTo>
                  <a:lnTo>
                    <a:pt x="1167384" y="1245108"/>
                  </a:lnTo>
                  <a:lnTo>
                    <a:pt x="1176528" y="1245108"/>
                  </a:lnTo>
                  <a:lnTo>
                    <a:pt x="1176528" y="1249680"/>
                  </a:lnTo>
                  <a:close/>
                </a:path>
                <a:path w="1176654" h="1568450">
                  <a:moveTo>
                    <a:pt x="17705" y="1249680"/>
                  </a:moveTo>
                  <a:lnTo>
                    <a:pt x="12191" y="1249680"/>
                  </a:lnTo>
                  <a:lnTo>
                    <a:pt x="12191" y="1246735"/>
                  </a:lnTo>
                  <a:lnTo>
                    <a:pt x="17705" y="1249680"/>
                  </a:lnTo>
                  <a:close/>
                </a:path>
                <a:path w="1176654" h="1568450">
                  <a:moveTo>
                    <a:pt x="611109" y="1556004"/>
                  </a:moveTo>
                  <a:lnTo>
                    <a:pt x="591312" y="1556004"/>
                  </a:lnTo>
                  <a:lnTo>
                    <a:pt x="588264" y="1554376"/>
                  </a:lnTo>
                  <a:lnTo>
                    <a:pt x="1162812" y="1247549"/>
                  </a:lnTo>
                  <a:lnTo>
                    <a:pt x="1162812" y="1249680"/>
                  </a:lnTo>
                  <a:lnTo>
                    <a:pt x="1176528" y="1249680"/>
                  </a:lnTo>
                  <a:lnTo>
                    <a:pt x="1176528" y="1254251"/>
                  </a:lnTo>
                  <a:lnTo>
                    <a:pt x="611109" y="1556004"/>
                  </a:lnTo>
                  <a:close/>
                </a:path>
                <a:path w="1176654" h="1568450">
                  <a:moveTo>
                    <a:pt x="591312" y="1556004"/>
                  </a:moveTo>
                  <a:lnTo>
                    <a:pt x="585216" y="1556004"/>
                  </a:lnTo>
                  <a:lnTo>
                    <a:pt x="588264" y="1554376"/>
                  </a:lnTo>
                  <a:lnTo>
                    <a:pt x="591312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137610" y="2622279"/>
            <a:ext cx="683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>
                <a:solidFill>
                  <a:srgbClr val="FFFFFF"/>
                </a:solidFill>
                <a:latin typeface="Microsoft Sans Serif"/>
                <a:cs typeface="Microsoft Sans Serif"/>
              </a:rPr>
              <a:t>Closeout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807964" y="2837688"/>
            <a:ext cx="1803400" cy="946785"/>
            <a:chOff x="5807964" y="2837688"/>
            <a:chExt cx="1803400" cy="946785"/>
          </a:xfrm>
        </p:grpSpPr>
        <p:sp>
          <p:nvSpPr>
            <p:cNvPr id="20" name="object 20" descr=""/>
            <p:cNvSpPr/>
            <p:nvPr/>
          </p:nvSpPr>
          <p:spPr>
            <a:xfrm>
              <a:off x="5814060" y="2843784"/>
              <a:ext cx="1790700" cy="932815"/>
            </a:xfrm>
            <a:custGeom>
              <a:avLst/>
              <a:gdLst/>
              <a:ahLst/>
              <a:cxnLst/>
              <a:rect l="l" t="t" r="r" b="b"/>
              <a:pathLst>
                <a:path w="1790700" h="932814">
                  <a:moveTo>
                    <a:pt x="894587" y="932688"/>
                  </a:moveTo>
                  <a:lnTo>
                    <a:pt x="0" y="746759"/>
                  </a:lnTo>
                  <a:lnTo>
                    <a:pt x="0" y="0"/>
                  </a:lnTo>
                  <a:lnTo>
                    <a:pt x="1790700" y="0"/>
                  </a:lnTo>
                  <a:lnTo>
                    <a:pt x="1790700" y="746759"/>
                  </a:lnTo>
                  <a:lnTo>
                    <a:pt x="894587" y="932688"/>
                  </a:lnTo>
                  <a:close/>
                </a:path>
              </a:pathLst>
            </a:custGeom>
            <a:solidFill>
              <a:srgbClr val="163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807964" y="2837688"/>
              <a:ext cx="1803400" cy="946785"/>
            </a:xfrm>
            <a:custGeom>
              <a:avLst/>
              <a:gdLst/>
              <a:ahLst/>
              <a:cxnLst/>
              <a:rect l="l" t="t" r="r" b="b"/>
              <a:pathLst>
                <a:path w="1803400" h="946785">
                  <a:moveTo>
                    <a:pt x="900684" y="946404"/>
                  </a:moveTo>
                  <a:lnTo>
                    <a:pt x="0" y="757427"/>
                  </a:lnTo>
                  <a:lnTo>
                    <a:pt x="0" y="0"/>
                  </a:lnTo>
                  <a:lnTo>
                    <a:pt x="1802892" y="0"/>
                  </a:lnTo>
                  <a:lnTo>
                    <a:pt x="1802892" y="6096"/>
                  </a:lnTo>
                  <a:lnTo>
                    <a:pt x="12191" y="6096"/>
                  </a:lnTo>
                  <a:lnTo>
                    <a:pt x="6095" y="12192"/>
                  </a:lnTo>
                  <a:lnTo>
                    <a:pt x="12191" y="12192"/>
                  </a:lnTo>
                  <a:lnTo>
                    <a:pt x="12191" y="746760"/>
                  </a:lnTo>
                  <a:lnTo>
                    <a:pt x="7620" y="746760"/>
                  </a:lnTo>
                  <a:lnTo>
                    <a:pt x="12191" y="752856"/>
                  </a:lnTo>
                  <a:lnTo>
                    <a:pt x="36950" y="752856"/>
                  </a:lnTo>
                  <a:lnTo>
                    <a:pt x="901446" y="932529"/>
                  </a:lnTo>
                  <a:lnTo>
                    <a:pt x="900684" y="932688"/>
                  </a:lnTo>
                  <a:lnTo>
                    <a:pt x="966166" y="932688"/>
                  </a:lnTo>
                  <a:lnTo>
                    <a:pt x="900684" y="946404"/>
                  </a:lnTo>
                  <a:close/>
                </a:path>
                <a:path w="1803400" h="946785">
                  <a:moveTo>
                    <a:pt x="12191" y="12192"/>
                  </a:moveTo>
                  <a:lnTo>
                    <a:pt x="6095" y="12192"/>
                  </a:lnTo>
                  <a:lnTo>
                    <a:pt x="12191" y="6096"/>
                  </a:lnTo>
                  <a:lnTo>
                    <a:pt x="12191" y="12192"/>
                  </a:lnTo>
                  <a:close/>
                </a:path>
                <a:path w="1803400" h="946785">
                  <a:moveTo>
                    <a:pt x="1790700" y="12192"/>
                  </a:moveTo>
                  <a:lnTo>
                    <a:pt x="12191" y="12192"/>
                  </a:lnTo>
                  <a:lnTo>
                    <a:pt x="12191" y="6096"/>
                  </a:lnTo>
                  <a:lnTo>
                    <a:pt x="1790700" y="6096"/>
                  </a:lnTo>
                  <a:lnTo>
                    <a:pt x="1790700" y="12192"/>
                  </a:lnTo>
                  <a:close/>
                </a:path>
                <a:path w="1803400" h="946785">
                  <a:moveTo>
                    <a:pt x="1790700" y="747710"/>
                  </a:moveTo>
                  <a:lnTo>
                    <a:pt x="1790700" y="6096"/>
                  </a:lnTo>
                  <a:lnTo>
                    <a:pt x="1796796" y="12192"/>
                  </a:lnTo>
                  <a:lnTo>
                    <a:pt x="1802892" y="12192"/>
                  </a:lnTo>
                  <a:lnTo>
                    <a:pt x="1802892" y="746760"/>
                  </a:lnTo>
                  <a:lnTo>
                    <a:pt x="1795272" y="746760"/>
                  </a:lnTo>
                  <a:lnTo>
                    <a:pt x="1790700" y="747710"/>
                  </a:lnTo>
                  <a:close/>
                </a:path>
                <a:path w="1803400" h="946785">
                  <a:moveTo>
                    <a:pt x="1802892" y="12192"/>
                  </a:moveTo>
                  <a:lnTo>
                    <a:pt x="1796796" y="12192"/>
                  </a:lnTo>
                  <a:lnTo>
                    <a:pt x="1790700" y="6096"/>
                  </a:lnTo>
                  <a:lnTo>
                    <a:pt x="1802892" y="6096"/>
                  </a:lnTo>
                  <a:lnTo>
                    <a:pt x="1802892" y="12192"/>
                  </a:lnTo>
                  <a:close/>
                </a:path>
                <a:path w="1803400" h="946785">
                  <a:moveTo>
                    <a:pt x="12191" y="752856"/>
                  </a:moveTo>
                  <a:lnTo>
                    <a:pt x="7620" y="746760"/>
                  </a:lnTo>
                  <a:lnTo>
                    <a:pt x="12191" y="747710"/>
                  </a:lnTo>
                  <a:lnTo>
                    <a:pt x="12191" y="752856"/>
                  </a:lnTo>
                  <a:close/>
                </a:path>
                <a:path w="1803400" h="946785">
                  <a:moveTo>
                    <a:pt x="12191" y="747710"/>
                  </a:moveTo>
                  <a:lnTo>
                    <a:pt x="7620" y="746760"/>
                  </a:lnTo>
                  <a:lnTo>
                    <a:pt x="12191" y="746760"/>
                  </a:lnTo>
                  <a:lnTo>
                    <a:pt x="12191" y="747710"/>
                  </a:lnTo>
                  <a:close/>
                </a:path>
                <a:path w="1803400" h="946785">
                  <a:moveTo>
                    <a:pt x="1790700" y="752856"/>
                  </a:moveTo>
                  <a:lnTo>
                    <a:pt x="1790700" y="747710"/>
                  </a:lnTo>
                  <a:lnTo>
                    <a:pt x="1795272" y="746760"/>
                  </a:lnTo>
                  <a:lnTo>
                    <a:pt x="1790700" y="752856"/>
                  </a:lnTo>
                  <a:close/>
                </a:path>
                <a:path w="1803400" h="946785">
                  <a:moveTo>
                    <a:pt x="1802892" y="752856"/>
                  </a:moveTo>
                  <a:lnTo>
                    <a:pt x="1790700" y="752856"/>
                  </a:lnTo>
                  <a:lnTo>
                    <a:pt x="1795272" y="746760"/>
                  </a:lnTo>
                  <a:lnTo>
                    <a:pt x="1802892" y="746760"/>
                  </a:lnTo>
                  <a:lnTo>
                    <a:pt x="1802892" y="752856"/>
                  </a:lnTo>
                  <a:close/>
                </a:path>
                <a:path w="1803400" h="946785">
                  <a:moveTo>
                    <a:pt x="36950" y="752856"/>
                  </a:moveTo>
                  <a:lnTo>
                    <a:pt x="12191" y="752856"/>
                  </a:lnTo>
                  <a:lnTo>
                    <a:pt x="12191" y="747710"/>
                  </a:lnTo>
                  <a:lnTo>
                    <a:pt x="36950" y="752856"/>
                  </a:lnTo>
                  <a:close/>
                </a:path>
                <a:path w="1803400" h="946785">
                  <a:moveTo>
                    <a:pt x="966166" y="932688"/>
                  </a:moveTo>
                  <a:lnTo>
                    <a:pt x="902208" y="932688"/>
                  </a:lnTo>
                  <a:lnTo>
                    <a:pt x="901446" y="932529"/>
                  </a:lnTo>
                  <a:lnTo>
                    <a:pt x="1790700" y="747710"/>
                  </a:lnTo>
                  <a:lnTo>
                    <a:pt x="1790700" y="752856"/>
                  </a:lnTo>
                  <a:lnTo>
                    <a:pt x="1802892" y="752856"/>
                  </a:lnTo>
                  <a:lnTo>
                    <a:pt x="1802892" y="757427"/>
                  </a:lnTo>
                  <a:lnTo>
                    <a:pt x="966166" y="932688"/>
                  </a:lnTo>
                  <a:close/>
                </a:path>
                <a:path w="1803400" h="946785">
                  <a:moveTo>
                    <a:pt x="902208" y="932688"/>
                  </a:moveTo>
                  <a:lnTo>
                    <a:pt x="900684" y="932688"/>
                  </a:lnTo>
                  <a:lnTo>
                    <a:pt x="901446" y="932529"/>
                  </a:lnTo>
                  <a:lnTo>
                    <a:pt x="902208" y="932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02704" y="2978868"/>
            <a:ext cx="758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0">
                <a:solidFill>
                  <a:srgbClr val="FFFFFF"/>
                </a:solidFill>
                <a:latin typeface="Microsoft Sans Serif"/>
                <a:cs typeface="Microsoft Sans Serif"/>
              </a:rPr>
              <a:t>Execution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561313" y="2622279"/>
            <a:ext cx="643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14">
                <a:solidFill>
                  <a:srgbClr val="FFFFFF"/>
                </a:solidFill>
                <a:latin typeface="Microsoft Sans Serif"/>
                <a:cs typeface="Microsoft Sans Serif"/>
              </a:rPr>
              <a:t>Initiating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235443" y="3908538"/>
            <a:ext cx="8693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030303"/>
                </a:solidFill>
                <a:latin typeface="Calibri"/>
                <a:cs typeface="Calibri"/>
              </a:rPr>
              <a:t>Development</a:t>
            </a:r>
            <a:r>
              <a:rPr dirty="0" sz="1200" spc="-10" b="1" i="1">
                <a:solidFill>
                  <a:srgbClr val="030303"/>
                </a:solidFill>
                <a:latin typeface="Calibri"/>
                <a:cs typeface="Calibri"/>
              </a:rPr>
              <a:t> Process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301239" y="3925823"/>
            <a:ext cx="1624965" cy="791210"/>
            <a:chOff x="2301239" y="3925823"/>
            <a:chExt cx="1624965" cy="791210"/>
          </a:xfrm>
        </p:grpSpPr>
        <p:sp>
          <p:nvSpPr>
            <p:cNvPr id="27" name="object 27" descr=""/>
            <p:cNvSpPr/>
            <p:nvPr/>
          </p:nvSpPr>
          <p:spPr>
            <a:xfrm>
              <a:off x="2307335" y="3931919"/>
              <a:ext cx="1612900" cy="777240"/>
            </a:xfrm>
            <a:custGeom>
              <a:avLst/>
              <a:gdLst/>
              <a:ahLst/>
              <a:cxnLst/>
              <a:rect l="l" t="t" r="r" b="b"/>
              <a:pathLst>
                <a:path w="1612900" h="777239">
                  <a:moveTo>
                    <a:pt x="1612391" y="777240"/>
                  </a:moveTo>
                  <a:lnTo>
                    <a:pt x="0" y="777240"/>
                  </a:lnTo>
                  <a:lnTo>
                    <a:pt x="0" y="0"/>
                  </a:lnTo>
                  <a:lnTo>
                    <a:pt x="1612391" y="0"/>
                  </a:lnTo>
                  <a:lnTo>
                    <a:pt x="1612391" y="777240"/>
                  </a:lnTo>
                  <a:close/>
                </a:path>
              </a:pathLst>
            </a:custGeom>
            <a:solidFill>
              <a:srgbClr val="DBDB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301239" y="3925823"/>
              <a:ext cx="1624965" cy="791210"/>
            </a:xfrm>
            <a:custGeom>
              <a:avLst/>
              <a:gdLst/>
              <a:ahLst/>
              <a:cxnLst/>
              <a:rect l="l" t="t" r="r" b="b"/>
              <a:pathLst>
                <a:path w="1624964" h="791210">
                  <a:moveTo>
                    <a:pt x="1624584" y="790956"/>
                  </a:moveTo>
                  <a:lnTo>
                    <a:pt x="0" y="790956"/>
                  </a:lnTo>
                  <a:lnTo>
                    <a:pt x="0" y="0"/>
                  </a:lnTo>
                  <a:lnTo>
                    <a:pt x="1624584" y="0"/>
                  </a:lnTo>
                  <a:lnTo>
                    <a:pt x="1624584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777240"/>
                  </a:lnTo>
                  <a:lnTo>
                    <a:pt x="6096" y="777240"/>
                  </a:lnTo>
                  <a:lnTo>
                    <a:pt x="12192" y="783336"/>
                  </a:lnTo>
                  <a:lnTo>
                    <a:pt x="1624584" y="783336"/>
                  </a:lnTo>
                  <a:lnTo>
                    <a:pt x="1624584" y="790956"/>
                  </a:lnTo>
                  <a:close/>
                </a:path>
                <a:path w="1624964" h="79121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624964" h="791210">
                  <a:moveTo>
                    <a:pt x="1610868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610868" y="6096"/>
                  </a:lnTo>
                  <a:lnTo>
                    <a:pt x="1610868" y="12192"/>
                  </a:lnTo>
                  <a:close/>
                </a:path>
                <a:path w="1624964" h="791210">
                  <a:moveTo>
                    <a:pt x="1610868" y="783336"/>
                  </a:moveTo>
                  <a:lnTo>
                    <a:pt x="1610868" y="6096"/>
                  </a:lnTo>
                  <a:lnTo>
                    <a:pt x="1618488" y="12192"/>
                  </a:lnTo>
                  <a:lnTo>
                    <a:pt x="1624584" y="12192"/>
                  </a:lnTo>
                  <a:lnTo>
                    <a:pt x="1624584" y="777240"/>
                  </a:lnTo>
                  <a:lnTo>
                    <a:pt x="1618488" y="777240"/>
                  </a:lnTo>
                  <a:lnTo>
                    <a:pt x="1610868" y="783336"/>
                  </a:lnTo>
                  <a:close/>
                </a:path>
                <a:path w="1624964" h="791210">
                  <a:moveTo>
                    <a:pt x="1624584" y="12192"/>
                  </a:moveTo>
                  <a:lnTo>
                    <a:pt x="1618488" y="12192"/>
                  </a:lnTo>
                  <a:lnTo>
                    <a:pt x="1610868" y="6096"/>
                  </a:lnTo>
                  <a:lnTo>
                    <a:pt x="1624584" y="6096"/>
                  </a:lnTo>
                  <a:lnTo>
                    <a:pt x="1624584" y="12192"/>
                  </a:lnTo>
                  <a:close/>
                </a:path>
                <a:path w="1624964" h="791210">
                  <a:moveTo>
                    <a:pt x="12192" y="783336"/>
                  </a:moveTo>
                  <a:lnTo>
                    <a:pt x="6096" y="777240"/>
                  </a:lnTo>
                  <a:lnTo>
                    <a:pt x="12192" y="777240"/>
                  </a:lnTo>
                  <a:lnTo>
                    <a:pt x="12192" y="783336"/>
                  </a:lnTo>
                  <a:close/>
                </a:path>
                <a:path w="1624964" h="791210">
                  <a:moveTo>
                    <a:pt x="1610868" y="783336"/>
                  </a:moveTo>
                  <a:lnTo>
                    <a:pt x="12192" y="783336"/>
                  </a:lnTo>
                  <a:lnTo>
                    <a:pt x="12192" y="777240"/>
                  </a:lnTo>
                  <a:lnTo>
                    <a:pt x="1610868" y="777240"/>
                  </a:lnTo>
                  <a:lnTo>
                    <a:pt x="1610868" y="783336"/>
                  </a:lnTo>
                  <a:close/>
                </a:path>
                <a:path w="1624964" h="791210">
                  <a:moveTo>
                    <a:pt x="1624584" y="783336"/>
                  </a:moveTo>
                  <a:lnTo>
                    <a:pt x="1610868" y="783336"/>
                  </a:lnTo>
                  <a:lnTo>
                    <a:pt x="1618488" y="777240"/>
                  </a:lnTo>
                  <a:lnTo>
                    <a:pt x="1624584" y="777240"/>
                  </a:lnTo>
                  <a:lnTo>
                    <a:pt x="1624584" y="78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307336" y="3931920"/>
            <a:ext cx="1612900" cy="7772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Planning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002023" y="3925823"/>
            <a:ext cx="1624965" cy="791210"/>
            <a:chOff x="4002023" y="3925823"/>
            <a:chExt cx="1624965" cy="791210"/>
          </a:xfrm>
        </p:grpSpPr>
        <p:sp>
          <p:nvSpPr>
            <p:cNvPr id="31" name="object 31" descr=""/>
            <p:cNvSpPr/>
            <p:nvPr/>
          </p:nvSpPr>
          <p:spPr>
            <a:xfrm>
              <a:off x="4008119" y="3931919"/>
              <a:ext cx="1612900" cy="777240"/>
            </a:xfrm>
            <a:custGeom>
              <a:avLst/>
              <a:gdLst/>
              <a:ahLst/>
              <a:cxnLst/>
              <a:rect l="l" t="t" r="r" b="b"/>
              <a:pathLst>
                <a:path w="1612900" h="777239">
                  <a:moveTo>
                    <a:pt x="1612392" y="777240"/>
                  </a:moveTo>
                  <a:lnTo>
                    <a:pt x="0" y="777240"/>
                  </a:lnTo>
                  <a:lnTo>
                    <a:pt x="0" y="0"/>
                  </a:lnTo>
                  <a:lnTo>
                    <a:pt x="1612392" y="0"/>
                  </a:lnTo>
                  <a:lnTo>
                    <a:pt x="1612392" y="777240"/>
                  </a:lnTo>
                  <a:close/>
                </a:path>
              </a:pathLst>
            </a:custGeom>
            <a:solidFill>
              <a:srgbClr val="DBDB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002023" y="3925823"/>
              <a:ext cx="1624965" cy="791210"/>
            </a:xfrm>
            <a:custGeom>
              <a:avLst/>
              <a:gdLst/>
              <a:ahLst/>
              <a:cxnLst/>
              <a:rect l="l" t="t" r="r" b="b"/>
              <a:pathLst>
                <a:path w="1624964" h="791210">
                  <a:moveTo>
                    <a:pt x="1624584" y="790956"/>
                  </a:moveTo>
                  <a:lnTo>
                    <a:pt x="0" y="790956"/>
                  </a:lnTo>
                  <a:lnTo>
                    <a:pt x="0" y="0"/>
                  </a:lnTo>
                  <a:lnTo>
                    <a:pt x="1624584" y="0"/>
                  </a:lnTo>
                  <a:lnTo>
                    <a:pt x="1624584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777240"/>
                  </a:lnTo>
                  <a:lnTo>
                    <a:pt x="6096" y="777240"/>
                  </a:lnTo>
                  <a:lnTo>
                    <a:pt x="13716" y="783336"/>
                  </a:lnTo>
                  <a:lnTo>
                    <a:pt x="1624584" y="783336"/>
                  </a:lnTo>
                  <a:lnTo>
                    <a:pt x="1624584" y="790956"/>
                  </a:lnTo>
                  <a:close/>
                </a:path>
                <a:path w="1624964" h="79121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624964" h="791210">
                  <a:moveTo>
                    <a:pt x="161239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612392" y="6096"/>
                  </a:lnTo>
                  <a:lnTo>
                    <a:pt x="1612392" y="12192"/>
                  </a:lnTo>
                  <a:close/>
                </a:path>
                <a:path w="1624964" h="791210">
                  <a:moveTo>
                    <a:pt x="1612392" y="783336"/>
                  </a:moveTo>
                  <a:lnTo>
                    <a:pt x="1612392" y="6096"/>
                  </a:lnTo>
                  <a:lnTo>
                    <a:pt x="1618488" y="12192"/>
                  </a:lnTo>
                  <a:lnTo>
                    <a:pt x="1624584" y="12192"/>
                  </a:lnTo>
                  <a:lnTo>
                    <a:pt x="1624584" y="777240"/>
                  </a:lnTo>
                  <a:lnTo>
                    <a:pt x="1618488" y="777240"/>
                  </a:lnTo>
                  <a:lnTo>
                    <a:pt x="1612392" y="783336"/>
                  </a:lnTo>
                  <a:close/>
                </a:path>
                <a:path w="1624964" h="791210">
                  <a:moveTo>
                    <a:pt x="1624584" y="12192"/>
                  </a:moveTo>
                  <a:lnTo>
                    <a:pt x="1618488" y="12192"/>
                  </a:lnTo>
                  <a:lnTo>
                    <a:pt x="1612392" y="6096"/>
                  </a:lnTo>
                  <a:lnTo>
                    <a:pt x="1624584" y="6096"/>
                  </a:lnTo>
                  <a:lnTo>
                    <a:pt x="1624584" y="12192"/>
                  </a:lnTo>
                  <a:close/>
                </a:path>
                <a:path w="1624964" h="791210">
                  <a:moveTo>
                    <a:pt x="13716" y="783336"/>
                  </a:moveTo>
                  <a:lnTo>
                    <a:pt x="6096" y="777240"/>
                  </a:lnTo>
                  <a:lnTo>
                    <a:pt x="13716" y="777240"/>
                  </a:lnTo>
                  <a:lnTo>
                    <a:pt x="13716" y="783336"/>
                  </a:lnTo>
                  <a:close/>
                </a:path>
                <a:path w="1624964" h="791210">
                  <a:moveTo>
                    <a:pt x="1612392" y="783336"/>
                  </a:moveTo>
                  <a:lnTo>
                    <a:pt x="13716" y="783336"/>
                  </a:lnTo>
                  <a:lnTo>
                    <a:pt x="13716" y="777240"/>
                  </a:lnTo>
                  <a:lnTo>
                    <a:pt x="1612392" y="777240"/>
                  </a:lnTo>
                  <a:lnTo>
                    <a:pt x="1612392" y="783336"/>
                  </a:lnTo>
                  <a:close/>
                </a:path>
                <a:path w="1624964" h="791210">
                  <a:moveTo>
                    <a:pt x="1624584" y="783336"/>
                  </a:moveTo>
                  <a:lnTo>
                    <a:pt x="1612392" y="783336"/>
                  </a:lnTo>
                  <a:lnTo>
                    <a:pt x="1618488" y="777240"/>
                  </a:lnTo>
                  <a:lnTo>
                    <a:pt x="1624584" y="777240"/>
                  </a:lnTo>
                  <a:lnTo>
                    <a:pt x="1624584" y="78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008120" y="3931920"/>
            <a:ext cx="1612900" cy="7772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702807" y="3925823"/>
            <a:ext cx="1624965" cy="791210"/>
            <a:chOff x="5702807" y="3925823"/>
            <a:chExt cx="1624965" cy="791210"/>
          </a:xfrm>
        </p:grpSpPr>
        <p:sp>
          <p:nvSpPr>
            <p:cNvPr id="35" name="object 35" descr=""/>
            <p:cNvSpPr/>
            <p:nvPr/>
          </p:nvSpPr>
          <p:spPr>
            <a:xfrm>
              <a:off x="5708903" y="3931919"/>
              <a:ext cx="1612900" cy="777240"/>
            </a:xfrm>
            <a:custGeom>
              <a:avLst/>
              <a:gdLst/>
              <a:ahLst/>
              <a:cxnLst/>
              <a:rect l="l" t="t" r="r" b="b"/>
              <a:pathLst>
                <a:path w="1612900" h="777239">
                  <a:moveTo>
                    <a:pt x="1612392" y="777240"/>
                  </a:moveTo>
                  <a:lnTo>
                    <a:pt x="0" y="777240"/>
                  </a:lnTo>
                  <a:lnTo>
                    <a:pt x="0" y="0"/>
                  </a:lnTo>
                  <a:lnTo>
                    <a:pt x="1612392" y="0"/>
                  </a:lnTo>
                  <a:lnTo>
                    <a:pt x="1612392" y="777240"/>
                  </a:lnTo>
                  <a:close/>
                </a:path>
              </a:pathLst>
            </a:custGeom>
            <a:solidFill>
              <a:srgbClr val="DBDB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702807" y="3925823"/>
              <a:ext cx="1624965" cy="791210"/>
            </a:xfrm>
            <a:custGeom>
              <a:avLst/>
              <a:gdLst/>
              <a:ahLst/>
              <a:cxnLst/>
              <a:rect l="l" t="t" r="r" b="b"/>
              <a:pathLst>
                <a:path w="1624965" h="791210">
                  <a:moveTo>
                    <a:pt x="1624584" y="790956"/>
                  </a:moveTo>
                  <a:lnTo>
                    <a:pt x="0" y="790956"/>
                  </a:lnTo>
                  <a:lnTo>
                    <a:pt x="0" y="0"/>
                  </a:lnTo>
                  <a:lnTo>
                    <a:pt x="1624584" y="0"/>
                  </a:lnTo>
                  <a:lnTo>
                    <a:pt x="1624584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777240"/>
                  </a:lnTo>
                  <a:lnTo>
                    <a:pt x="6096" y="777240"/>
                  </a:lnTo>
                  <a:lnTo>
                    <a:pt x="13716" y="783336"/>
                  </a:lnTo>
                  <a:lnTo>
                    <a:pt x="1624584" y="783336"/>
                  </a:lnTo>
                  <a:lnTo>
                    <a:pt x="1624584" y="790956"/>
                  </a:lnTo>
                  <a:close/>
                </a:path>
                <a:path w="1624965" h="79121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624965" h="791210">
                  <a:moveTo>
                    <a:pt x="161239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612392" y="6096"/>
                  </a:lnTo>
                  <a:lnTo>
                    <a:pt x="1612392" y="12192"/>
                  </a:lnTo>
                  <a:close/>
                </a:path>
                <a:path w="1624965" h="791210">
                  <a:moveTo>
                    <a:pt x="1612392" y="783336"/>
                  </a:moveTo>
                  <a:lnTo>
                    <a:pt x="1612392" y="6096"/>
                  </a:lnTo>
                  <a:lnTo>
                    <a:pt x="1618488" y="12192"/>
                  </a:lnTo>
                  <a:lnTo>
                    <a:pt x="1624584" y="12192"/>
                  </a:lnTo>
                  <a:lnTo>
                    <a:pt x="1624584" y="777240"/>
                  </a:lnTo>
                  <a:lnTo>
                    <a:pt x="1618488" y="777240"/>
                  </a:lnTo>
                  <a:lnTo>
                    <a:pt x="1612392" y="783336"/>
                  </a:lnTo>
                  <a:close/>
                </a:path>
                <a:path w="1624965" h="791210">
                  <a:moveTo>
                    <a:pt x="1624584" y="12192"/>
                  </a:moveTo>
                  <a:lnTo>
                    <a:pt x="1618488" y="12192"/>
                  </a:lnTo>
                  <a:lnTo>
                    <a:pt x="1612392" y="6096"/>
                  </a:lnTo>
                  <a:lnTo>
                    <a:pt x="1624584" y="6096"/>
                  </a:lnTo>
                  <a:lnTo>
                    <a:pt x="1624584" y="12192"/>
                  </a:lnTo>
                  <a:close/>
                </a:path>
                <a:path w="1624965" h="791210">
                  <a:moveTo>
                    <a:pt x="13716" y="783336"/>
                  </a:moveTo>
                  <a:lnTo>
                    <a:pt x="6096" y="777240"/>
                  </a:lnTo>
                  <a:lnTo>
                    <a:pt x="13716" y="777240"/>
                  </a:lnTo>
                  <a:lnTo>
                    <a:pt x="13716" y="783336"/>
                  </a:lnTo>
                  <a:close/>
                </a:path>
                <a:path w="1624965" h="791210">
                  <a:moveTo>
                    <a:pt x="1612392" y="783336"/>
                  </a:moveTo>
                  <a:lnTo>
                    <a:pt x="13716" y="783336"/>
                  </a:lnTo>
                  <a:lnTo>
                    <a:pt x="13716" y="777240"/>
                  </a:lnTo>
                  <a:lnTo>
                    <a:pt x="1612392" y="777240"/>
                  </a:lnTo>
                  <a:lnTo>
                    <a:pt x="1612392" y="783336"/>
                  </a:lnTo>
                  <a:close/>
                </a:path>
                <a:path w="1624965" h="791210">
                  <a:moveTo>
                    <a:pt x="1624584" y="783336"/>
                  </a:moveTo>
                  <a:lnTo>
                    <a:pt x="1612392" y="783336"/>
                  </a:lnTo>
                  <a:lnTo>
                    <a:pt x="1618488" y="777240"/>
                  </a:lnTo>
                  <a:lnTo>
                    <a:pt x="1624584" y="777240"/>
                  </a:lnTo>
                  <a:lnTo>
                    <a:pt x="1624584" y="78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5708903" y="3931920"/>
            <a:ext cx="1612900" cy="7772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Design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403592" y="3925823"/>
            <a:ext cx="1624965" cy="791210"/>
            <a:chOff x="7403592" y="3925823"/>
            <a:chExt cx="1624965" cy="791210"/>
          </a:xfrm>
        </p:grpSpPr>
        <p:sp>
          <p:nvSpPr>
            <p:cNvPr id="39" name="object 39" descr=""/>
            <p:cNvSpPr/>
            <p:nvPr/>
          </p:nvSpPr>
          <p:spPr>
            <a:xfrm>
              <a:off x="7411212" y="3931919"/>
              <a:ext cx="1610995" cy="777240"/>
            </a:xfrm>
            <a:custGeom>
              <a:avLst/>
              <a:gdLst/>
              <a:ahLst/>
              <a:cxnLst/>
              <a:rect l="l" t="t" r="r" b="b"/>
              <a:pathLst>
                <a:path w="1610995" h="777239">
                  <a:moveTo>
                    <a:pt x="1610867" y="777240"/>
                  </a:moveTo>
                  <a:lnTo>
                    <a:pt x="0" y="777240"/>
                  </a:lnTo>
                  <a:lnTo>
                    <a:pt x="0" y="0"/>
                  </a:lnTo>
                  <a:lnTo>
                    <a:pt x="1610867" y="0"/>
                  </a:lnTo>
                  <a:lnTo>
                    <a:pt x="1610867" y="777240"/>
                  </a:lnTo>
                  <a:close/>
                </a:path>
              </a:pathLst>
            </a:custGeom>
            <a:solidFill>
              <a:srgbClr val="DBDB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403592" y="3925823"/>
              <a:ext cx="1624965" cy="791210"/>
            </a:xfrm>
            <a:custGeom>
              <a:avLst/>
              <a:gdLst/>
              <a:ahLst/>
              <a:cxnLst/>
              <a:rect l="l" t="t" r="r" b="b"/>
              <a:pathLst>
                <a:path w="1624965" h="791210">
                  <a:moveTo>
                    <a:pt x="1624584" y="790956"/>
                  </a:moveTo>
                  <a:lnTo>
                    <a:pt x="0" y="790956"/>
                  </a:lnTo>
                  <a:lnTo>
                    <a:pt x="0" y="0"/>
                  </a:lnTo>
                  <a:lnTo>
                    <a:pt x="1624584" y="0"/>
                  </a:lnTo>
                  <a:lnTo>
                    <a:pt x="1624584" y="6096"/>
                  </a:lnTo>
                  <a:lnTo>
                    <a:pt x="13716" y="6096"/>
                  </a:lnTo>
                  <a:lnTo>
                    <a:pt x="7620" y="12192"/>
                  </a:lnTo>
                  <a:lnTo>
                    <a:pt x="13716" y="12192"/>
                  </a:lnTo>
                  <a:lnTo>
                    <a:pt x="13716" y="777240"/>
                  </a:lnTo>
                  <a:lnTo>
                    <a:pt x="7620" y="777240"/>
                  </a:lnTo>
                  <a:lnTo>
                    <a:pt x="13716" y="783336"/>
                  </a:lnTo>
                  <a:lnTo>
                    <a:pt x="1624584" y="783336"/>
                  </a:lnTo>
                  <a:lnTo>
                    <a:pt x="1624584" y="790956"/>
                  </a:lnTo>
                  <a:close/>
                </a:path>
                <a:path w="1624965" h="791210">
                  <a:moveTo>
                    <a:pt x="13716" y="12192"/>
                  </a:moveTo>
                  <a:lnTo>
                    <a:pt x="7620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624965" h="791210">
                  <a:moveTo>
                    <a:pt x="1612392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612392" y="6096"/>
                  </a:lnTo>
                  <a:lnTo>
                    <a:pt x="1612392" y="12192"/>
                  </a:lnTo>
                  <a:close/>
                </a:path>
                <a:path w="1624965" h="791210">
                  <a:moveTo>
                    <a:pt x="1612392" y="783336"/>
                  </a:moveTo>
                  <a:lnTo>
                    <a:pt x="1612392" y="6096"/>
                  </a:lnTo>
                  <a:lnTo>
                    <a:pt x="1618488" y="12192"/>
                  </a:lnTo>
                  <a:lnTo>
                    <a:pt x="1624584" y="12192"/>
                  </a:lnTo>
                  <a:lnTo>
                    <a:pt x="1624584" y="777240"/>
                  </a:lnTo>
                  <a:lnTo>
                    <a:pt x="1618488" y="777240"/>
                  </a:lnTo>
                  <a:lnTo>
                    <a:pt x="1612392" y="783336"/>
                  </a:lnTo>
                  <a:close/>
                </a:path>
                <a:path w="1624965" h="791210">
                  <a:moveTo>
                    <a:pt x="1624584" y="12192"/>
                  </a:moveTo>
                  <a:lnTo>
                    <a:pt x="1618488" y="12192"/>
                  </a:lnTo>
                  <a:lnTo>
                    <a:pt x="1612392" y="6096"/>
                  </a:lnTo>
                  <a:lnTo>
                    <a:pt x="1624584" y="6096"/>
                  </a:lnTo>
                  <a:lnTo>
                    <a:pt x="1624584" y="12192"/>
                  </a:lnTo>
                  <a:close/>
                </a:path>
                <a:path w="1624965" h="791210">
                  <a:moveTo>
                    <a:pt x="13716" y="783336"/>
                  </a:moveTo>
                  <a:lnTo>
                    <a:pt x="7620" y="777240"/>
                  </a:lnTo>
                  <a:lnTo>
                    <a:pt x="13716" y="777240"/>
                  </a:lnTo>
                  <a:lnTo>
                    <a:pt x="13716" y="783336"/>
                  </a:lnTo>
                  <a:close/>
                </a:path>
                <a:path w="1624965" h="791210">
                  <a:moveTo>
                    <a:pt x="1612392" y="783336"/>
                  </a:moveTo>
                  <a:lnTo>
                    <a:pt x="13716" y="783336"/>
                  </a:lnTo>
                  <a:lnTo>
                    <a:pt x="13716" y="777240"/>
                  </a:lnTo>
                  <a:lnTo>
                    <a:pt x="1612392" y="777240"/>
                  </a:lnTo>
                  <a:lnTo>
                    <a:pt x="1612392" y="783336"/>
                  </a:lnTo>
                  <a:close/>
                </a:path>
                <a:path w="1624965" h="791210">
                  <a:moveTo>
                    <a:pt x="1624584" y="783336"/>
                  </a:moveTo>
                  <a:lnTo>
                    <a:pt x="1612392" y="783336"/>
                  </a:lnTo>
                  <a:lnTo>
                    <a:pt x="1618488" y="777240"/>
                  </a:lnTo>
                  <a:lnTo>
                    <a:pt x="1624584" y="777240"/>
                  </a:lnTo>
                  <a:lnTo>
                    <a:pt x="1624584" y="78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411211" y="3931920"/>
            <a:ext cx="1610995" cy="7772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Implementation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310383" y="4858511"/>
            <a:ext cx="1624965" cy="635635"/>
            <a:chOff x="2310383" y="4858511"/>
            <a:chExt cx="1624965" cy="635635"/>
          </a:xfrm>
        </p:grpSpPr>
        <p:sp>
          <p:nvSpPr>
            <p:cNvPr id="43" name="object 43" descr=""/>
            <p:cNvSpPr/>
            <p:nvPr/>
          </p:nvSpPr>
          <p:spPr>
            <a:xfrm>
              <a:off x="2316479" y="4864608"/>
              <a:ext cx="1612900" cy="622300"/>
            </a:xfrm>
            <a:custGeom>
              <a:avLst/>
              <a:gdLst/>
              <a:ahLst/>
              <a:cxnLst/>
              <a:rect l="l" t="t" r="r" b="b"/>
              <a:pathLst>
                <a:path w="1612900" h="622300">
                  <a:moveTo>
                    <a:pt x="1612392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1612392" y="0"/>
                  </a:lnTo>
                  <a:lnTo>
                    <a:pt x="1612392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310383" y="4858511"/>
              <a:ext cx="1624965" cy="635635"/>
            </a:xfrm>
            <a:custGeom>
              <a:avLst/>
              <a:gdLst/>
              <a:ahLst/>
              <a:cxnLst/>
              <a:rect l="l" t="t" r="r" b="b"/>
              <a:pathLst>
                <a:path w="1624964" h="635635">
                  <a:moveTo>
                    <a:pt x="1624584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1624584" y="0"/>
                  </a:lnTo>
                  <a:lnTo>
                    <a:pt x="1624584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6096" y="621792"/>
                  </a:lnTo>
                  <a:lnTo>
                    <a:pt x="13716" y="627887"/>
                  </a:lnTo>
                  <a:lnTo>
                    <a:pt x="1624584" y="627887"/>
                  </a:lnTo>
                  <a:lnTo>
                    <a:pt x="1624584" y="635508"/>
                  </a:lnTo>
                  <a:close/>
                </a:path>
                <a:path w="1624964" h="63563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624964" h="635635">
                  <a:moveTo>
                    <a:pt x="1612392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612392" y="6096"/>
                  </a:lnTo>
                  <a:lnTo>
                    <a:pt x="1612392" y="13716"/>
                  </a:lnTo>
                  <a:close/>
                </a:path>
                <a:path w="1624964" h="635635">
                  <a:moveTo>
                    <a:pt x="1612392" y="627887"/>
                  </a:moveTo>
                  <a:lnTo>
                    <a:pt x="1612392" y="6096"/>
                  </a:lnTo>
                  <a:lnTo>
                    <a:pt x="1618488" y="13716"/>
                  </a:lnTo>
                  <a:lnTo>
                    <a:pt x="1624584" y="13716"/>
                  </a:lnTo>
                  <a:lnTo>
                    <a:pt x="1624584" y="621792"/>
                  </a:lnTo>
                  <a:lnTo>
                    <a:pt x="1618488" y="621792"/>
                  </a:lnTo>
                  <a:lnTo>
                    <a:pt x="1612392" y="627887"/>
                  </a:lnTo>
                  <a:close/>
                </a:path>
                <a:path w="1624964" h="635635">
                  <a:moveTo>
                    <a:pt x="1624584" y="13716"/>
                  </a:moveTo>
                  <a:lnTo>
                    <a:pt x="1618488" y="13716"/>
                  </a:lnTo>
                  <a:lnTo>
                    <a:pt x="1612392" y="6096"/>
                  </a:lnTo>
                  <a:lnTo>
                    <a:pt x="1624584" y="6096"/>
                  </a:lnTo>
                  <a:lnTo>
                    <a:pt x="1624584" y="13716"/>
                  </a:lnTo>
                  <a:close/>
                </a:path>
                <a:path w="1624964" h="635635">
                  <a:moveTo>
                    <a:pt x="13716" y="627887"/>
                  </a:moveTo>
                  <a:lnTo>
                    <a:pt x="6096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1624964" h="635635">
                  <a:moveTo>
                    <a:pt x="1612392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1612392" y="621792"/>
                  </a:lnTo>
                  <a:lnTo>
                    <a:pt x="1612392" y="627887"/>
                  </a:lnTo>
                  <a:close/>
                </a:path>
                <a:path w="1624964" h="635635">
                  <a:moveTo>
                    <a:pt x="1624584" y="627887"/>
                  </a:moveTo>
                  <a:lnTo>
                    <a:pt x="1612392" y="627887"/>
                  </a:lnTo>
                  <a:lnTo>
                    <a:pt x="1618488" y="621792"/>
                  </a:lnTo>
                  <a:lnTo>
                    <a:pt x="1624584" y="621792"/>
                  </a:lnTo>
                  <a:lnTo>
                    <a:pt x="1624584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2316479" y="4864608"/>
            <a:ext cx="1612900" cy="6223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002023" y="4858511"/>
            <a:ext cx="640080" cy="635635"/>
            <a:chOff x="4002023" y="4858511"/>
            <a:chExt cx="640080" cy="635635"/>
          </a:xfrm>
        </p:grpSpPr>
        <p:sp>
          <p:nvSpPr>
            <p:cNvPr id="47" name="object 47" descr=""/>
            <p:cNvSpPr/>
            <p:nvPr/>
          </p:nvSpPr>
          <p:spPr>
            <a:xfrm>
              <a:off x="4008119" y="4864608"/>
              <a:ext cx="628015" cy="622300"/>
            </a:xfrm>
            <a:custGeom>
              <a:avLst/>
              <a:gdLst/>
              <a:ahLst/>
              <a:cxnLst/>
              <a:rect l="l" t="t" r="r" b="b"/>
              <a:pathLst>
                <a:path w="628014" h="622300">
                  <a:moveTo>
                    <a:pt x="627888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627888" y="0"/>
                  </a:lnTo>
                  <a:lnTo>
                    <a:pt x="627888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002023" y="4858511"/>
              <a:ext cx="640080" cy="635635"/>
            </a:xfrm>
            <a:custGeom>
              <a:avLst/>
              <a:gdLst/>
              <a:ahLst/>
              <a:cxnLst/>
              <a:rect l="l" t="t" r="r" b="b"/>
              <a:pathLst>
                <a:path w="640079" h="635635">
                  <a:moveTo>
                    <a:pt x="640079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640079" y="0"/>
                  </a:lnTo>
                  <a:lnTo>
                    <a:pt x="640079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6096" y="621792"/>
                  </a:lnTo>
                  <a:lnTo>
                    <a:pt x="13716" y="627887"/>
                  </a:lnTo>
                  <a:lnTo>
                    <a:pt x="640079" y="627887"/>
                  </a:lnTo>
                  <a:lnTo>
                    <a:pt x="640079" y="635508"/>
                  </a:lnTo>
                  <a:close/>
                </a:path>
                <a:path w="640079" h="63563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40079" h="635635">
                  <a:moveTo>
                    <a:pt x="626364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626364" y="6096"/>
                  </a:lnTo>
                  <a:lnTo>
                    <a:pt x="626364" y="13716"/>
                  </a:lnTo>
                  <a:close/>
                </a:path>
                <a:path w="640079" h="635635">
                  <a:moveTo>
                    <a:pt x="626364" y="627887"/>
                  </a:moveTo>
                  <a:lnTo>
                    <a:pt x="626364" y="6096"/>
                  </a:lnTo>
                  <a:lnTo>
                    <a:pt x="633983" y="13716"/>
                  </a:lnTo>
                  <a:lnTo>
                    <a:pt x="640079" y="13716"/>
                  </a:lnTo>
                  <a:lnTo>
                    <a:pt x="640079" y="621792"/>
                  </a:lnTo>
                  <a:lnTo>
                    <a:pt x="633983" y="621792"/>
                  </a:lnTo>
                  <a:lnTo>
                    <a:pt x="626364" y="627887"/>
                  </a:lnTo>
                  <a:close/>
                </a:path>
                <a:path w="640079" h="635635">
                  <a:moveTo>
                    <a:pt x="640079" y="13716"/>
                  </a:moveTo>
                  <a:lnTo>
                    <a:pt x="633983" y="13716"/>
                  </a:lnTo>
                  <a:lnTo>
                    <a:pt x="626364" y="6096"/>
                  </a:lnTo>
                  <a:lnTo>
                    <a:pt x="640079" y="6096"/>
                  </a:lnTo>
                  <a:lnTo>
                    <a:pt x="640079" y="13716"/>
                  </a:lnTo>
                  <a:close/>
                </a:path>
                <a:path w="640079" h="635635">
                  <a:moveTo>
                    <a:pt x="13716" y="627887"/>
                  </a:moveTo>
                  <a:lnTo>
                    <a:pt x="6096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640079" h="635635">
                  <a:moveTo>
                    <a:pt x="626364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626364" y="621792"/>
                  </a:lnTo>
                  <a:lnTo>
                    <a:pt x="626364" y="627887"/>
                  </a:lnTo>
                  <a:close/>
                </a:path>
                <a:path w="640079" h="635635">
                  <a:moveTo>
                    <a:pt x="640079" y="627887"/>
                  </a:moveTo>
                  <a:lnTo>
                    <a:pt x="626364" y="627887"/>
                  </a:lnTo>
                  <a:lnTo>
                    <a:pt x="633983" y="621792"/>
                  </a:lnTo>
                  <a:lnTo>
                    <a:pt x="640079" y="621792"/>
                  </a:lnTo>
                  <a:lnTo>
                    <a:pt x="640079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4008120" y="4864608"/>
            <a:ext cx="62801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63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4986528" y="4858511"/>
            <a:ext cx="640080" cy="635635"/>
            <a:chOff x="4986528" y="4858511"/>
            <a:chExt cx="640080" cy="635635"/>
          </a:xfrm>
        </p:grpSpPr>
        <p:sp>
          <p:nvSpPr>
            <p:cNvPr id="51" name="object 51" descr=""/>
            <p:cNvSpPr/>
            <p:nvPr/>
          </p:nvSpPr>
          <p:spPr>
            <a:xfrm>
              <a:off x="4994148" y="4864608"/>
              <a:ext cx="626745" cy="622300"/>
            </a:xfrm>
            <a:custGeom>
              <a:avLst/>
              <a:gdLst/>
              <a:ahLst/>
              <a:cxnLst/>
              <a:rect l="l" t="t" r="r" b="b"/>
              <a:pathLst>
                <a:path w="626745" h="622300">
                  <a:moveTo>
                    <a:pt x="626364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626364" y="0"/>
                  </a:lnTo>
                  <a:lnTo>
                    <a:pt x="626364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986528" y="4858511"/>
              <a:ext cx="640080" cy="635635"/>
            </a:xfrm>
            <a:custGeom>
              <a:avLst/>
              <a:gdLst/>
              <a:ahLst/>
              <a:cxnLst/>
              <a:rect l="l" t="t" r="r" b="b"/>
              <a:pathLst>
                <a:path w="640079" h="635635">
                  <a:moveTo>
                    <a:pt x="640079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640079" y="0"/>
                  </a:lnTo>
                  <a:lnTo>
                    <a:pt x="640079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7620" y="621792"/>
                  </a:lnTo>
                  <a:lnTo>
                    <a:pt x="13716" y="627887"/>
                  </a:lnTo>
                  <a:lnTo>
                    <a:pt x="640079" y="627887"/>
                  </a:lnTo>
                  <a:lnTo>
                    <a:pt x="640079" y="635508"/>
                  </a:lnTo>
                  <a:close/>
                </a:path>
                <a:path w="640079" h="635635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40079" h="635635">
                  <a:moveTo>
                    <a:pt x="627887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627887" y="6096"/>
                  </a:lnTo>
                  <a:lnTo>
                    <a:pt x="627887" y="13716"/>
                  </a:lnTo>
                  <a:close/>
                </a:path>
                <a:path w="640079" h="635635">
                  <a:moveTo>
                    <a:pt x="627887" y="627887"/>
                  </a:moveTo>
                  <a:lnTo>
                    <a:pt x="627887" y="6096"/>
                  </a:lnTo>
                  <a:lnTo>
                    <a:pt x="633983" y="13716"/>
                  </a:lnTo>
                  <a:lnTo>
                    <a:pt x="640079" y="13716"/>
                  </a:lnTo>
                  <a:lnTo>
                    <a:pt x="640079" y="621792"/>
                  </a:lnTo>
                  <a:lnTo>
                    <a:pt x="633983" y="621792"/>
                  </a:lnTo>
                  <a:lnTo>
                    <a:pt x="627887" y="627887"/>
                  </a:lnTo>
                  <a:close/>
                </a:path>
                <a:path w="640079" h="635635">
                  <a:moveTo>
                    <a:pt x="640079" y="13716"/>
                  </a:moveTo>
                  <a:lnTo>
                    <a:pt x="633983" y="13716"/>
                  </a:lnTo>
                  <a:lnTo>
                    <a:pt x="627887" y="6096"/>
                  </a:lnTo>
                  <a:lnTo>
                    <a:pt x="640079" y="6096"/>
                  </a:lnTo>
                  <a:lnTo>
                    <a:pt x="640079" y="13716"/>
                  </a:lnTo>
                  <a:close/>
                </a:path>
                <a:path w="640079" h="635635">
                  <a:moveTo>
                    <a:pt x="13716" y="627887"/>
                  </a:moveTo>
                  <a:lnTo>
                    <a:pt x="7620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640079" h="635635">
                  <a:moveTo>
                    <a:pt x="627887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627887" y="621792"/>
                  </a:lnTo>
                  <a:lnTo>
                    <a:pt x="627887" y="627887"/>
                  </a:lnTo>
                  <a:close/>
                </a:path>
                <a:path w="640079" h="635635">
                  <a:moveTo>
                    <a:pt x="640079" y="627887"/>
                  </a:moveTo>
                  <a:lnTo>
                    <a:pt x="627887" y="627887"/>
                  </a:lnTo>
                  <a:lnTo>
                    <a:pt x="633983" y="621792"/>
                  </a:lnTo>
                  <a:lnTo>
                    <a:pt x="640079" y="621792"/>
                  </a:lnTo>
                  <a:lnTo>
                    <a:pt x="640079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4994147" y="4864608"/>
            <a:ext cx="62674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8595">
              <a:lnSpc>
                <a:spcPct val="100000"/>
              </a:lnSpc>
              <a:spcBef>
                <a:spcPts val="63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(n)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5702807" y="4858511"/>
            <a:ext cx="640080" cy="635635"/>
            <a:chOff x="5702807" y="4858511"/>
            <a:chExt cx="640080" cy="635635"/>
          </a:xfrm>
        </p:grpSpPr>
        <p:sp>
          <p:nvSpPr>
            <p:cNvPr id="55" name="object 55" descr=""/>
            <p:cNvSpPr/>
            <p:nvPr/>
          </p:nvSpPr>
          <p:spPr>
            <a:xfrm>
              <a:off x="5708903" y="4864608"/>
              <a:ext cx="628015" cy="622300"/>
            </a:xfrm>
            <a:custGeom>
              <a:avLst/>
              <a:gdLst/>
              <a:ahLst/>
              <a:cxnLst/>
              <a:rect l="l" t="t" r="r" b="b"/>
              <a:pathLst>
                <a:path w="628014" h="622300">
                  <a:moveTo>
                    <a:pt x="627888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627888" y="0"/>
                  </a:lnTo>
                  <a:lnTo>
                    <a:pt x="627888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702807" y="4858511"/>
              <a:ext cx="640080" cy="635635"/>
            </a:xfrm>
            <a:custGeom>
              <a:avLst/>
              <a:gdLst/>
              <a:ahLst/>
              <a:cxnLst/>
              <a:rect l="l" t="t" r="r" b="b"/>
              <a:pathLst>
                <a:path w="640079" h="635635">
                  <a:moveTo>
                    <a:pt x="640079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640079" y="0"/>
                  </a:lnTo>
                  <a:lnTo>
                    <a:pt x="640079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6096" y="621792"/>
                  </a:lnTo>
                  <a:lnTo>
                    <a:pt x="13716" y="627887"/>
                  </a:lnTo>
                  <a:lnTo>
                    <a:pt x="640079" y="627887"/>
                  </a:lnTo>
                  <a:lnTo>
                    <a:pt x="640079" y="635508"/>
                  </a:lnTo>
                  <a:close/>
                </a:path>
                <a:path w="640079" h="635635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40079" h="635635">
                  <a:moveTo>
                    <a:pt x="626364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626364" y="6096"/>
                  </a:lnTo>
                  <a:lnTo>
                    <a:pt x="626364" y="13716"/>
                  </a:lnTo>
                  <a:close/>
                </a:path>
                <a:path w="640079" h="635635">
                  <a:moveTo>
                    <a:pt x="626364" y="627887"/>
                  </a:moveTo>
                  <a:lnTo>
                    <a:pt x="626364" y="6096"/>
                  </a:lnTo>
                  <a:lnTo>
                    <a:pt x="633983" y="13716"/>
                  </a:lnTo>
                  <a:lnTo>
                    <a:pt x="640079" y="13716"/>
                  </a:lnTo>
                  <a:lnTo>
                    <a:pt x="640079" y="621792"/>
                  </a:lnTo>
                  <a:lnTo>
                    <a:pt x="633983" y="621792"/>
                  </a:lnTo>
                  <a:lnTo>
                    <a:pt x="626364" y="627887"/>
                  </a:lnTo>
                  <a:close/>
                </a:path>
                <a:path w="640079" h="635635">
                  <a:moveTo>
                    <a:pt x="640079" y="13716"/>
                  </a:moveTo>
                  <a:lnTo>
                    <a:pt x="633983" y="13716"/>
                  </a:lnTo>
                  <a:lnTo>
                    <a:pt x="626364" y="6096"/>
                  </a:lnTo>
                  <a:lnTo>
                    <a:pt x="640079" y="6096"/>
                  </a:lnTo>
                  <a:lnTo>
                    <a:pt x="640079" y="13716"/>
                  </a:lnTo>
                  <a:close/>
                </a:path>
                <a:path w="640079" h="635635">
                  <a:moveTo>
                    <a:pt x="13716" y="627887"/>
                  </a:moveTo>
                  <a:lnTo>
                    <a:pt x="6096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640079" h="635635">
                  <a:moveTo>
                    <a:pt x="626364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626364" y="621792"/>
                  </a:lnTo>
                  <a:lnTo>
                    <a:pt x="626364" y="627887"/>
                  </a:lnTo>
                  <a:close/>
                </a:path>
                <a:path w="640079" h="635635">
                  <a:moveTo>
                    <a:pt x="640079" y="627887"/>
                  </a:moveTo>
                  <a:lnTo>
                    <a:pt x="626364" y="627887"/>
                  </a:lnTo>
                  <a:lnTo>
                    <a:pt x="633983" y="621792"/>
                  </a:lnTo>
                  <a:lnTo>
                    <a:pt x="640079" y="621792"/>
                  </a:lnTo>
                  <a:lnTo>
                    <a:pt x="640079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5708903" y="4864608"/>
            <a:ext cx="62801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63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(1)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6687311" y="4858511"/>
            <a:ext cx="640080" cy="635635"/>
            <a:chOff x="6687311" y="4858511"/>
            <a:chExt cx="640080" cy="635635"/>
          </a:xfrm>
        </p:grpSpPr>
        <p:sp>
          <p:nvSpPr>
            <p:cNvPr id="59" name="object 59" descr=""/>
            <p:cNvSpPr/>
            <p:nvPr/>
          </p:nvSpPr>
          <p:spPr>
            <a:xfrm>
              <a:off x="6694931" y="4864608"/>
              <a:ext cx="626745" cy="622300"/>
            </a:xfrm>
            <a:custGeom>
              <a:avLst/>
              <a:gdLst/>
              <a:ahLst/>
              <a:cxnLst/>
              <a:rect l="l" t="t" r="r" b="b"/>
              <a:pathLst>
                <a:path w="626745" h="622300">
                  <a:moveTo>
                    <a:pt x="626364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626364" y="0"/>
                  </a:lnTo>
                  <a:lnTo>
                    <a:pt x="626364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687311" y="4858511"/>
              <a:ext cx="640080" cy="635635"/>
            </a:xfrm>
            <a:custGeom>
              <a:avLst/>
              <a:gdLst/>
              <a:ahLst/>
              <a:cxnLst/>
              <a:rect l="l" t="t" r="r" b="b"/>
              <a:pathLst>
                <a:path w="640079" h="635635">
                  <a:moveTo>
                    <a:pt x="640079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640079" y="0"/>
                  </a:lnTo>
                  <a:lnTo>
                    <a:pt x="640079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7620" y="621792"/>
                  </a:lnTo>
                  <a:lnTo>
                    <a:pt x="13716" y="627887"/>
                  </a:lnTo>
                  <a:lnTo>
                    <a:pt x="640079" y="627887"/>
                  </a:lnTo>
                  <a:lnTo>
                    <a:pt x="640079" y="635508"/>
                  </a:lnTo>
                  <a:close/>
                </a:path>
                <a:path w="640079" h="635635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40079" h="635635">
                  <a:moveTo>
                    <a:pt x="627887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627887" y="6096"/>
                  </a:lnTo>
                  <a:lnTo>
                    <a:pt x="627887" y="13716"/>
                  </a:lnTo>
                  <a:close/>
                </a:path>
                <a:path w="640079" h="635635">
                  <a:moveTo>
                    <a:pt x="627887" y="627887"/>
                  </a:moveTo>
                  <a:lnTo>
                    <a:pt x="627887" y="6096"/>
                  </a:lnTo>
                  <a:lnTo>
                    <a:pt x="633983" y="13716"/>
                  </a:lnTo>
                  <a:lnTo>
                    <a:pt x="640079" y="13716"/>
                  </a:lnTo>
                  <a:lnTo>
                    <a:pt x="640079" y="621792"/>
                  </a:lnTo>
                  <a:lnTo>
                    <a:pt x="633983" y="621792"/>
                  </a:lnTo>
                  <a:lnTo>
                    <a:pt x="627887" y="627887"/>
                  </a:lnTo>
                  <a:close/>
                </a:path>
                <a:path w="640079" h="635635">
                  <a:moveTo>
                    <a:pt x="640079" y="13716"/>
                  </a:moveTo>
                  <a:lnTo>
                    <a:pt x="633983" y="13716"/>
                  </a:lnTo>
                  <a:lnTo>
                    <a:pt x="627887" y="6096"/>
                  </a:lnTo>
                  <a:lnTo>
                    <a:pt x="640079" y="6096"/>
                  </a:lnTo>
                  <a:lnTo>
                    <a:pt x="640079" y="13716"/>
                  </a:lnTo>
                  <a:close/>
                </a:path>
                <a:path w="640079" h="635635">
                  <a:moveTo>
                    <a:pt x="13716" y="627887"/>
                  </a:moveTo>
                  <a:lnTo>
                    <a:pt x="7620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640079" h="635635">
                  <a:moveTo>
                    <a:pt x="627887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627887" y="621792"/>
                  </a:lnTo>
                  <a:lnTo>
                    <a:pt x="627887" y="627887"/>
                  </a:lnTo>
                  <a:close/>
                </a:path>
                <a:path w="640079" h="635635">
                  <a:moveTo>
                    <a:pt x="640079" y="627887"/>
                  </a:moveTo>
                  <a:lnTo>
                    <a:pt x="627887" y="627887"/>
                  </a:lnTo>
                  <a:lnTo>
                    <a:pt x="633983" y="621792"/>
                  </a:lnTo>
                  <a:lnTo>
                    <a:pt x="640079" y="621792"/>
                  </a:lnTo>
                  <a:lnTo>
                    <a:pt x="640079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6694932" y="4864608"/>
            <a:ext cx="62674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63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(n)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7403592" y="4858511"/>
            <a:ext cx="550545" cy="635635"/>
            <a:chOff x="7403592" y="4858511"/>
            <a:chExt cx="550545" cy="635635"/>
          </a:xfrm>
        </p:grpSpPr>
        <p:sp>
          <p:nvSpPr>
            <p:cNvPr id="63" name="object 63" descr=""/>
            <p:cNvSpPr/>
            <p:nvPr/>
          </p:nvSpPr>
          <p:spPr>
            <a:xfrm>
              <a:off x="7411212" y="4864608"/>
              <a:ext cx="536575" cy="622300"/>
            </a:xfrm>
            <a:custGeom>
              <a:avLst/>
              <a:gdLst/>
              <a:ahLst/>
              <a:cxnLst/>
              <a:rect l="l" t="t" r="r" b="b"/>
              <a:pathLst>
                <a:path w="536575" h="622300">
                  <a:moveTo>
                    <a:pt x="536448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403592" y="4858511"/>
              <a:ext cx="550545" cy="635635"/>
            </a:xfrm>
            <a:custGeom>
              <a:avLst/>
              <a:gdLst/>
              <a:ahLst/>
              <a:cxnLst/>
              <a:rect l="l" t="t" r="r" b="b"/>
              <a:pathLst>
                <a:path w="550545" h="635635">
                  <a:moveTo>
                    <a:pt x="550163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550163" y="0"/>
                  </a:lnTo>
                  <a:lnTo>
                    <a:pt x="550163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7620" y="621792"/>
                  </a:lnTo>
                  <a:lnTo>
                    <a:pt x="13716" y="627887"/>
                  </a:lnTo>
                  <a:lnTo>
                    <a:pt x="550163" y="627887"/>
                  </a:lnTo>
                  <a:lnTo>
                    <a:pt x="550163" y="635508"/>
                  </a:lnTo>
                  <a:close/>
                </a:path>
                <a:path w="550545" h="635635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550545" h="635635">
                  <a:moveTo>
                    <a:pt x="537972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537972" y="6096"/>
                  </a:lnTo>
                  <a:lnTo>
                    <a:pt x="537972" y="13716"/>
                  </a:lnTo>
                  <a:close/>
                </a:path>
                <a:path w="550545" h="635635">
                  <a:moveTo>
                    <a:pt x="537972" y="627887"/>
                  </a:moveTo>
                  <a:lnTo>
                    <a:pt x="537972" y="6096"/>
                  </a:lnTo>
                  <a:lnTo>
                    <a:pt x="544068" y="13716"/>
                  </a:lnTo>
                  <a:lnTo>
                    <a:pt x="550163" y="13716"/>
                  </a:lnTo>
                  <a:lnTo>
                    <a:pt x="550163" y="621792"/>
                  </a:lnTo>
                  <a:lnTo>
                    <a:pt x="544068" y="621792"/>
                  </a:lnTo>
                  <a:lnTo>
                    <a:pt x="537972" y="627887"/>
                  </a:lnTo>
                  <a:close/>
                </a:path>
                <a:path w="550545" h="635635">
                  <a:moveTo>
                    <a:pt x="550163" y="13716"/>
                  </a:moveTo>
                  <a:lnTo>
                    <a:pt x="544068" y="13716"/>
                  </a:lnTo>
                  <a:lnTo>
                    <a:pt x="537972" y="6096"/>
                  </a:lnTo>
                  <a:lnTo>
                    <a:pt x="550163" y="6096"/>
                  </a:lnTo>
                  <a:lnTo>
                    <a:pt x="550163" y="13716"/>
                  </a:lnTo>
                  <a:close/>
                </a:path>
                <a:path w="550545" h="635635">
                  <a:moveTo>
                    <a:pt x="13716" y="627887"/>
                  </a:moveTo>
                  <a:lnTo>
                    <a:pt x="7620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550545" h="635635">
                  <a:moveTo>
                    <a:pt x="537972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537972" y="621792"/>
                  </a:lnTo>
                  <a:lnTo>
                    <a:pt x="537972" y="627887"/>
                  </a:lnTo>
                  <a:close/>
                </a:path>
                <a:path w="550545" h="635635">
                  <a:moveTo>
                    <a:pt x="550163" y="627887"/>
                  </a:moveTo>
                  <a:lnTo>
                    <a:pt x="537972" y="627887"/>
                  </a:lnTo>
                  <a:lnTo>
                    <a:pt x="544068" y="621792"/>
                  </a:lnTo>
                  <a:lnTo>
                    <a:pt x="550163" y="621792"/>
                  </a:lnTo>
                  <a:lnTo>
                    <a:pt x="550163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7411211" y="4864608"/>
            <a:ext cx="53657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  <a:spcBef>
                <a:spcPts val="63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8388096" y="4858511"/>
            <a:ext cx="640080" cy="635635"/>
            <a:chOff x="8388096" y="4858511"/>
            <a:chExt cx="640080" cy="635635"/>
          </a:xfrm>
        </p:grpSpPr>
        <p:sp>
          <p:nvSpPr>
            <p:cNvPr id="67" name="object 67" descr=""/>
            <p:cNvSpPr/>
            <p:nvPr/>
          </p:nvSpPr>
          <p:spPr>
            <a:xfrm>
              <a:off x="8395716" y="4864608"/>
              <a:ext cx="626745" cy="622300"/>
            </a:xfrm>
            <a:custGeom>
              <a:avLst/>
              <a:gdLst/>
              <a:ahLst/>
              <a:cxnLst/>
              <a:rect l="l" t="t" r="r" b="b"/>
              <a:pathLst>
                <a:path w="626745" h="622300">
                  <a:moveTo>
                    <a:pt x="626364" y="621791"/>
                  </a:moveTo>
                  <a:lnTo>
                    <a:pt x="0" y="621791"/>
                  </a:lnTo>
                  <a:lnTo>
                    <a:pt x="0" y="0"/>
                  </a:lnTo>
                  <a:lnTo>
                    <a:pt x="626364" y="0"/>
                  </a:lnTo>
                  <a:lnTo>
                    <a:pt x="626364" y="621791"/>
                  </a:lnTo>
                  <a:close/>
                </a:path>
              </a:pathLst>
            </a:custGeom>
            <a:solidFill>
              <a:srgbClr val="66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388096" y="4858511"/>
              <a:ext cx="640080" cy="635635"/>
            </a:xfrm>
            <a:custGeom>
              <a:avLst/>
              <a:gdLst/>
              <a:ahLst/>
              <a:cxnLst/>
              <a:rect l="l" t="t" r="r" b="b"/>
              <a:pathLst>
                <a:path w="640079" h="635635">
                  <a:moveTo>
                    <a:pt x="640079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640079" y="0"/>
                  </a:lnTo>
                  <a:lnTo>
                    <a:pt x="640079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621792"/>
                  </a:lnTo>
                  <a:lnTo>
                    <a:pt x="7620" y="621792"/>
                  </a:lnTo>
                  <a:lnTo>
                    <a:pt x="13716" y="627887"/>
                  </a:lnTo>
                  <a:lnTo>
                    <a:pt x="640079" y="627887"/>
                  </a:lnTo>
                  <a:lnTo>
                    <a:pt x="640079" y="635508"/>
                  </a:lnTo>
                  <a:close/>
                </a:path>
                <a:path w="640079" h="635635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40079" h="635635">
                  <a:moveTo>
                    <a:pt x="627887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627887" y="6096"/>
                  </a:lnTo>
                  <a:lnTo>
                    <a:pt x="627887" y="13716"/>
                  </a:lnTo>
                  <a:close/>
                </a:path>
                <a:path w="640079" h="635635">
                  <a:moveTo>
                    <a:pt x="627887" y="627887"/>
                  </a:moveTo>
                  <a:lnTo>
                    <a:pt x="627887" y="6096"/>
                  </a:lnTo>
                  <a:lnTo>
                    <a:pt x="633983" y="13716"/>
                  </a:lnTo>
                  <a:lnTo>
                    <a:pt x="640079" y="13716"/>
                  </a:lnTo>
                  <a:lnTo>
                    <a:pt x="640079" y="621792"/>
                  </a:lnTo>
                  <a:lnTo>
                    <a:pt x="633983" y="621792"/>
                  </a:lnTo>
                  <a:lnTo>
                    <a:pt x="627887" y="627887"/>
                  </a:lnTo>
                  <a:close/>
                </a:path>
                <a:path w="640079" h="635635">
                  <a:moveTo>
                    <a:pt x="640079" y="13716"/>
                  </a:moveTo>
                  <a:lnTo>
                    <a:pt x="633983" y="13716"/>
                  </a:lnTo>
                  <a:lnTo>
                    <a:pt x="627887" y="6096"/>
                  </a:lnTo>
                  <a:lnTo>
                    <a:pt x="640079" y="6096"/>
                  </a:lnTo>
                  <a:lnTo>
                    <a:pt x="640079" y="13716"/>
                  </a:lnTo>
                  <a:close/>
                </a:path>
                <a:path w="640079" h="635635">
                  <a:moveTo>
                    <a:pt x="13716" y="627887"/>
                  </a:moveTo>
                  <a:lnTo>
                    <a:pt x="7620" y="621792"/>
                  </a:lnTo>
                  <a:lnTo>
                    <a:pt x="13716" y="621792"/>
                  </a:lnTo>
                  <a:lnTo>
                    <a:pt x="13716" y="627887"/>
                  </a:lnTo>
                  <a:close/>
                </a:path>
                <a:path w="640079" h="635635">
                  <a:moveTo>
                    <a:pt x="627887" y="627887"/>
                  </a:moveTo>
                  <a:lnTo>
                    <a:pt x="13716" y="627887"/>
                  </a:lnTo>
                  <a:lnTo>
                    <a:pt x="13716" y="621792"/>
                  </a:lnTo>
                  <a:lnTo>
                    <a:pt x="627887" y="621792"/>
                  </a:lnTo>
                  <a:lnTo>
                    <a:pt x="627887" y="627887"/>
                  </a:lnTo>
                  <a:close/>
                </a:path>
                <a:path w="640079" h="635635">
                  <a:moveTo>
                    <a:pt x="640079" y="627887"/>
                  </a:moveTo>
                  <a:lnTo>
                    <a:pt x="627887" y="627887"/>
                  </a:lnTo>
                  <a:lnTo>
                    <a:pt x="633983" y="621792"/>
                  </a:lnTo>
                  <a:lnTo>
                    <a:pt x="640079" y="621792"/>
                  </a:lnTo>
                  <a:lnTo>
                    <a:pt x="640079" y="627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8395716" y="4864608"/>
            <a:ext cx="62674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(n)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75" name="object 7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713176" y="4722403"/>
            <a:ext cx="23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404811" y="4722403"/>
            <a:ext cx="23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105591" y="4722403"/>
            <a:ext cx="23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464043" y="4917461"/>
            <a:ext cx="637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660033"/>
                </a:solidFill>
                <a:latin typeface="Calibri"/>
                <a:cs typeface="Calibri"/>
              </a:rPr>
              <a:t>iterations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Iterative</a:t>
            </a:r>
            <a:r>
              <a:rPr dirty="0" spc="-13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Incremental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Process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22109" y="2607639"/>
            <a:ext cx="98425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20" b="1">
                <a:latin typeface="Arial"/>
                <a:cs typeface="Arial"/>
              </a:rPr>
              <a:t>Plan </a:t>
            </a:r>
            <a:r>
              <a:rPr dirty="0" sz="2000" spc="-10" b="1">
                <a:latin typeface="Arial"/>
                <a:cs typeface="Arial"/>
              </a:rPr>
              <a:t>Analyze Design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0861" y="1796795"/>
            <a:ext cx="5949950" cy="2090420"/>
            <a:chOff x="2070861" y="1796795"/>
            <a:chExt cx="5949950" cy="2090420"/>
          </a:xfrm>
        </p:grpSpPr>
        <p:sp>
          <p:nvSpPr>
            <p:cNvPr id="5" name="object 5" descr=""/>
            <p:cNvSpPr/>
            <p:nvPr/>
          </p:nvSpPr>
          <p:spPr>
            <a:xfrm>
              <a:off x="2107691" y="2749295"/>
              <a:ext cx="1965960" cy="326390"/>
            </a:xfrm>
            <a:custGeom>
              <a:avLst/>
              <a:gdLst/>
              <a:ahLst/>
              <a:cxnLst/>
              <a:rect l="l" t="t" r="r" b="b"/>
              <a:pathLst>
                <a:path w="1965960" h="326389">
                  <a:moveTo>
                    <a:pt x="1965959" y="326136"/>
                  </a:moveTo>
                  <a:lnTo>
                    <a:pt x="0" y="326136"/>
                  </a:lnTo>
                  <a:lnTo>
                    <a:pt x="30480" y="230124"/>
                  </a:lnTo>
                  <a:lnTo>
                    <a:pt x="82296" y="163068"/>
                  </a:lnTo>
                  <a:lnTo>
                    <a:pt x="132588" y="96012"/>
                  </a:lnTo>
                  <a:lnTo>
                    <a:pt x="179831" y="65532"/>
                  </a:lnTo>
                  <a:lnTo>
                    <a:pt x="230124" y="0"/>
                  </a:lnTo>
                  <a:lnTo>
                    <a:pt x="327660" y="0"/>
                  </a:lnTo>
                  <a:lnTo>
                    <a:pt x="377952" y="33528"/>
                  </a:lnTo>
                  <a:lnTo>
                    <a:pt x="425195" y="96012"/>
                  </a:lnTo>
                  <a:lnTo>
                    <a:pt x="475487" y="129540"/>
                  </a:lnTo>
                  <a:lnTo>
                    <a:pt x="522732" y="163068"/>
                  </a:lnTo>
                  <a:lnTo>
                    <a:pt x="573024" y="196596"/>
                  </a:lnTo>
                  <a:lnTo>
                    <a:pt x="623316" y="196596"/>
                  </a:lnTo>
                  <a:lnTo>
                    <a:pt x="670560" y="230124"/>
                  </a:lnTo>
                  <a:lnTo>
                    <a:pt x="768095" y="230124"/>
                  </a:lnTo>
                  <a:lnTo>
                    <a:pt x="818387" y="259080"/>
                  </a:lnTo>
                  <a:lnTo>
                    <a:pt x="870204" y="230124"/>
                  </a:lnTo>
                  <a:lnTo>
                    <a:pt x="915924" y="230124"/>
                  </a:lnTo>
                  <a:lnTo>
                    <a:pt x="967739" y="196596"/>
                  </a:lnTo>
                  <a:lnTo>
                    <a:pt x="1013460" y="196596"/>
                  </a:lnTo>
                  <a:lnTo>
                    <a:pt x="1065275" y="163068"/>
                  </a:lnTo>
                  <a:lnTo>
                    <a:pt x="1162812" y="163068"/>
                  </a:lnTo>
                  <a:lnTo>
                    <a:pt x="1213104" y="129540"/>
                  </a:lnTo>
                  <a:lnTo>
                    <a:pt x="1310640" y="129540"/>
                  </a:lnTo>
                  <a:lnTo>
                    <a:pt x="1360932" y="96012"/>
                  </a:lnTo>
                  <a:lnTo>
                    <a:pt x="1408175" y="129540"/>
                  </a:lnTo>
                  <a:lnTo>
                    <a:pt x="1458467" y="129540"/>
                  </a:lnTo>
                  <a:lnTo>
                    <a:pt x="1505712" y="163068"/>
                  </a:lnTo>
                  <a:lnTo>
                    <a:pt x="1556004" y="163068"/>
                  </a:lnTo>
                  <a:lnTo>
                    <a:pt x="1606295" y="196596"/>
                  </a:lnTo>
                  <a:lnTo>
                    <a:pt x="1653540" y="196596"/>
                  </a:lnTo>
                  <a:lnTo>
                    <a:pt x="1703832" y="230124"/>
                  </a:lnTo>
                  <a:lnTo>
                    <a:pt x="1801367" y="230124"/>
                  </a:lnTo>
                  <a:lnTo>
                    <a:pt x="1965959" y="32613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00071" y="2741675"/>
              <a:ext cx="1979930" cy="340360"/>
            </a:xfrm>
            <a:custGeom>
              <a:avLst/>
              <a:gdLst/>
              <a:ahLst/>
              <a:cxnLst/>
              <a:rect l="l" t="t" r="r" b="b"/>
              <a:pathLst>
                <a:path w="1979929" h="340360">
                  <a:moveTo>
                    <a:pt x="182154" y="69039"/>
                  </a:moveTo>
                  <a:lnTo>
                    <a:pt x="231648" y="3048"/>
                  </a:lnTo>
                  <a:lnTo>
                    <a:pt x="234696" y="0"/>
                  </a:lnTo>
                  <a:lnTo>
                    <a:pt x="336804" y="0"/>
                  </a:lnTo>
                  <a:lnTo>
                    <a:pt x="336804" y="1524"/>
                  </a:lnTo>
                  <a:lnTo>
                    <a:pt x="338328" y="1524"/>
                  </a:lnTo>
                  <a:lnTo>
                    <a:pt x="352044" y="10668"/>
                  </a:lnTo>
                  <a:lnTo>
                    <a:pt x="242316" y="10668"/>
                  </a:lnTo>
                  <a:lnTo>
                    <a:pt x="237743" y="13716"/>
                  </a:lnTo>
                  <a:lnTo>
                    <a:pt x="240030" y="13716"/>
                  </a:lnTo>
                  <a:lnTo>
                    <a:pt x="198882" y="68580"/>
                  </a:lnTo>
                  <a:lnTo>
                    <a:pt x="182880" y="68580"/>
                  </a:lnTo>
                  <a:lnTo>
                    <a:pt x="182154" y="69039"/>
                  </a:lnTo>
                  <a:close/>
                </a:path>
                <a:path w="1979929" h="340360">
                  <a:moveTo>
                    <a:pt x="240030" y="13716"/>
                  </a:moveTo>
                  <a:lnTo>
                    <a:pt x="237743" y="13716"/>
                  </a:lnTo>
                  <a:lnTo>
                    <a:pt x="242316" y="10668"/>
                  </a:lnTo>
                  <a:lnTo>
                    <a:pt x="240030" y="13716"/>
                  </a:lnTo>
                  <a:close/>
                </a:path>
                <a:path w="1979929" h="340360">
                  <a:moveTo>
                    <a:pt x="333063" y="13716"/>
                  </a:moveTo>
                  <a:lnTo>
                    <a:pt x="240030" y="13716"/>
                  </a:lnTo>
                  <a:lnTo>
                    <a:pt x="242316" y="10668"/>
                  </a:lnTo>
                  <a:lnTo>
                    <a:pt x="352044" y="10668"/>
                  </a:lnTo>
                  <a:lnTo>
                    <a:pt x="354330" y="12192"/>
                  </a:lnTo>
                  <a:lnTo>
                    <a:pt x="330708" y="12192"/>
                  </a:lnTo>
                  <a:lnTo>
                    <a:pt x="333063" y="13716"/>
                  </a:lnTo>
                  <a:close/>
                </a:path>
                <a:path w="1979929" h="340360">
                  <a:moveTo>
                    <a:pt x="381747" y="45217"/>
                  </a:moveTo>
                  <a:lnTo>
                    <a:pt x="330708" y="12192"/>
                  </a:lnTo>
                  <a:lnTo>
                    <a:pt x="335280" y="13716"/>
                  </a:lnTo>
                  <a:lnTo>
                    <a:pt x="356616" y="13716"/>
                  </a:lnTo>
                  <a:lnTo>
                    <a:pt x="388620" y="35052"/>
                  </a:lnTo>
                  <a:lnTo>
                    <a:pt x="390144" y="35052"/>
                  </a:lnTo>
                  <a:lnTo>
                    <a:pt x="390144" y="36576"/>
                  </a:lnTo>
                  <a:lnTo>
                    <a:pt x="395905" y="44196"/>
                  </a:lnTo>
                  <a:lnTo>
                    <a:pt x="381000" y="44196"/>
                  </a:lnTo>
                  <a:lnTo>
                    <a:pt x="381747" y="45217"/>
                  </a:lnTo>
                  <a:close/>
                </a:path>
                <a:path w="1979929" h="340360">
                  <a:moveTo>
                    <a:pt x="356616" y="13716"/>
                  </a:moveTo>
                  <a:lnTo>
                    <a:pt x="335280" y="13716"/>
                  </a:lnTo>
                  <a:lnTo>
                    <a:pt x="330708" y="12192"/>
                  </a:lnTo>
                  <a:lnTo>
                    <a:pt x="354330" y="12192"/>
                  </a:lnTo>
                  <a:lnTo>
                    <a:pt x="356616" y="13716"/>
                  </a:lnTo>
                  <a:close/>
                </a:path>
                <a:path w="1979929" h="340360">
                  <a:moveTo>
                    <a:pt x="382524" y="45720"/>
                  </a:moveTo>
                  <a:lnTo>
                    <a:pt x="381747" y="45217"/>
                  </a:lnTo>
                  <a:lnTo>
                    <a:pt x="381000" y="44196"/>
                  </a:lnTo>
                  <a:lnTo>
                    <a:pt x="382524" y="45720"/>
                  </a:lnTo>
                  <a:close/>
                </a:path>
                <a:path w="1979929" h="340360">
                  <a:moveTo>
                    <a:pt x="397057" y="45720"/>
                  </a:moveTo>
                  <a:lnTo>
                    <a:pt x="382524" y="45720"/>
                  </a:lnTo>
                  <a:lnTo>
                    <a:pt x="381000" y="44196"/>
                  </a:lnTo>
                  <a:lnTo>
                    <a:pt x="395905" y="44196"/>
                  </a:lnTo>
                  <a:lnTo>
                    <a:pt x="397057" y="45720"/>
                  </a:lnTo>
                  <a:close/>
                </a:path>
                <a:path w="1979929" h="340360">
                  <a:moveTo>
                    <a:pt x="630035" y="210312"/>
                  </a:moveTo>
                  <a:lnTo>
                    <a:pt x="577596" y="210312"/>
                  </a:lnTo>
                  <a:lnTo>
                    <a:pt x="577596" y="208788"/>
                  </a:lnTo>
                  <a:lnTo>
                    <a:pt x="525780" y="175260"/>
                  </a:lnTo>
                  <a:lnTo>
                    <a:pt x="480060" y="141732"/>
                  </a:lnTo>
                  <a:lnTo>
                    <a:pt x="428244" y="108204"/>
                  </a:lnTo>
                  <a:lnTo>
                    <a:pt x="426720" y="106680"/>
                  </a:lnTo>
                  <a:lnTo>
                    <a:pt x="381747" y="45217"/>
                  </a:lnTo>
                  <a:lnTo>
                    <a:pt x="382524" y="45720"/>
                  </a:lnTo>
                  <a:lnTo>
                    <a:pt x="397057" y="45720"/>
                  </a:lnTo>
                  <a:lnTo>
                    <a:pt x="436235" y="97536"/>
                  </a:lnTo>
                  <a:lnTo>
                    <a:pt x="435863" y="97536"/>
                  </a:lnTo>
                  <a:lnTo>
                    <a:pt x="437387" y="99060"/>
                  </a:lnTo>
                  <a:lnTo>
                    <a:pt x="438149" y="99060"/>
                  </a:lnTo>
                  <a:lnTo>
                    <a:pt x="486156" y="131064"/>
                  </a:lnTo>
                  <a:lnTo>
                    <a:pt x="533400" y="164592"/>
                  </a:lnTo>
                  <a:lnTo>
                    <a:pt x="581406" y="196596"/>
                  </a:lnTo>
                  <a:lnTo>
                    <a:pt x="580644" y="196596"/>
                  </a:lnTo>
                  <a:lnTo>
                    <a:pt x="583692" y="198120"/>
                  </a:lnTo>
                  <a:lnTo>
                    <a:pt x="635507" y="198120"/>
                  </a:lnTo>
                  <a:lnTo>
                    <a:pt x="650055" y="208788"/>
                  </a:lnTo>
                  <a:lnTo>
                    <a:pt x="627888" y="208788"/>
                  </a:lnTo>
                  <a:lnTo>
                    <a:pt x="630035" y="210312"/>
                  </a:lnTo>
                  <a:close/>
                </a:path>
                <a:path w="1979929" h="340360">
                  <a:moveTo>
                    <a:pt x="181355" y="70104"/>
                  </a:moveTo>
                  <a:lnTo>
                    <a:pt x="182154" y="69039"/>
                  </a:lnTo>
                  <a:lnTo>
                    <a:pt x="182880" y="68580"/>
                  </a:lnTo>
                  <a:lnTo>
                    <a:pt x="181355" y="70104"/>
                  </a:lnTo>
                  <a:close/>
                </a:path>
                <a:path w="1979929" h="340360">
                  <a:moveTo>
                    <a:pt x="197739" y="70104"/>
                  </a:moveTo>
                  <a:lnTo>
                    <a:pt x="181355" y="70104"/>
                  </a:lnTo>
                  <a:lnTo>
                    <a:pt x="182880" y="68580"/>
                  </a:lnTo>
                  <a:lnTo>
                    <a:pt x="198882" y="68580"/>
                  </a:lnTo>
                  <a:lnTo>
                    <a:pt x="197739" y="70104"/>
                  </a:lnTo>
                  <a:close/>
                </a:path>
                <a:path w="1979929" h="340360">
                  <a:moveTo>
                    <a:pt x="9144" y="339852"/>
                  </a:moveTo>
                  <a:lnTo>
                    <a:pt x="4572" y="339852"/>
                  </a:lnTo>
                  <a:lnTo>
                    <a:pt x="2540" y="338836"/>
                  </a:lnTo>
                  <a:lnTo>
                    <a:pt x="1524" y="336804"/>
                  </a:lnTo>
                  <a:lnTo>
                    <a:pt x="1524" y="332232"/>
                  </a:lnTo>
                  <a:lnTo>
                    <a:pt x="2794" y="328168"/>
                  </a:lnTo>
                  <a:lnTo>
                    <a:pt x="3048" y="327660"/>
                  </a:lnTo>
                  <a:lnTo>
                    <a:pt x="32004" y="234696"/>
                  </a:lnTo>
                  <a:lnTo>
                    <a:pt x="33528" y="233172"/>
                  </a:lnTo>
                  <a:lnTo>
                    <a:pt x="134112" y="99060"/>
                  </a:lnTo>
                  <a:lnTo>
                    <a:pt x="135636" y="99060"/>
                  </a:lnTo>
                  <a:lnTo>
                    <a:pt x="137160" y="97536"/>
                  </a:lnTo>
                  <a:lnTo>
                    <a:pt x="182154" y="69039"/>
                  </a:lnTo>
                  <a:lnTo>
                    <a:pt x="181355" y="70104"/>
                  </a:lnTo>
                  <a:lnTo>
                    <a:pt x="197739" y="70104"/>
                  </a:lnTo>
                  <a:lnTo>
                    <a:pt x="192024" y="77724"/>
                  </a:lnTo>
                  <a:lnTo>
                    <a:pt x="190500" y="79248"/>
                  </a:lnTo>
                  <a:lnTo>
                    <a:pt x="145742" y="106680"/>
                  </a:lnTo>
                  <a:lnTo>
                    <a:pt x="144780" y="106680"/>
                  </a:lnTo>
                  <a:lnTo>
                    <a:pt x="143256" y="108204"/>
                  </a:lnTo>
                  <a:lnTo>
                    <a:pt x="143637" y="108204"/>
                  </a:lnTo>
                  <a:lnTo>
                    <a:pt x="45339" y="239268"/>
                  </a:lnTo>
                  <a:lnTo>
                    <a:pt x="44196" y="239268"/>
                  </a:lnTo>
                  <a:lnTo>
                    <a:pt x="13716" y="335280"/>
                  </a:lnTo>
                  <a:lnTo>
                    <a:pt x="12192" y="338328"/>
                  </a:lnTo>
                  <a:lnTo>
                    <a:pt x="9144" y="339852"/>
                  </a:lnTo>
                  <a:close/>
                </a:path>
                <a:path w="1979929" h="340360">
                  <a:moveTo>
                    <a:pt x="1018032" y="198120"/>
                  </a:moveTo>
                  <a:lnTo>
                    <a:pt x="1068324" y="164592"/>
                  </a:lnTo>
                  <a:lnTo>
                    <a:pt x="1165860" y="164592"/>
                  </a:lnTo>
                  <a:lnTo>
                    <a:pt x="1217676" y="131064"/>
                  </a:lnTo>
                  <a:lnTo>
                    <a:pt x="1315212" y="131064"/>
                  </a:lnTo>
                  <a:lnTo>
                    <a:pt x="1365504" y="97536"/>
                  </a:lnTo>
                  <a:lnTo>
                    <a:pt x="1367028" y="96012"/>
                  </a:lnTo>
                  <a:lnTo>
                    <a:pt x="1370075" y="96012"/>
                  </a:lnTo>
                  <a:lnTo>
                    <a:pt x="1373124" y="97536"/>
                  </a:lnTo>
                  <a:lnTo>
                    <a:pt x="1387671" y="108204"/>
                  </a:lnTo>
                  <a:lnTo>
                    <a:pt x="1365504" y="108204"/>
                  </a:lnTo>
                  <a:lnTo>
                    <a:pt x="1368406" y="110332"/>
                  </a:lnTo>
                  <a:lnTo>
                    <a:pt x="1321308" y="141732"/>
                  </a:lnTo>
                  <a:lnTo>
                    <a:pt x="1223772" y="141732"/>
                  </a:lnTo>
                  <a:lnTo>
                    <a:pt x="1220724" y="143256"/>
                  </a:lnTo>
                  <a:lnTo>
                    <a:pt x="1221486" y="143256"/>
                  </a:lnTo>
                  <a:lnTo>
                    <a:pt x="1173480" y="175260"/>
                  </a:lnTo>
                  <a:lnTo>
                    <a:pt x="1075944" y="175260"/>
                  </a:lnTo>
                  <a:lnTo>
                    <a:pt x="1072896" y="176784"/>
                  </a:lnTo>
                  <a:lnTo>
                    <a:pt x="1073658" y="176784"/>
                  </a:lnTo>
                  <a:lnTo>
                    <a:pt x="1043940" y="196596"/>
                  </a:lnTo>
                  <a:lnTo>
                    <a:pt x="1021080" y="196596"/>
                  </a:lnTo>
                  <a:lnTo>
                    <a:pt x="1018032" y="198120"/>
                  </a:lnTo>
                  <a:close/>
                </a:path>
                <a:path w="1979929" h="340360">
                  <a:moveTo>
                    <a:pt x="437387" y="99060"/>
                  </a:moveTo>
                  <a:lnTo>
                    <a:pt x="435863" y="97536"/>
                  </a:lnTo>
                  <a:lnTo>
                    <a:pt x="436613" y="98035"/>
                  </a:lnTo>
                  <a:lnTo>
                    <a:pt x="437387" y="99060"/>
                  </a:lnTo>
                  <a:close/>
                </a:path>
                <a:path w="1979929" h="340360">
                  <a:moveTo>
                    <a:pt x="436613" y="98035"/>
                  </a:moveTo>
                  <a:lnTo>
                    <a:pt x="435863" y="97536"/>
                  </a:lnTo>
                  <a:lnTo>
                    <a:pt x="436235" y="97536"/>
                  </a:lnTo>
                  <a:lnTo>
                    <a:pt x="436613" y="98035"/>
                  </a:lnTo>
                  <a:close/>
                </a:path>
                <a:path w="1979929" h="340360">
                  <a:moveTo>
                    <a:pt x="438149" y="99060"/>
                  </a:moveTo>
                  <a:lnTo>
                    <a:pt x="437387" y="99060"/>
                  </a:lnTo>
                  <a:lnTo>
                    <a:pt x="436613" y="98035"/>
                  </a:lnTo>
                  <a:lnTo>
                    <a:pt x="438149" y="99060"/>
                  </a:lnTo>
                  <a:close/>
                </a:path>
                <a:path w="1979929" h="340360">
                  <a:moveTo>
                    <a:pt x="143256" y="108204"/>
                  </a:moveTo>
                  <a:lnTo>
                    <a:pt x="144780" y="106680"/>
                  </a:lnTo>
                  <a:lnTo>
                    <a:pt x="143961" y="107771"/>
                  </a:lnTo>
                  <a:lnTo>
                    <a:pt x="143256" y="108204"/>
                  </a:lnTo>
                  <a:close/>
                </a:path>
                <a:path w="1979929" h="340360">
                  <a:moveTo>
                    <a:pt x="143961" y="107771"/>
                  </a:moveTo>
                  <a:lnTo>
                    <a:pt x="144780" y="106680"/>
                  </a:lnTo>
                  <a:lnTo>
                    <a:pt x="145742" y="106680"/>
                  </a:lnTo>
                  <a:lnTo>
                    <a:pt x="143961" y="107771"/>
                  </a:lnTo>
                  <a:close/>
                </a:path>
                <a:path w="1979929" h="340360">
                  <a:moveTo>
                    <a:pt x="143637" y="108204"/>
                  </a:moveTo>
                  <a:lnTo>
                    <a:pt x="143256" y="108204"/>
                  </a:lnTo>
                  <a:lnTo>
                    <a:pt x="143961" y="107771"/>
                  </a:lnTo>
                  <a:lnTo>
                    <a:pt x="143637" y="108204"/>
                  </a:lnTo>
                  <a:close/>
                </a:path>
                <a:path w="1979929" h="340360">
                  <a:moveTo>
                    <a:pt x="1368406" y="110332"/>
                  </a:moveTo>
                  <a:lnTo>
                    <a:pt x="1365504" y="108204"/>
                  </a:lnTo>
                  <a:lnTo>
                    <a:pt x="1371600" y="108204"/>
                  </a:lnTo>
                  <a:lnTo>
                    <a:pt x="1368406" y="110332"/>
                  </a:lnTo>
                  <a:close/>
                </a:path>
                <a:path w="1979929" h="340360">
                  <a:moveTo>
                    <a:pt x="1465118" y="143256"/>
                  </a:moveTo>
                  <a:lnTo>
                    <a:pt x="1412748" y="143256"/>
                  </a:lnTo>
                  <a:lnTo>
                    <a:pt x="1411224" y="141732"/>
                  </a:lnTo>
                  <a:lnTo>
                    <a:pt x="1368406" y="110332"/>
                  </a:lnTo>
                  <a:lnTo>
                    <a:pt x="1371600" y="108204"/>
                  </a:lnTo>
                  <a:lnTo>
                    <a:pt x="1387671" y="108204"/>
                  </a:lnTo>
                  <a:lnTo>
                    <a:pt x="1418844" y="131064"/>
                  </a:lnTo>
                  <a:lnTo>
                    <a:pt x="1470660" y="131064"/>
                  </a:lnTo>
                  <a:lnTo>
                    <a:pt x="1485207" y="141732"/>
                  </a:lnTo>
                  <a:lnTo>
                    <a:pt x="1463040" y="141732"/>
                  </a:lnTo>
                  <a:lnTo>
                    <a:pt x="1465118" y="143256"/>
                  </a:lnTo>
                  <a:close/>
                </a:path>
                <a:path w="1979929" h="340360">
                  <a:moveTo>
                    <a:pt x="1221486" y="143256"/>
                  </a:moveTo>
                  <a:lnTo>
                    <a:pt x="1220724" y="143256"/>
                  </a:lnTo>
                  <a:lnTo>
                    <a:pt x="1223772" y="141732"/>
                  </a:lnTo>
                  <a:lnTo>
                    <a:pt x="1221486" y="143256"/>
                  </a:lnTo>
                  <a:close/>
                </a:path>
                <a:path w="1979929" h="340360">
                  <a:moveTo>
                    <a:pt x="1319783" y="143256"/>
                  </a:moveTo>
                  <a:lnTo>
                    <a:pt x="1221486" y="143256"/>
                  </a:lnTo>
                  <a:lnTo>
                    <a:pt x="1223772" y="141732"/>
                  </a:lnTo>
                  <a:lnTo>
                    <a:pt x="1321308" y="141732"/>
                  </a:lnTo>
                  <a:lnTo>
                    <a:pt x="1319783" y="143256"/>
                  </a:lnTo>
                  <a:close/>
                </a:path>
                <a:path w="1979929" h="340360">
                  <a:moveTo>
                    <a:pt x="1562861" y="176784"/>
                  </a:moveTo>
                  <a:lnTo>
                    <a:pt x="1510283" y="176784"/>
                  </a:lnTo>
                  <a:lnTo>
                    <a:pt x="1508760" y="175260"/>
                  </a:lnTo>
                  <a:lnTo>
                    <a:pt x="1463040" y="141732"/>
                  </a:lnTo>
                  <a:lnTo>
                    <a:pt x="1466087" y="143256"/>
                  </a:lnTo>
                  <a:lnTo>
                    <a:pt x="1487285" y="143256"/>
                  </a:lnTo>
                  <a:lnTo>
                    <a:pt x="1516379" y="164592"/>
                  </a:lnTo>
                  <a:lnTo>
                    <a:pt x="1566672" y="164592"/>
                  </a:lnTo>
                  <a:lnTo>
                    <a:pt x="1583158" y="175260"/>
                  </a:lnTo>
                  <a:lnTo>
                    <a:pt x="1560575" y="175260"/>
                  </a:lnTo>
                  <a:lnTo>
                    <a:pt x="1562861" y="176784"/>
                  </a:lnTo>
                  <a:close/>
                </a:path>
                <a:path w="1979929" h="340360">
                  <a:moveTo>
                    <a:pt x="1487285" y="143256"/>
                  </a:moveTo>
                  <a:lnTo>
                    <a:pt x="1466087" y="143256"/>
                  </a:lnTo>
                  <a:lnTo>
                    <a:pt x="1463040" y="141732"/>
                  </a:lnTo>
                  <a:lnTo>
                    <a:pt x="1485207" y="141732"/>
                  </a:lnTo>
                  <a:lnTo>
                    <a:pt x="1487285" y="143256"/>
                  </a:lnTo>
                  <a:close/>
                </a:path>
                <a:path w="1979929" h="340360">
                  <a:moveTo>
                    <a:pt x="1073658" y="176784"/>
                  </a:moveTo>
                  <a:lnTo>
                    <a:pt x="1072896" y="176784"/>
                  </a:lnTo>
                  <a:lnTo>
                    <a:pt x="1075944" y="175260"/>
                  </a:lnTo>
                  <a:lnTo>
                    <a:pt x="1073658" y="176784"/>
                  </a:lnTo>
                  <a:close/>
                </a:path>
                <a:path w="1979929" h="340360">
                  <a:moveTo>
                    <a:pt x="1171956" y="176784"/>
                  </a:moveTo>
                  <a:lnTo>
                    <a:pt x="1073658" y="176784"/>
                  </a:lnTo>
                  <a:lnTo>
                    <a:pt x="1075944" y="175260"/>
                  </a:lnTo>
                  <a:lnTo>
                    <a:pt x="1173480" y="175260"/>
                  </a:lnTo>
                  <a:lnTo>
                    <a:pt x="1171956" y="176784"/>
                  </a:lnTo>
                  <a:close/>
                </a:path>
                <a:path w="1979929" h="340360">
                  <a:moveTo>
                    <a:pt x="1660398" y="210312"/>
                  </a:moveTo>
                  <a:lnTo>
                    <a:pt x="1612392" y="210312"/>
                  </a:lnTo>
                  <a:lnTo>
                    <a:pt x="1610868" y="208788"/>
                  </a:lnTo>
                  <a:lnTo>
                    <a:pt x="1560575" y="175260"/>
                  </a:lnTo>
                  <a:lnTo>
                    <a:pt x="1563624" y="176784"/>
                  </a:lnTo>
                  <a:lnTo>
                    <a:pt x="1585514" y="176784"/>
                  </a:lnTo>
                  <a:lnTo>
                    <a:pt x="1616132" y="196596"/>
                  </a:lnTo>
                  <a:lnTo>
                    <a:pt x="1613916" y="196596"/>
                  </a:lnTo>
                  <a:lnTo>
                    <a:pt x="1618488" y="198120"/>
                  </a:lnTo>
                  <a:lnTo>
                    <a:pt x="1664208" y="198120"/>
                  </a:lnTo>
                  <a:lnTo>
                    <a:pt x="1680694" y="208788"/>
                  </a:lnTo>
                  <a:lnTo>
                    <a:pt x="1658112" y="208788"/>
                  </a:lnTo>
                  <a:lnTo>
                    <a:pt x="1660398" y="210312"/>
                  </a:lnTo>
                  <a:close/>
                </a:path>
                <a:path w="1979929" h="340360">
                  <a:moveTo>
                    <a:pt x="1585514" y="176784"/>
                  </a:moveTo>
                  <a:lnTo>
                    <a:pt x="1563624" y="176784"/>
                  </a:lnTo>
                  <a:lnTo>
                    <a:pt x="1560575" y="175260"/>
                  </a:lnTo>
                  <a:lnTo>
                    <a:pt x="1583158" y="175260"/>
                  </a:lnTo>
                  <a:lnTo>
                    <a:pt x="1585514" y="176784"/>
                  </a:lnTo>
                  <a:close/>
                </a:path>
                <a:path w="1979929" h="340360">
                  <a:moveTo>
                    <a:pt x="583692" y="198120"/>
                  </a:moveTo>
                  <a:lnTo>
                    <a:pt x="580644" y="196596"/>
                  </a:lnTo>
                  <a:lnTo>
                    <a:pt x="581406" y="196596"/>
                  </a:lnTo>
                  <a:lnTo>
                    <a:pt x="583692" y="198120"/>
                  </a:lnTo>
                  <a:close/>
                </a:path>
                <a:path w="1979929" h="340360">
                  <a:moveTo>
                    <a:pt x="633984" y="198120"/>
                  </a:moveTo>
                  <a:lnTo>
                    <a:pt x="583692" y="198120"/>
                  </a:lnTo>
                  <a:lnTo>
                    <a:pt x="581406" y="196596"/>
                  </a:lnTo>
                  <a:lnTo>
                    <a:pt x="632459" y="196596"/>
                  </a:lnTo>
                  <a:lnTo>
                    <a:pt x="633984" y="198120"/>
                  </a:lnTo>
                  <a:close/>
                </a:path>
                <a:path w="1979929" h="340360">
                  <a:moveTo>
                    <a:pt x="1018032" y="198120"/>
                  </a:moveTo>
                  <a:lnTo>
                    <a:pt x="972312" y="198120"/>
                  </a:lnTo>
                  <a:lnTo>
                    <a:pt x="973836" y="196596"/>
                  </a:lnTo>
                  <a:lnTo>
                    <a:pt x="1020318" y="196596"/>
                  </a:lnTo>
                  <a:lnTo>
                    <a:pt x="1018032" y="198120"/>
                  </a:lnTo>
                  <a:close/>
                </a:path>
                <a:path w="1979929" h="340360">
                  <a:moveTo>
                    <a:pt x="920496" y="231648"/>
                  </a:moveTo>
                  <a:lnTo>
                    <a:pt x="970788" y="198120"/>
                  </a:lnTo>
                  <a:lnTo>
                    <a:pt x="1018032" y="198120"/>
                  </a:lnTo>
                  <a:lnTo>
                    <a:pt x="1021080" y="196596"/>
                  </a:lnTo>
                  <a:lnTo>
                    <a:pt x="1043940" y="196596"/>
                  </a:lnTo>
                  <a:lnTo>
                    <a:pt x="1025652" y="208788"/>
                  </a:lnTo>
                  <a:lnTo>
                    <a:pt x="978408" y="208788"/>
                  </a:lnTo>
                  <a:lnTo>
                    <a:pt x="975360" y="210312"/>
                  </a:lnTo>
                  <a:lnTo>
                    <a:pt x="976122" y="210312"/>
                  </a:lnTo>
                  <a:lnTo>
                    <a:pt x="946404" y="230124"/>
                  </a:lnTo>
                  <a:lnTo>
                    <a:pt x="923544" y="230124"/>
                  </a:lnTo>
                  <a:lnTo>
                    <a:pt x="920496" y="231648"/>
                  </a:lnTo>
                  <a:close/>
                </a:path>
                <a:path w="1979929" h="340360">
                  <a:moveTo>
                    <a:pt x="1618488" y="198120"/>
                  </a:moveTo>
                  <a:lnTo>
                    <a:pt x="1613916" y="196596"/>
                  </a:lnTo>
                  <a:lnTo>
                    <a:pt x="1616132" y="196596"/>
                  </a:lnTo>
                  <a:lnTo>
                    <a:pt x="1618488" y="198120"/>
                  </a:lnTo>
                  <a:close/>
                </a:path>
                <a:path w="1979929" h="340360">
                  <a:moveTo>
                    <a:pt x="1664208" y="198120"/>
                  </a:moveTo>
                  <a:lnTo>
                    <a:pt x="1618488" y="198120"/>
                  </a:lnTo>
                  <a:lnTo>
                    <a:pt x="1616132" y="196596"/>
                  </a:lnTo>
                  <a:lnTo>
                    <a:pt x="1662683" y="196596"/>
                  </a:lnTo>
                  <a:lnTo>
                    <a:pt x="1664208" y="198120"/>
                  </a:lnTo>
                  <a:close/>
                </a:path>
                <a:path w="1979929" h="340360">
                  <a:moveTo>
                    <a:pt x="775182" y="243840"/>
                  </a:moveTo>
                  <a:lnTo>
                    <a:pt x="676655" y="243840"/>
                  </a:lnTo>
                  <a:lnTo>
                    <a:pt x="675132" y="242316"/>
                  </a:lnTo>
                  <a:lnTo>
                    <a:pt x="627888" y="208788"/>
                  </a:lnTo>
                  <a:lnTo>
                    <a:pt x="630936" y="210312"/>
                  </a:lnTo>
                  <a:lnTo>
                    <a:pt x="652133" y="210312"/>
                  </a:lnTo>
                  <a:lnTo>
                    <a:pt x="679149" y="230124"/>
                  </a:lnTo>
                  <a:lnTo>
                    <a:pt x="678180" y="230124"/>
                  </a:lnTo>
                  <a:lnTo>
                    <a:pt x="681228" y="231648"/>
                  </a:lnTo>
                  <a:lnTo>
                    <a:pt x="778764" y="231648"/>
                  </a:lnTo>
                  <a:lnTo>
                    <a:pt x="797292" y="242316"/>
                  </a:lnTo>
                  <a:lnTo>
                    <a:pt x="772668" y="242316"/>
                  </a:lnTo>
                  <a:lnTo>
                    <a:pt x="775182" y="243840"/>
                  </a:lnTo>
                  <a:close/>
                </a:path>
                <a:path w="1979929" h="340360">
                  <a:moveTo>
                    <a:pt x="652133" y="210312"/>
                  </a:moveTo>
                  <a:lnTo>
                    <a:pt x="630936" y="210312"/>
                  </a:lnTo>
                  <a:lnTo>
                    <a:pt x="627888" y="208788"/>
                  </a:lnTo>
                  <a:lnTo>
                    <a:pt x="650055" y="208788"/>
                  </a:lnTo>
                  <a:lnTo>
                    <a:pt x="652133" y="210312"/>
                  </a:lnTo>
                  <a:close/>
                </a:path>
                <a:path w="1979929" h="340360">
                  <a:moveTo>
                    <a:pt x="976122" y="210312"/>
                  </a:moveTo>
                  <a:lnTo>
                    <a:pt x="975360" y="210312"/>
                  </a:lnTo>
                  <a:lnTo>
                    <a:pt x="978408" y="208788"/>
                  </a:lnTo>
                  <a:lnTo>
                    <a:pt x="976122" y="210312"/>
                  </a:lnTo>
                  <a:close/>
                </a:path>
                <a:path w="1979929" h="340360">
                  <a:moveTo>
                    <a:pt x="1024128" y="210312"/>
                  </a:moveTo>
                  <a:lnTo>
                    <a:pt x="976122" y="210312"/>
                  </a:lnTo>
                  <a:lnTo>
                    <a:pt x="978408" y="208788"/>
                  </a:lnTo>
                  <a:lnTo>
                    <a:pt x="1025652" y="208788"/>
                  </a:lnTo>
                  <a:lnTo>
                    <a:pt x="1024128" y="210312"/>
                  </a:lnTo>
                  <a:close/>
                </a:path>
                <a:path w="1979929" h="340360">
                  <a:moveTo>
                    <a:pt x="1834267" y="243840"/>
                  </a:moveTo>
                  <a:lnTo>
                    <a:pt x="1808988" y="243840"/>
                  </a:lnTo>
                  <a:lnTo>
                    <a:pt x="1805940" y="242316"/>
                  </a:lnTo>
                  <a:lnTo>
                    <a:pt x="1708404" y="242316"/>
                  </a:lnTo>
                  <a:lnTo>
                    <a:pt x="1658112" y="208788"/>
                  </a:lnTo>
                  <a:lnTo>
                    <a:pt x="1661160" y="210312"/>
                  </a:lnTo>
                  <a:lnTo>
                    <a:pt x="1683050" y="210312"/>
                  </a:lnTo>
                  <a:lnTo>
                    <a:pt x="1713668" y="230124"/>
                  </a:lnTo>
                  <a:lnTo>
                    <a:pt x="1711452" y="230124"/>
                  </a:lnTo>
                  <a:lnTo>
                    <a:pt x="1716024" y="231648"/>
                  </a:lnTo>
                  <a:lnTo>
                    <a:pt x="1813560" y="231648"/>
                  </a:lnTo>
                  <a:lnTo>
                    <a:pt x="1834267" y="243840"/>
                  </a:lnTo>
                  <a:close/>
                </a:path>
                <a:path w="1979929" h="340360">
                  <a:moveTo>
                    <a:pt x="1683050" y="210312"/>
                  </a:moveTo>
                  <a:lnTo>
                    <a:pt x="1661160" y="210312"/>
                  </a:lnTo>
                  <a:lnTo>
                    <a:pt x="1658112" y="208788"/>
                  </a:lnTo>
                  <a:lnTo>
                    <a:pt x="1680694" y="208788"/>
                  </a:lnTo>
                  <a:lnTo>
                    <a:pt x="1683050" y="210312"/>
                  </a:lnTo>
                  <a:close/>
                </a:path>
                <a:path w="1979929" h="340360">
                  <a:moveTo>
                    <a:pt x="681228" y="231648"/>
                  </a:moveTo>
                  <a:lnTo>
                    <a:pt x="678180" y="230124"/>
                  </a:lnTo>
                  <a:lnTo>
                    <a:pt x="679149" y="230124"/>
                  </a:lnTo>
                  <a:lnTo>
                    <a:pt x="681228" y="231648"/>
                  </a:lnTo>
                  <a:close/>
                </a:path>
                <a:path w="1979929" h="340360">
                  <a:moveTo>
                    <a:pt x="778764" y="231648"/>
                  </a:moveTo>
                  <a:lnTo>
                    <a:pt x="681228" y="231648"/>
                  </a:lnTo>
                  <a:lnTo>
                    <a:pt x="679149" y="230124"/>
                  </a:lnTo>
                  <a:lnTo>
                    <a:pt x="777240" y="230124"/>
                  </a:lnTo>
                  <a:lnTo>
                    <a:pt x="778764" y="231648"/>
                  </a:lnTo>
                  <a:close/>
                </a:path>
                <a:path w="1979929" h="340360">
                  <a:moveTo>
                    <a:pt x="920496" y="231648"/>
                  </a:moveTo>
                  <a:lnTo>
                    <a:pt x="874776" y="231648"/>
                  </a:lnTo>
                  <a:lnTo>
                    <a:pt x="876299" y="230124"/>
                  </a:lnTo>
                  <a:lnTo>
                    <a:pt x="922782" y="230124"/>
                  </a:lnTo>
                  <a:lnTo>
                    <a:pt x="920496" y="231648"/>
                  </a:lnTo>
                  <a:close/>
                </a:path>
                <a:path w="1979929" h="340360">
                  <a:moveTo>
                    <a:pt x="849782" y="260604"/>
                  </a:moveTo>
                  <a:lnTo>
                    <a:pt x="829055" y="260604"/>
                  </a:lnTo>
                  <a:lnTo>
                    <a:pt x="826008" y="258849"/>
                  </a:lnTo>
                  <a:lnTo>
                    <a:pt x="873251" y="231648"/>
                  </a:lnTo>
                  <a:lnTo>
                    <a:pt x="920496" y="231648"/>
                  </a:lnTo>
                  <a:lnTo>
                    <a:pt x="923544" y="230124"/>
                  </a:lnTo>
                  <a:lnTo>
                    <a:pt x="946404" y="230124"/>
                  </a:lnTo>
                  <a:lnTo>
                    <a:pt x="928116" y="242316"/>
                  </a:lnTo>
                  <a:lnTo>
                    <a:pt x="880872" y="242316"/>
                  </a:lnTo>
                  <a:lnTo>
                    <a:pt x="877824" y="243840"/>
                  </a:lnTo>
                  <a:lnTo>
                    <a:pt x="878281" y="243840"/>
                  </a:lnTo>
                  <a:lnTo>
                    <a:pt x="849782" y="260604"/>
                  </a:lnTo>
                  <a:close/>
                </a:path>
                <a:path w="1979929" h="340360">
                  <a:moveTo>
                    <a:pt x="1716024" y="231648"/>
                  </a:moveTo>
                  <a:lnTo>
                    <a:pt x="1711452" y="230124"/>
                  </a:lnTo>
                  <a:lnTo>
                    <a:pt x="1713668" y="230124"/>
                  </a:lnTo>
                  <a:lnTo>
                    <a:pt x="1716024" y="231648"/>
                  </a:lnTo>
                  <a:close/>
                </a:path>
                <a:path w="1979929" h="340360">
                  <a:moveTo>
                    <a:pt x="1812036" y="231648"/>
                  </a:moveTo>
                  <a:lnTo>
                    <a:pt x="1716024" y="231648"/>
                  </a:lnTo>
                  <a:lnTo>
                    <a:pt x="1713668" y="230124"/>
                  </a:lnTo>
                  <a:lnTo>
                    <a:pt x="1810512" y="230124"/>
                  </a:lnTo>
                  <a:lnTo>
                    <a:pt x="1812036" y="231648"/>
                  </a:lnTo>
                  <a:close/>
                </a:path>
                <a:path w="1979929" h="340360">
                  <a:moveTo>
                    <a:pt x="44196" y="240792"/>
                  </a:moveTo>
                  <a:lnTo>
                    <a:pt x="44196" y="239268"/>
                  </a:lnTo>
                  <a:lnTo>
                    <a:pt x="45339" y="239268"/>
                  </a:lnTo>
                  <a:lnTo>
                    <a:pt x="44196" y="240792"/>
                  </a:lnTo>
                  <a:close/>
                </a:path>
                <a:path w="1979929" h="340360">
                  <a:moveTo>
                    <a:pt x="829055" y="272796"/>
                  </a:moveTo>
                  <a:lnTo>
                    <a:pt x="822960" y="272796"/>
                  </a:lnTo>
                  <a:lnTo>
                    <a:pt x="772668" y="242316"/>
                  </a:lnTo>
                  <a:lnTo>
                    <a:pt x="775716" y="243840"/>
                  </a:lnTo>
                  <a:lnTo>
                    <a:pt x="799939" y="243840"/>
                  </a:lnTo>
                  <a:lnTo>
                    <a:pt x="826008" y="258849"/>
                  </a:lnTo>
                  <a:lnTo>
                    <a:pt x="822960" y="260604"/>
                  </a:lnTo>
                  <a:lnTo>
                    <a:pt x="849782" y="260604"/>
                  </a:lnTo>
                  <a:lnTo>
                    <a:pt x="829055" y="272796"/>
                  </a:lnTo>
                  <a:close/>
                </a:path>
                <a:path w="1979929" h="340360">
                  <a:moveTo>
                    <a:pt x="799939" y="243840"/>
                  </a:moveTo>
                  <a:lnTo>
                    <a:pt x="775716" y="243840"/>
                  </a:lnTo>
                  <a:lnTo>
                    <a:pt x="772668" y="242316"/>
                  </a:lnTo>
                  <a:lnTo>
                    <a:pt x="797292" y="242316"/>
                  </a:lnTo>
                  <a:lnTo>
                    <a:pt x="799939" y="243840"/>
                  </a:lnTo>
                  <a:close/>
                </a:path>
                <a:path w="1979929" h="340360">
                  <a:moveTo>
                    <a:pt x="878281" y="243840"/>
                  </a:moveTo>
                  <a:lnTo>
                    <a:pt x="877824" y="243840"/>
                  </a:lnTo>
                  <a:lnTo>
                    <a:pt x="880872" y="242316"/>
                  </a:lnTo>
                  <a:lnTo>
                    <a:pt x="878281" y="243840"/>
                  </a:lnTo>
                  <a:close/>
                </a:path>
                <a:path w="1979929" h="340360">
                  <a:moveTo>
                    <a:pt x="925068" y="243840"/>
                  </a:moveTo>
                  <a:lnTo>
                    <a:pt x="878281" y="243840"/>
                  </a:lnTo>
                  <a:lnTo>
                    <a:pt x="880872" y="242316"/>
                  </a:lnTo>
                  <a:lnTo>
                    <a:pt x="926592" y="242316"/>
                  </a:lnTo>
                  <a:lnTo>
                    <a:pt x="925068" y="243840"/>
                  </a:lnTo>
                  <a:close/>
                </a:path>
                <a:path w="1979929" h="340360">
                  <a:moveTo>
                    <a:pt x="1808552" y="243840"/>
                  </a:moveTo>
                  <a:lnTo>
                    <a:pt x="1711452" y="243840"/>
                  </a:lnTo>
                  <a:lnTo>
                    <a:pt x="1709928" y="242316"/>
                  </a:lnTo>
                  <a:lnTo>
                    <a:pt x="1805940" y="242316"/>
                  </a:lnTo>
                  <a:lnTo>
                    <a:pt x="1808552" y="243840"/>
                  </a:lnTo>
                  <a:close/>
                </a:path>
                <a:path w="1979929" h="340360">
                  <a:moveTo>
                    <a:pt x="1970532" y="338328"/>
                  </a:moveTo>
                  <a:lnTo>
                    <a:pt x="1805940" y="242316"/>
                  </a:lnTo>
                  <a:lnTo>
                    <a:pt x="1808988" y="243840"/>
                  </a:lnTo>
                  <a:lnTo>
                    <a:pt x="1834267" y="243840"/>
                  </a:lnTo>
                  <a:lnTo>
                    <a:pt x="1976628" y="327660"/>
                  </a:lnTo>
                  <a:lnTo>
                    <a:pt x="1973579" y="327660"/>
                  </a:lnTo>
                  <a:lnTo>
                    <a:pt x="1970532" y="338328"/>
                  </a:lnTo>
                  <a:close/>
                </a:path>
                <a:path w="1979929" h="340360">
                  <a:moveTo>
                    <a:pt x="829055" y="260604"/>
                  </a:moveTo>
                  <a:lnTo>
                    <a:pt x="822960" y="260604"/>
                  </a:lnTo>
                  <a:lnTo>
                    <a:pt x="826008" y="258849"/>
                  </a:lnTo>
                  <a:lnTo>
                    <a:pt x="829055" y="260604"/>
                  </a:lnTo>
                  <a:close/>
                </a:path>
                <a:path w="1979929" h="340360">
                  <a:moveTo>
                    <a:pt x="2794" y="328168"/>
                  </a:moveTo>
                  <a:lnTo>
                    <a:pt x="2952" y="327660"/>
                  </a:lnTo>
                  <a:lnTo>
                    <a:pt x="2794" y="328168"/>
                  </a:lnTo>
                  <a:close/>
                </a:path>
                <a:path w="1979929" h="340360">
                  <a:moveTo>
                    <a:pt x="1976628" y="339852"/>
                  </a:moveTo>
                  <a:lnTo>
                    <a:pt x="9144" y="339852"/>
                  </a:lnTo>
                  <a:lnTo>
                    <a:pt x="12192" y="338328"/>
                  </a:lnTo>
                  <a:lnTo>
                    <a:pt x="13716" y="335280"/>
                  </a:lnTo>
                  <a:lnTo>
                    <a:pt x="16135" y="327660"/>
                  </a:lnTo>
                  <a:lnTo>
                    <a:pt x="1952244" y="327660"/>
                  </a:lnTo>
                  <a:lnTo>
                    <a:pt x="1970532" y="338328"/>
                  </a:lnTo>
                  <a:lnTo>
                    <a:pt x="1978152" y="338328"/>
                  </a:lnTo>
                  <a:lnTo>
                    <a:pt x="1976628" y="339852"/>
                  </a:lnTo>
                  <a:close/>
                </a:path>
                <a:path w="1979929" h="340360">
                  <a:moveTo>
                    <a:pt x="1978152" y="338328"/>
                  </a:moveTo>
                  <a:lnTo>
                    <a:pt x="1970532" y="338328"/>
                  </a:lnTo>
                  <a:lnTo>
                    <a:pt x="1973579" y="327660"/>
                  </a:lnTo>
                  <a:lnTo>
                    <a:pt x="1976628" y="327660"/>
                  </a:lnTo>
                  <a:lnTo>
                    <a:pt x="1979675" y="329184"/>
                  </a:lnTo>
                  <a:lnTo>
                    <a:pt x="1979675" y="335280"/>
                  </a:lnTo>
                  <a:lnTo>
                    <a:pt x="1978152" y="338328"/>
                  </a:lnTo>
                  <a:close/>
                </a:path>
                <a:path w="1979929" h="340360">
                  <a:moveTo>
                    <a:pt x="1524" y="332232"/>
                  </a:moveTo>
                  <a:lnTo>
                    <a:pt x="1524" y="330708"/>
                  </a:lnTo>
                  <a:lnTo>
                    <a:pt x="2794" y="328168"/>
                  </a:lnTo>
                  <a:lnTo>
                    <a:pt x="1524" y="332232"/>
                  </a:lnTo>
                  <a:close/>
                </a:path>
                <a:path w="1979929" h="340360">
                  <a:moveTo>
                    <a:pt x="2540" y="338836"/>
                  </a:moveTo>
                  <a:lnTo>
                    <a:pt x="1524" y="338328"/>
                  </a:lnTo>
                  <a:lnTo>
                    <a:pt x="0" y="335280"/>
                  </a:lnTo>
                  <a:lnTo>
                    <a:pt x="1524" y="332232"/>
                  </a:lnTo>
                  <a:lnTo>
                    <a:pt x="1524" y="336804"/>
                  </a:lnTo>
                  <a:lnTo>
                    <a:pt x="2540" y="338836"/>
                  </a:lnTo>
                  <a:close/>
                </a:path>
                <a:path w="1979929" h="340360">
                  <a:moveTo>
                    <a:pt x="4572" y="339852"/>
                  </a:moveTo>
                  <a:lnTo>
                    <a:pt x="3048" y="339852"/>
                  </a:lnTo>
                  <a:lnTo>
                    <a:pt x="2540" y="338836"/>
                  </a:lnTo>
                  <a:lnTo>
                    <a:pt x="4572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77211" y="2674619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w="0" h="1205864">
                  <a:moveTo>
                    <a:pt x="0" y="0"/>
                  </a:moveTo>
                  <a:lnTo>
                    <a:pt x="0" y="1205484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437333" y="3639311"/>
              <a:ext cx="2879725" cy="247015"/>
            </a:xfrm>
            <a:custGeom>
              <a:avLst/>
              <a:gdLst/>
              <a:ahLst/>
              <a:cxnLst/>
              <a:rect l="l" t="t" r="r" b="b"/>
              <a:pathLst>
                <a:path w="2879725" h="247014">
                  <a:moveTo>
                    <a:pt x="2088946" y="48767"/>
                  </a:moveTo>
                  <a:lnTo>
                    <a:pt x="1706423" y="48767"/>
                  </a:lnTo>
                  <a:lnTo>
                    <a:pt x="1784146" y="0"/>
                  </a:lnTo>
                  <a:lnTo>
                    <a:pt x="2014271" y="0"/>
                  </a:lnTo>
                  <a:lnTo>
                    <a:pt x="2088946" y="48767"/>
                  </a:lnTo>
                  <a:close/>
                </a:path>
                <a:path w="2879725" h="247014">
                  <a:moveTo>
                    <a:pt x="2549195" y="92963"/>
                  </a:moveTo>
                  <a:lnTo>
                    <a:pt x="1476298" y="92963"/>
                  </a:lnTo>
                  <a:lnTo>
                    <a:pt x="1554023" y="48767"/>
                  </a:lnTo>
                  <a:lnTo>
                    <a:pt x="2474519" y="48767"/>
                  </a:lnTo>
                  <a:lnTo>
                    <a:pt x="2549195" y="92963"/>
                  </a:lnTo>
                  <a:close/>
                </a:path>
                <a:path w="2879725" h="247014">
                  <a:moveTo>
                    <a:pt x="2879446" y="246888"/>
                  </a:moveTo>
                  <a:lnTo>
                    <a:pt x="0" y="246888"/>
                  </a:lnTo>
                  <a:lnTo>
                    <a:pt x="22402" y="233171"/>
                  </a:lnTo>
                  <a:lnTo>
                    <a:pt x="942898" y="233171"/>
                  </a:lnTo>
                  <a:lnTo>
                    <a:pt x="1016050" y="185927"/>
                  </a:lnTo>
                  <a:lnTo>
                    <a:pt x="1173023" y="185927"/>
                  </a:lnTo>
                  <a:lnTo>
                    <a:pt x="1246174" y="140207"/>
                  </a:lnTo>
                  <a:lnTo>
                    <a:pt x="1323898" y="140207"/>
                  </a:lnTo>
                  <a:lnTo>
                    <a:pt x="1403146" y="92963"/>
                  </a:lnTo>
                  <a:lnTo>
                    <a:pt x="2626919" y="92963"/>
                  </a:lnTo>
                  <a:lnTo>
                    <a:pt x="2701595" y="140207"/>
                  </a:lnTo>
                  <a:lnTo>
                    <a:pt x="2779319" y="185927"/>
                  </a:lnTo>
                  <a:lnTo>
                    <a:pt x="2879446" y="246888"/>
                  </a:lnTo>
                  <a:close/>
                </a:path>
                <a:path w="2879725" h="247014">
                  <a:moveTo>
                    <a:pt x="712774" y="233171"/>
                  </a:moveTo>
                  <a:lnTo>
                    <a:pt x="100126" y="233171"/>
                  </a:lnTo>
                  <a:lnTo>
                    <a:pt x="174802" y="185927"/>
                  </a:lnTo>
                  <a:lnTo>
                    <a:pt x="252526" y="140207"/>
                  </a:lnTo>
                  <a:lnTo>
                    <a:pt x="560374" y="140207"/>
                  </a:lnTo>
                  <a:lnTo>
                    <a:pt x="712774" y="233171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25787" y="3633215"/>
              <a:ext cx="2902585" cy="253365"/>
            </a:xfrm>
            <a:custGeom>
              <a:avLst/>
              <a:gdLst/>
              <a:ahLst/>
              <a:cxnLst/>
              <a:rect l="l" t="t" r="r" b="b"/>
              <a:pathLst>
                <a:path w="2902585" h="253364">
                  <a:moveTo>
                    <a:pt x="1714920" y="48768"/>
                  </a:moveTo>
                  <a:lnTo>
                    <a:pt x="1792644" y="0"/>
                  </a:lnTo>
                  <a:lnTo>
                    <a:pt x="2030388" y="0"/>
                  </a:lnTo>
                  <a:lnTo>
                    <a:pt x="2046390" y="10668"/>
                  </a:lnTo>
                  <a:lnTo>
                    <a:pt x="2022768" y="10668"/>
                  </a:lnTo>
                  <a:lnTo>
                    <a:pt x="2025101" y="12192"/>
                  </a:lnTo>
                  <a:lnTo>
                    <a:pt x="1800264" y="12192"/>
                  </a:lnTo>
                  <a:lnTo>
                    <a:pt x="1741467" y="47244"/>
                  </a:lnTo>
                  <a:lnTo>
                    <a:pt x="1717968" y="47244"/>
                  </a:lnTo>
                  <a:lnTo>
                    <a:pt x="1714920" y="48768"/>
                  </a:lnTo>
                  <a:close/>
                </a:path>
                <a:path w="2902585" h="253364">
                  <a:moveTo>
                    <a:pt x="2485591" y="60960"/>
                  </a:moveTo>
                  <a:lnTo>
                    <a:pt x="2097444" y="60960"/>
                  </a:lnTo>
                  <a:lnTo>
                    <a:pt x="2097444" y="59436"/>
                  </a:lnTo>
                  <a:lnTo>
                    <a:pt x="2022768" y="10668"/>
                  </a:lnTo>
                  <a:lnTo>
                    <a:pt x="2025816" y="12192"/>
                  </a:lnTo>
                  <a:lnTo>
                    <a:pt x="2048676" y="12192"/>
                  </a:lnTo>
                  <a:lnTo>
                    <a:pt x="2101254" y="47244"/>
                  </a:lnTo>
                  <a:lnTo>
                    <a:pt x="2100492" y="47244"/>
                  </a:lnTo>
                  <a:lnTo>
                    <a:pt x="2103540" y="48768"/>
                  </a:lnTo>
                  <a:lnTo>
                    <a:pt x="2490636" y="48768"/>
                  </a:lnTo>
                  <a:lnTo>
                    <a:pt x="2508293" y="59436"/>
                  </a:lnTo>
                  <a:lnTo>
                    <a:pt x="2483016" y="59436"/>
                  </a:lnTo>
                  <a:lnTo>
                    <a:pt x="2485591" y="60960"/>
                  </a:lnTo>
                  <a:close/>
                </a:path>
                <a:path w="2902585" h="253364">
                  <a:moveTo>
                    <a:pt x="2048676" y="12192"/>
                  </a:moveTo>
                  <a:lnTo>
                    <a:pt x="2025816" y="12192"/>
                  </a:lnTo>
                  <a:lnTo>
                    <a:pt x="2022768" y="10668"/>
                  </a:lnTo>
                  <a:lnTo>
                    <a:pt x="2046390" y="10668"/>
                  </a:lnTo>
                  <a:lnTo>
                    <a:pt x="2048676" y="12192"/>
                  </a:lnTo>
                  <a:close/>
                </a:path>
                <a:path w="2902585" h="253364">
                  <a:moveTo>
                    <a:pt x="1714920" y="48768"/>
                  </a:moveTo>
                  <a:lnTo>
                    <a:pt x="1564044" y="48768"/>
                  </a:lnTo>
                  <a:lnTo>
                    <a:pt x="1565568" y="47244"/>
                  </a:lnTo>
                  <a:lnTo>
                    <a:pt x="1717349" y="47244"/>
                  </a:lnTo>
                  <a:lnTo>
                    <a:pt x="1714920" y="48768"/>
                  </a:lnTo>
                  <a:close/>
                </a:path>
                <a:path w="2902585" h="253364">
                  <a:moveTo>
                    <a:pt x="1332396" y="141732"/>
                  </a:moveTo>
                  <a:lnTo>
                    <a:pt x="1410120" y="92964"/>
                  </a:lnTo>
                  <a:lnTo>
                    <a:pt x="1484796" y="92964"/>
                  </a:lnTo>
                  <a:lnTo>
                    <a:pt x="1562520" y="48768"/>
                  </a:lnTo>
                  <a:lnTo>
                    <a:pt x="1714920" y="48768"/>
                  </a:lnTo>
                  <a:lnTo>
                    <a:pt x="1717968" y="47244"/>
                  </a:lnTo>
                  <a:lnTo>
                    <a:pt x="1741467" y="47244"/>
                  </a:lnTo>
                  <a:lnTo>
                    <a:pt x="1721016" y="59436"/>
                  </a:lnTo>
                  <a:lnTo>
                    <a:pt x="1570140" y="59436"/>
                  </a:lnTo>
                  <a:lnTo>
                    <a:pt x="1565568" y="60960"/>
                  </a:lnTo>
                  <a:lnTo>
                    <a:pt x="1567407" y="60960"/>
                  </a:lnTo>
                  <a:lnTo>
                    <a:pt x="1490892" y="103632"/>
                  </a:lnTo>
                  <a:lnTo>
                    <a:pt x="1417740" y="103632"/>
                  </a:lnTo>
                  <a:lnTo>
                    <a:pt x="1414692" y="105156"/>
                  </a:lnTo>
                  <a:lnTo>
                    <a:pt x="1415311" y="105156"/>
                  </a:lnTo>
                  <a:lnTo>
                    <a:pt x="1359447" y="140208"/>
                  </a:lnTo>
                  <a:lnTo>
                    <a:pt x="1335444" y="140208"/>
                  </a:lnTo>
                  <a:lnTo>
                    <a:pt x="1332396" y="141732"/>
                  </a:lnTo>
                  <a:close/>
                </a:path>
                <a:path w="2902585" h="253364">
                  <a:moveTo>
                    <a:pt x="2103540" y="48768"/>
                  </a:moveTo>
                  <a:lnTo>
                    <a:pt x="2100492" y="47244"/>
                  </a:lnTo>
                  <a:lnTo>
                    <a:pt x="2101254" y="47244"/>
                  </a:lnTo>
                  <a:lnTo>
                    <a:pt x="2103540" y="48768"/>
                  </a:lnTo>
                  <a:close/>
                </a:path>
                <a:path w="2902585" h="253364">
                  <a:moveTo>
                    <a:pt x="2489112" y="48768"/>
                  </a:moveTo>
                  <a:lnTo>
                    <a:pt x="2103540" y="48768"/>
                  </a:lnTo>
                  <a:lnTo>
                    <a:pt x="2101254" y="47244"/>
                  </a:lnTo>
                  <a:lnTo>
                    <a:pt x="2487587" y="47244"/>
                  </a:lnTo>
                  <a:lnTo>
                    <a:pt x="2489112" y="48768"/>
                  </a:lnTo>
                  <a:close/>
                </a:path>
                <a:path w="2902585" h="253364">
                  <a:moveTo>
                    <a:pt x="1567407" y="60960"/>
                  </a:moveTo>
                  <a:lnTo>
                    <a:pt x="1565568" y="60960"/>
                  </a:lnTo>
                  <a:lnTo>
                    <a:pt x="1570140" y="59436"/>
                  </a:lnTo>
                  <a:lnTo>
                    <a:pt x="1567407" y="60960"/>
                  </a:lnTo>
                  <a:close/>
                </a:path>
                <a:path w="2902585" h="253364">
                  <a:moveTo>
                    <a:pt x="1721016" y="60960"/>
                  </a:moveTo>
                  <a:lnTo>
                    <a:pt x="1567407" y="60960"/>
                  </a:lnTo>
                  <a:lnTo>
                    <a:pt x="1570140" y="59436"/>
                  </a:lnTo>
                  <a:lnTo>
                    <a:pt x="1721016" y="59436"/>
                  </a:lnTo>
                  <a:lnTo>
                    <a:pt x="1721016" y="60960"/>
                  </a:lnTo>
                  <a:close/>
                </a:path>
                <a:path w="2902585" h="253364">
                  <a:moveTo>
                    <a:pt x="2637749" y="105156"/>
                  </a:moveTo>
                  <a:lnTo>
                    <a:pt x="2557692" y="105156"/>
                  </a:lnTo>
                  <a:lnTo>
                    <a:pt x="2557692" y="103632"/>
                  </a:lnTo>
                  <a:lnTo>
                    <a:pt x="2483016" y="59436"/>
                  </a:lnTo>
                  <a:lnTo>
                    <a:pt x="2486064" y="60960"/>
                  </a:lnTo>
                  <a:lnTo>
                    <a:pt x="2510815" y="60960"/>
                  </a:lnTo>
                  <a:lnTo>
                    <a:pt x="2563788" y="92964"/>
                  </a:lnTo>
                  <a:lnTo>
                    <a:pt x="2641512" y="92964"/>
                  </a:lnTo>
                  <a:lnTo>
                    <a:pt x="2657847" y="103632"/>
                  </a:lnTo>
                  <a:lnTo>
                    <a:pt x="2635416" y="103632"/>
                  </a:lnTo>
                  <a:lnTo>
                    <a:pt x="2637749" y="105156"/>
                  </a:lnTo>
                  <a:close/>
                </a:path>
                <a:path w="2902585" h="253364">
                  <a:moveTo>
                    <a:pt x="2510815" y="60960"/>
                  </a:moveTo>
                  <a:lnTo>
                    <a:pt x="2486064" y="60960"/>
                  </a:lnTo>
                  <a:lnTo>
                    <a:pt x="2483016" y="59436"/>
                  </a:lnTo>
                  <a:lnTo>
                    <a:pt x="2508293" y="59436"/>
                  </a:lnTo>
                  <a:lnTo>
                    <a:pt x="2510815" y="60960"/>
                  </a:lnTo>
                  <a:close/>
                </a:path>
                <a:path w="2902585" h="253364">
                  <a:moveTo>
                    <a:pt x="1415311" y="105156"/>
                  </a:moveTo>
                  <a:lnTo>
                    <a:pt x="1414692" y="105156"/>
                  </a:lnTo>
                  <a:lnTo>
                    <a:pt x="1417740" y="103632"/>
                  </a:lnTo>
                  <a:lnTo>
                    <a:pt x="1415311" y="105156"/>
                  </a:lnTo>
                  <a:close/>
                </a:path>
                <a:path w="2902585" h="253364">
                  <a:moveTo>
                    <a:pt x="1490892" y="105156"/>
                  </a:moveTo>
                  <a:lnTo>
                    <a:pt x="1415311" y="105156"/>
                  </a:lnTo>
                  <a:lnTo>
                    <a:pt x="1417740" y="103632"/>
                  </a:lnTo>
                  <a:lnTo>
                    <a:pt x="1490892" y="103632"/>
                  </a:lnTo>
                  <a:lnTo>
                    <a:pt x="1490892" y="105156"/>
                  </a:lnTo>
                  <a:close/>
                </a:path>
                <a:path w="2902585" h="253364">
                  <a:moveTo>
                    <a:pt x="2902536" y="252983"/>
                  </a:moveTo>
                  <a:lnTo>
                    <a:pt x="2878415" y="252983"/>
                  </a:lnTo>
                  <a:lnTo>
                    <a:pt x="2865540" y="245364"/>
                  </a:lnTo>
                  <a:lnTo>
                    <a:pt x="2787816" y="196596"/>
                  </a:lnTo>
                  <a:lnTo>
                    <a:pt x="2710092" y="152400"/>
                  </a:lnTo>
                  <a:lnTo>
                    <a:pt x="2635416" y="103632"/>
                  </a:lnTo>
                  <a:lnTo>
                    <a:pt x="2638464" y="105156"/>
                  </a:lnTo>
                  <a:lnTo>
                    <a:pt x="2660181" y="105156"/>
                  </a:lnTo>
                  <a:lnTo>
                    <a:pt x="2716188" y="141732"/>
                  </a:lnTo>
                  <a:lnTo>
                    <a:pt x="2793912" y="185928"/>
                  </a:lnTo>
                  <a:lnTo>
                    <a:pt x="2871636" y="234696"/>
                  </a:lnTo>
                  <a:lnTo>
                    <a:pt x="2902536" y="252983"/>
                  </a:lnTo>
                  <a:close/>
                </a:path>
                <a:path w="2902585" h="253364">
                  <a:moveTo>
                    <a:pt x="2660181" y="105156"/>
                  </a:moveTo>
                  <a:lnTo>
                    <a:pt x="2638464" y="105156"/>
                  </a:lnTo>
                  <a:lnTo>
                    <a:pt x="2635416" y="103632"/>
                  </a:lnTo>
                  <a:lnTo>
                    <a:pt x="2657847" y="103632"/>
                  </a:lnTo>
                  <a:lnTo>
                    <a:pt x="2660181" y="105156"/>
                  </a:lnTo>
                  <a:close/>
                </a:path>
                <a:path w="2902585" h="253364">
                  <a:moveTo>
                    <a:pt x="108624" y="234696"/>
                  </a:moveTo>
                  <a:lnTo>
                    <a:pt x="181776" y="185928"/>
                  </a:lnTo>
                  <a:lnTo>
                    <a:pt x="261024" y="141732"/>
                  </a:lnTo>
                  <a:lnTo>
                    <a:pt x="261024" y="140208"/>
                  </a:lnTo>
                  <a:lnTo>
                    <a:pt x="573444" y="140208"/>
                  </a:lnTo>
                  <a:lnTo>
                    <a:pt x="573444" y="141732"/>
                  </a:lnTo>
                  <a:lnTo>
                    <a:pt x="574968" y="141732"/>
                  </a:lnTo>
                  <a:lnTo>
                    <a:pt x="592993" y="152400"/>
                  </a:lnTo>
                  <a:lnTo>
                    <a:pt x="267120" y="152400"/>
                  </a:lnTo>
                  <a:lnTo>
                    <a:pt x="264072" y="153924"/>
                  </a:lnTo>
                  <a:lnTo>
                    <a:pt x="264439" y="153924"/>
                  </a:lnTo>
                  <a:lnTo>
                    <a:pt x="189396" y="196596"/>
                  </a:lnTo>
                  <a:lnTo>
                    <a:pt x="133389" y="233172"/>
                  </a:lnTo>
                  <a:lnTo>
                    <a:pt x="111672" y="233172"/>
                  </a:lnTo>
                  <a:lnTo>
                    <a:pt x="108624" y="234696"/>
                  </a:lnTo>
                  <a:close/>
                </a:path>
                <a:path w="2902585" h="253364">
                  <a:moveTo>
                    <a:pt x="1332396" y="141732"/>
                  </a:moveTo>
                  <a:lnTo>
                    <a:pt x="1256196" y="141732"/>
                  </a:lnTo>
                  <a:lnTo>
                    <a:pt x="1257720" y="140208"/>
                  </a:lnTo>
                  <a:lnTo>
                    <a:pt x="1334824" y="140208"/>
                  </a:lnTo>
                  <a:lnTo>
                    <a:pt x="1332396" y="141732"/>
                  </a:lnTo>
                  <a:close/>
                </a:path>
                <a:path w="2902585" h="253364">
                  <a:moveTo>
                    <a:pt x="949872" y="234696"/>
                  </a:moveTo>
                  <a:lnTo>
                    <a:pt x="1024548" y="185928"/>
                  </a:lnTo>
                  <a:lnTo>
                    <a:pt x="1181520" y="185928"/>
                  </a:lnTo>
                  <a:lnTo>
                    <a:pt x="1254672" y="141732"/>
                  </a:lnTo>
                  <a:lnTo>
                    <a:pt x="1332396" y="141732"/>
                  </a:lnTo>
                  <a:lnTo>
                    <a:pt x="1335444" y="140208"/>
                  </a:lnTo>
                  <a:lnTo>
                    <a:pt x="1359447" y="140208"/>
                  </a:lnTo>
                  <a:lnTo>
                    <a:pt x="1340016" y="152400"/>
                  </a:lnTo>
                  <a:lnTo>
                    <a:pt x="1260768" y="152400"/>
                  </a:lnTo>
                  <a:lnTo>
                    <a:pt x="1257720" y="153924"/>
                  </a:lnTo>
                  <a:lnTo>
                    <a:pt x="1258245" y="153924"/>
                  </a:lnTo>
                  <a:lnTo>
                    <a:pt x="1187616" y="196596"/>
                  </a:lnTo>
                  <a:lnTo>
                    <a:pt x="1032168" y="196596"/>
                  </a:lnTo>
                  <a:lnTo>
                    <a:pt x="1027596" y="198120"/>
                  </a:lnTo>
                  <a:lnTo>
                    <a:pt x="1029834" y="198120"/>
                  </a:lnTo>
                  <a:lnTo>
                    <a:pt x="976161" y="233172"/>
                  </a:lnTo>
                  <a:lnTo>
                    <a:pt x="954444" y="233172"/>
                  </a:lnTo>
                  <a:lnTo>
                    <a:pt x="949872" y="234696"/>
                  </a:lnTo>
                  <a:close/>
                </a:path>
                <a:path w="2902585" h="253364">
                  <a:moveTo>
                    <a:pt x="264439" y="153924"/>
                  </a:moveTo>
                  <a:lnTo>
                    <a:pt x="264072" y="153924"/>
                  </a:lnTo>
                  <a:lnTo>
                    <a:pt x="267120" y="152400"/>
                  </a:lnTo>
                  <a:lnTo>
                    <a:pt x="264439" y="153924"/>
                  </a:lnTo>
                  <a:close/>
                </a:path>
                <a:path w="2902585" h="253364">
                  <a:moveTo>
                    <a:pt x="571394" y="153924"/>
                  </a:moveTo>
                  <a:lnTo>
                    <a:pt x="264439" y="153924"/>
                  </a:lnTo>
                  <a:lnTo>
                    <a:pt x="267120" y="152400"/>
                  </a:lnTo>
                  <a:lnTo>
                    <a:pt x="568872" y="152400"/>
                  </a:lnTo>
                  <a:lnTo>
                    <a:pt x="571394" y="153924"/>
                  </a:lnTo>
                  <a:close/>
                </a:path>
                <a:path w="2902585" h="253364">
                  <a:moveTo>
                    <a:pt x="954444" y="246888"/>
                  </a:moveTo>
                  <a:lnTo>
                    <a:pt x="722796" y="246888"/>
                  </a:lnTo>
                  <a:lnTo>
                    <a:pt x="721272" y="245364"/>
                  </a:lnTo>
                  <a:lnTo>
                    <a:pt x="642024" y="196596"/>
                  </a:lnTo>
                  <a:lnTo>
                    <a:pt x="568872" y="152400"/>
                  </a:lnTo>
                  <a:lnTo>
                    <a:pt x="571920" y="153924"/>
                  </a:lnTo>
                  <a:lnTo>
                    <a:pt x="595568" y="153924"/>
                  </a:lnTo>
                  <a:lnTo>
                    <a:pt x="649644" y="185928"/>
                  </a:lnTo>
                  <a:lnTo>
                    <a:pt x="724939" y="233172"/>
                  </a:lnTo>
                  <a:lnTo>
                    <a:pt x="724320" y="233172"/>
                  </a:lnTo>
                  <a:lnTo>
                    <a:pt x="727368" y="234696"/>
                  </a:lnTo>
                  <a:lnTo>
                    <a:pt x="973827" y="234696"/>
                  </a:lnTo>
                  <a:lnTo>
                    <a:pt x="957492" y="245364"/>
                  </a:lnTo>
                  <a:lnTo>
                    <a:pt x="955968" y="245364"/>
                  </a:lnTo>
                  <a:lnTo>
                    <a:pt x="954444" y="246888"/>
                  </a:lnTo>
                  <a:close/>
                </a:path>
                <a:path w="2902585" h="253364">
                  <a:moveTo>
                    <a:pt x="595568" y="153924"/>
                  </a:moveTo>
                  <a:lnTo>
                    <a:pt x="571920" y="153924"/>
                  </a:lnTo>
                  <a:lnTo>
                    <a:pt x="568872" y="152400"/>
                  </a:lnTo>
                  <a:lnTo>
                    <a:pt x="592993" y="152400"/>
                  </a:lnTo>
                  <a:lnTo>
                    <a:pt x="595568" y="153924"/>
                  </a:lnTo>
                  <a:close/>
                </a:path>
                <a:path w="2902585" h="253364">
                  <a:moveTo>
                    <a:pt x="1258245" y="153924"/>
                  </a:moveTo>
                  <a:lnTo>
                    <a:pt x="1257720" y="153924"/>
                  </a:lnTo>
                  <a:lnTo>
                    <a:pt x="1260768" y="152400"/>
                  </a:lnTo>
                  <a:lnTo>
                    <a:pt x="1258245" y="153924"/>
                  </a:lnTo>
                  <a:close/>
                </a:path>
                <a:path w="2902585" h="253364">
                  <a:moveTo>
                    <a:pt x="1336968" y="153924"/>
                  </a:moveTo>
                  <a:lnTo>
                    <a:pt x="1258245" y="153924"/>
                  </a:lnTo>
                  <a:lnTo>
                    <a:pt x="1260768" y="152400"/>
                  </a:lnTo>
                  <a:lnTo>
                    <a:pt x="1338492" y="152400"/>
                  </a:lnTo>
                  <a:lnTo>
                    <a:pt x="1336968" y="153924"/>
                  </a:lnTo>
                  <a:close/>
                </a:path>
                <a:path w="2902585" h="253364">
                  <a:moveTo>
                    <a:pt x="1029834" y="198120"/>
                  </a:moveTo>
                  <a:lnTo>
                    <a:pt x="1027596" y="198120"/>
                  </a:lnTo>
                  <a:lnTo>
                    <a:pt x="1032168" y="196596"/>
                  </a:lnTo>
                  <a:lnTo>
                    <a:pt x="1029834" y="198120"/>
                  </a:lnTo>
                  <a:close/>
                </a:path>
                <a:path w="2902585" h="253364">
                  <a:moveTo>
                    <a:pt x="1186092" y="198120"/>
                  </a:moveTo>
                  <a:lnTo>
                    <a:pt x="1029834" y="198120"/>
                  </a:lnTo>
                  <a:lnTo>
                    <a:pt x="1032168" y="196596"/>
                  </a:lnTo>
                  <a:lnTo>
                    <a:pt x="1187616" y="196596"/>
                  </a:lnTo>
                  <a:lnTo>
                    <a:pt x="1186092" y="198120"/>
                  </a:lnTo>
                  <a:close/>
                </a:path>
                <a:path w="2902585" h="253364">
                  <a:moveTo>
                    <a:pt x="24121" y="252983"/>
                  </a:moveTo>
                  <a:lnTo>
                    <a:pt x="0" y="252983"/>
                  </a:lnTo>
                  <a:lnTo>
                    <a:pt x="30900" y="234696"/>
                  </a:lnTo>
                  <a:lnTo>
                    <a:pt x="30900" y="233172"/>
                  </a:lnTo>
                  <a:lnTo>
                    <a:pt x="110910" y="233172"/>
                  </a:lnTo>
                  <a:lnTo>
                    <a:pt x="108624" y="234696"/>
                  </a:lnTo>
                  <a:lnTo>
                    <a:pt x="131055" y="234696"/>
                  </a:lnTo>
                  <a:lnTo>
                    <a:pt x="114720" y="245364"/>
                  </a:lnTo>
                  <a:lnTo>
                    <a:pt x="36996" y="245364"/>
                  </a:lnTo>
                  <a:lnTo>
                    <a:pt x="33948" y="246888"/>
                  </a:lnTo>
                  <a:lnTo>
                    <a:pt x="34421" y="246888"/>
                  </a:lnTo>
                  <a:lnTo>
                    <a:pt x="24121" y="252983"/>
                  </a:lnTo>
                  <a:close/>
                </a:path>
                <a:path w="2902585" h="253364">
                  <a:moveTo>
                    <a:pt x="131055" y="234696"/>
                  </a:moveTo>
                  <a:lnTo>
                    <a:pt x="108624" y="234696"/>
                  </a:lnTo>
                  <a:lnTo>
                    <a:pt x="111672" y="233172"/>
                  </a:lnTo>
                  <a:lnTo>
                    <a:pt x="133389" y="233172"/>
                  </a:lnTo>
                  <a:lnTo>
                    <a:pt x="131055" y="234696"/>
                  </a:lnTo>
                  <a:close/>
                </a:path>
                <a:path w="2902585" h="253364">
                  <a:moveTo>
                    <a:pt x="727368" y="234696"/>
                  </a:moveTo>
                  <a:lnTo>
                    <a:pt x="724320" y="233172"/>
                  </a:lnTo>
                  <a:lnTo>
                    <a:pt x="724939" y="233172"/>
                  </a:lnTo>
                  <a:lnTo>
                    <a:pt x="727368" y="234696"/>
                  </a:lnTo>
                  <a:close/>
                </a:path>
                <a:path w="2902585" h="253364">
                  <a:moveTo>
                    <a:pt x="949872" y="234696"/>
                  </a:moveTo>
                  <a:lnTo>
                    <a:pt x="727368" y="234696"/>
                  </a:lnTo>
                  <a:lnTo>
                    <a:pt x="724939" y="233172"/>
                  </a:lnTo>
                  <a:lnTo>
                    <a:pt x="952205" y="233172"/>
                  </a:lnTo>
                  <a:lnTo>
                    <a:pt x="949872" y="234696"/>
                  </a:lnTo>
                  <a:close/>
                </a:path>
                <a:path w="2902585" h="253364">
                  <a:moveTo>
                    <a:pt x="973827" y="234696"/>
                  </a:moveTo>
                  <a:lnTo>
                    <a:pt x="949872" y="234696"/>
                  </a:lnTo>
                  <a:lnTo>
                    <a:pt x="954444" y="233172"/>
                  </a:lnTo>
                  <a:lnTo>
                    <a:pt x="976161" y="233172"/>
                  </a:lnTo>
                  <a:lnTo>
                    <a:pt x="973827" y="234696"/>
                  </a:lnTo>
                  <a:close/>
                </a:path>
                <a:path w="2902585" h="253364">
                  <a:moveTo>
                    <a:pt x="34421" y="246888"/>
                  </a:moveTo>
                  <a:lnTo>
                    <a:pt x="33948" y="246888"/>
                  </a:lnTo>
                  <a:lnTo>
                    <a:pt x="36996" y="245364"/>
                  </a:lnTo>
                  <a:lnTo>
                    <a:pt x="34421" y="246888"/>
                  </a:lnTo>
                  <a:close/>
                </a:path>
                <a:path w="2902585" h="253364">
                  <a:moveTo>
                    <a:pt x="113196" y="246888"/>
                  </a:moveTo>
                  <a:lnTo>
                    <a:pt x="34421" y="246888"/>
                  </a:lnTo>
                  <a:lnTo>
                    <a:pt x="36996" y="245364"/>
                  </a:lnTo>
                  <a:lnTo>
                    <a:pt x="114720" y="245364"/>
                  </a:lnTo>
                  <a:lnTo>
                    <a:pt x="113196" y="246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39695" y="3253740"/>
              <a:ext cx="2432685" cy="207645"/>
            </a:xfrm>
            <a:custGeom>
              <a:avLst/>
              <a:gdLst/>
              <a:ahLst/>
              <a:cxnLst/>
              <a:rect l="l" t="t" r="r" b="b"/>
              <a:pathLst>
                <a:path w="2432685" h="207645">
                  <a:moveTo>
                    <a:pt x="2432304" y="207263"/>
                  </a:moveTo>
                  <a:lnTo>
                    <a:pt x="0" y="207263"/>
                  </a:lnTo>
                  <a:lnTo>
                    <a:pt x="185928" y="178307"/>
                  </a:lnTo>
                  <a:lnTo>
                    <a:pt x="280416" y="118871"/>
                  </a:lnTo>
                  <a:lnTo>
                    <a:pt x="373380" y="59435"/>
                  </a:lnTo>
                  <a:lnTo>
                    <a:pt x="467868" y="0"/>
                  </a:lnTo>
                  <a:lnTo>
                    <a:pt x="653796" y="0"/>
                  </a:lnTo>
                  <a:lnTo>
                    <a:pt x="748284" y="28955"/>
                  </a:lnTo>
                  <a:lnTo>
                    <a:pt x="841248" y="59435"/>
                  </a:lnTo>
                  <a:lnTo>
                    <a:pt x="935736" y="88391"/>
                  </a:lnTo>
                  <a:lnTo>
                    <a:pt x="1028700" y="118871"/>
                  </a:lnTo>
                  <a:lnTo>
                    <a:pt x="2057400" y="118871"/>
                  </a:lnTo>
                  <a:lnTo>
                    <a:pt x="2151888" y="147827"/>
                  </a:lnTo>
                  <a:lnTo>
                    <a:pt x="2244852" y="178307"/>
                  </a:lnTo>
                  <a:lnTo>
                    <a:pt x="2339340" y="178307"/>
                  </a:lnTo>
                  <a:lnTo>
                    <a:pt x="2432304" y="207263"/>
                  </a:lnTo>
                  <a:close/>
                </a:path>
                <a:path w="2432685" h="207645">
                  <a:moveTo>
                    <a:pt x="2057400" y="118871"/>
                  </a:moveTo>
                  <a:lnTo>
                    <a:pt x="1309116" y="118871"/>
                  </a:lnTo>
                  <a:lnTo>
                    <a:pt x="1403604" y="88391"/>
                  </a:lnTo>
                  <a:lnTo>
                    <a:pt x="1684020" y="88391"/>
                  </a:lnTo>
                  <a:lnTo>
                    <a:pt x="1776983" y="59435"/>
                  </a:lnTo>
                  <a:lnTo>
                    <a:pt x="1871472" y="59435"/>
                  </a:lnTo>
                  <a:lnTo>
                    <a:pt x="1964436" y="88391"/>
                  </a:lnTo>
                  <a:lnTo>
                    <a:pt x="2057400" y="118871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32075" y="3247643"/>
              <a:ext cx="2542540" cy="219710"/>
            </a:xfrm>
            <a:custGeom>
              <a:avLst/>
              <a:gdLst/>
              <a:ahLst/>
              <a:cxnLst/>
              <a:rect l="l" t="t" r="r" b="b"/>
              <a:pathLst>
                <a:path w="2542540" h="219710">
                  <a:moveTo>
                    <a:pt x="192704" y="176921"/>
                  </a:moveTo>
                  <a:lnTo>
                    <a:pt x="284988" y="118871"/>
                  </a:lnTo>
                  <a:lnTo>
                    <a:pt x="470916" y="0"/>
                  </a:lnTo>
                  <a:lnTo>
                    <a:pt x="664464" y="0"/>
                  </a:lnTo>
                  <a:lnTo>
                    <a:pt x="698713" y="10667"/>
                  </a:lnTo>
                  <a:lnTo>
                    <a:pt x="478536" y="10667"/>
                  </a:lnTo>
                  <a:lnTo>
                    <a:pt x="475488" y="12191"/>
                  </a:lnTo>
                  <a:lnTo>
                    <a:pt x="476113" y="12191"/>
                  </a:lnTo>
                  <a:lnTo>
                    <a:pt x="384048" y="70103"/>
                  </a:lnTo>
                  <a:lnTo>
                    <a:pt x="217189" y="176783"/>
                  </a:lnTo>
                  <a:lnTo>
                    <a:pt x="193548" y="176783"/>
                  </a:lnTo>
                  <a:lnTo>
                    <a:pt x="192704" y="176921"/>
                  </a:lnTo>
                  <a:close/>
                </a:path>
                <a:path w="2542540" h="219710">
                  <a:moveTo>
                    <a:pt x="476113" y="12191"/>
                  </a:moveTo>
                  <a:lnTo>
                    <a:pt x="475488" y="12191"/>
                  </a:lnTo>
                  <a:lnTo>
                    <a:pt x="478536" y="10667"/>
                  </a:lnTo>
                  <a:lnTo>
                    <a:pt x="476113" y="12191"/>
                  </a:lnTo>
                  <a:close/>
                </a:path>
                <a:path w="2542540" h="219710">
                  <a:moveTo>
                    <a:pt x="1318260" y="131063"/>
                  </a:moveTo>
                  <a:lnTo>
                    <a:pt x="1034796" y="131063"/>
                  </a:lnTo>
                  <a:lnTo>
                    <a:pt x="940308" y="100583"/>
                  </a:lnTo>
                  <a:lnTo>
                    <a:pt x="847344" y="71627"/>
                  </a:lnTo>
                  <a:lnTo>
                    <a:pt x="754380" y="41147"/>
                  </a:lnTo>
                  <a:lnTo>
                    <a:pt x="659892" y="12191"/>
                  </a:lnTo>
                  <a:lnTo>
                    <a:pt x="476113" y="12191"/>
                  </a:lnTo>
                  <a:lnTo>
                    <a:pt x="478536" y="10667"/>
                  </a:lnTo>
                  <a:lnTo>
                    <a:pt x="698713" y="10667"/>
                  </a:lnTo>
                  <a:lnTo>
                    <a:pt x="757428" y="28955"/>
                  </a:lnTo>
                  <a:lnTo>
                    <a:pt x="850392" y="59435"/>
                  </a:lnTo>
                  <a:lnTo>
                    <a:pt x="944879" y="88391"/>
                  </a:lnTo>
                  <a:lnTo>
                    <a:pt x="1037844" y="118871"/>
                  </a:lnTo>
                  <a:lnTo>
                    <a:pt x="1356055" y="118871"/>
                  </a:lnTo>
                  <a:lnTo>
                    <a:pt x="1318260" y="131063"/>
                  </a:lnTo>
                  <a:close/>
                </a:path>
                <a:path w="2542540" h="219710">
                  <a:moveTo>
                    <a:pt x="1356055" y="118871"/>
                  </a:moveTo>
                  <a:lnTo>
                    <a:pt x="1315212" y="118871"/>
                  </a:lnTo>
                  <a:lnTo>
                    <a:pt x="1408176" y="88391"/>
                  </a:lnTo>
                  <a:lnTo>
                    <a:pt x="1690116" y="88391"/>
                  </a:lnTo>
                  <a:lnTo>
                    <a:pt x="1783080" y="59435"/>
                  </a:lnTo>
                  <a:lnTo>
                    <a:pt x="1880616" y="59435"/>
                  </a:lnTo>
                  <a:lnTo>
                    <a:pt x="1919758" y="71627"/>
                  </a:lnTo>
                  <a:lnTo>
                    <a:pt x="1786128" y="71627"/>
                  </a:lnTo>
                  <a:lnTo>
                    <a:pt x="1693164" y="100583"/>
                  </a:lnTo>
                  <a:lnTo>
                    <a:pt x="1412748" y="100583"/>
                  </a:lnTo>
                  <a:lnTo>
                    <a:pt x="1356055" y="118871"/>
                  </a:lnTo>
                  <a:close/>
                </a:path>
                <a:path w="2542540" h="219710">
                  <a:moveTo>
                    <a:pt x="2346960" y="190499"/>
                  </a:moveTo>
                  <a:lnTo>
                    <a:pt x="2250948" y="190499"/>
                  </a:lnTo>
                  <a:lnTo>
                    <a:pt x="2250948" y="188975"/>
                  </a:lnTo>
                  <a:lnTo>
                    <a:pt x="2063496" y="131063"/>
                  </a:lnTo>
                  <a:lnTo>
                    <a:pt x="1970532" y="100583"/>
                  </a:lnTo>
                  <a:lnTo>
                    <a:pt x="1876044" y="71627"/>
                  </a:lnTo>
                  <a:lnTo>
                    <a:pt x="1919758" y="71627"/>
                  </a:lnTo>
                  <a:lnTo>
                    <a:pt x="1973580" y="88391"/>
                  </a:lnTo>
                  <a:lnTo>
                    <a:pt x="2068068" y="118871"/>
                  </a:lnTo>
                  <a:lnTo>
                    <a:pt x="2161032" y="147827"/>
                  </a:lnTo>
                  <a:lnTo>
                    <a:pt x="2255520" y="178307"/>
                  </a:lnTo>
                  <a:lnTo>
                    <a:pt x="2348484" y="178307"/>
                  </a:lnTo>
                  <a:lnTo>
                    <a:pt x="2382733" y="188975"/>
                  </a:lnTo>
                  <a:lnTo>
                    <a:pt x="2343912" y="188975"/>
                  </a:lnTo>
                  <a:lnTo>
                    <a:pt x="2346960" y="190499"/>
                  </a:lnTo>
                  <a:close/>
                </a:path>
                <a:path w="2542540" h="219710">
                  <a:moveTo>
                    <a:pt x="1315212" y="118871"/>
                  </a:moveTo>
                  <a:lnTo>
                    <a:pt x="1037844" y="118871"/>
                  </a:lnTo>
                  <a:lnTo>
                    <a:pt x="1036320" y="117347"/>
                  </a:lnTo>
                  <a:lnTo>
                    <a:pt x="1316736" y="117347"/>
                  </a:lnTo>
                  <a:lnTo>
                    <a:pt x="1315212" y="118871"/>
                  </a:lnTo>
                  <a:close/>
                </a:path>
                <a:path w="2542540" h="219710">
                  <a:moveTo>
                    <a:pt x="195072" y="190499"/>
                  </a:moveTo>
                  <a:lnTo>
                    <a:pt x="190500" y="190499"/>
                  </a:lnTo>
                  <a:lnTo>
                    <a:pt x="187452" y="184403"/>
                  </a:lnTo>
                  <a:lnTo>
                    <a:pt x="187452" y="179831"/>
                  </a:lnTo>
                  <a:lnTo>
                    <a:pt x="190500" y="178307"/>
                  </a:lnTo>
                  <a:lnTo>
                    <a:pt x="192704" y="176921"/>
                  </a:lnTo>
                  <a:lnTo>
                    <a:pt x="193548" y="176783"/>
                  </a:lnTo>
                  <a:lnTo>
                    <a:pt x="196596" y="176783"/>
                  </a:lnTo>
                  <a:lnTo>
                    <a:pt x="199644" y="179831"/>
                  </a:lnTo>
                  <a:lnTo>
                    <a:pt x="201168" y="182879"/>
                  </a:lnTo>
                  <a:lnTo>
                    <a:pt x="201168" y="185927"/>
                  </a:lnTo>
                  <a:lnTo>
                    <a:pt x="198120" y="188975"/>
                  </a:lnTo>
                  <a:lnTo>
                    <a:pt x="195072" y="190499"/>
                  </a:lnTo>
                  <a:close/>
                </a:path>
                <a:path w="2542540" h="219710">
                  <a:moveTo>
                    <a:pt x="198120" y="188975"/>
                  </a:moveTo>
                  <a:lnTo>
                    <a:pt x="201168" y="185927"/>
                  </a:lnTo>
                  <a:lnTo>
                    <a:pt x="201168" y="182879"/>
                  </a:lnTo>
                  <a:lnTo>
                    <a:pt x="199644" y="179831"/>
                  </a:lnTo>
                  <a:lnTo>
                    <a:pt x="196596" y="176783"/>
                  </a:lnTo>
                  <a:lnTo>
                    <a:pt x="217189" y="176783"/>
                  </a:lnTo>
                  <a:lnTo>
                    <a:pt x="198120" y="188975"/>
                  </a:lnTo>
                  <a:close/>
                </a:path>
                <a:path w="2542540" h="219710">
                  <a:moveTo>
                    <a:pt x="2348484" y="178307"/>
                  </a:moveTo>
                  <a:lnTo>
                    <a:pt x="2255520" y="178307"/>
                  </a:lnTo>
                  <a:lnTo>
                    <a:pt x="2252472" y="176783"/>
                  </a:lnTo>
                  <a:lnTo>
                    <a:pt x="2346960" y="176783"/>
                  </a:lnTo>
                  <a:lnTo>
                    <a:pt x="2348484" y="178307"/>
                  </a:lnTo>
                  <a:close/>
                </a:path>
                <a:path w="2542540" h="219710">
                  <a:moveTo>
                    <a:pt x="7619" y="219455"/>
                  </a:moveTo>
                  <a:lnTo>
                    <a:pt x="7619" y="207263"/>
                  </a:lnTo>
                  <a:lnTo>
                    <a:pt x="6095" y="207263"/>
                  </a:lnTo>
                  <a:lnTo>
                    <a:pt x="192704" y="176921"/>
                  </a:lnTo>
                  <a:lnTo>
                    <a:pt x="190500" y="178307"/>
                  </a:lnTo>
                  <a:lnTo>
                    <a:pt x="187452" y="179831"/>
                  </a:lnTo>
                  <a:lnTo>
                    <a:pt x="187452" y="184403"/>
                  </a:lnTo>
                  <a:lnTo>
                    <a:pt x="190500" y="190499"/>
                  </a:lnTo>
                  <a:lnTo>
                    <a:pt x="195072" y="190499"/>
                  </a:lnTo>
                  <a:lnTo>
                    <a:pt x="7619" y="219455"/>
                  </a:lnTo>
                  <a:close/>
                </a:path>
                <a:path w="2542540" h="219710">
                  <a:moveTo>
                    <a:pt x="2532888" y="219455"/>
                  </a:moveTo>
                  <a:lnTo>
                    <a:pt x="2438400" y="219455"/>
                  </a:lnTo>
                  <a:lnTo>
                    <a:pt x="2343912" y="188975"/>
                  </a:lnTo>
                  <a:lnTo>
                    <a:pt x="2382733" y="188975"/>
                  </a:lnTo>
                  <a:lnTo>
                    <a:pt x="2441448" y="207263"/>
                  </a:lnTo>
                  <a:lnTo>
                    <a:pt x="2532888" y="207263"/>
                  </a:lnTo>
                  <a:lnTo>
                    <a:pt x="2532888" y="219455"/>
                  </a:lnTo>
                  <a:close/>
                </a:path>
                <a:path w="2542540" h="219710">
                  <a:moveTo>
                    <a:pt x="7619" y="219455"/>
                  </a:moveTo>
                  <a:lnTo>
                    <a:pt x="3048" y="219455"/>
                  </a:lnTo>
                  <a:lnTo>
                    <a:pt x="0" y="213359"/>
                  </a:lnTo>
                  <a:lnTo>
                    <a:pt x="0" y="210311"/>
                  </a:lnTo>
                  <a:lnTo>
                    <a:pt x="3048" y="207263"/>
                  </a:lnTo>
                  <a:lnTo>
                    <a:pt x="7619" y="207263"/>
                  </a:lnTo>
                  <a:lnTo>
                    <a:pt x="7619" y="219455"/>
                  </a:lnTo>
                  <a:close/>
                </a:path>
                <a:path w="2542540" h="219710">
                  <a:moveTo>
                    <a:pt x="2438400" y="219455"/>
                  </a:moveTo>
                  <a:lnTo>
                    <a:pt x="7619" y="219455"/>
                  </a:lnTo>
                  <a:lnTo>
                    <a:pt x="86547" y="207263"/>
                  </a:lnTo>
                  <a:lnTo>
                    <a:pt x="2400604" y="207263"/>
                  </a:lnTo>
                  <a:lnTo>
                    <a:pt x="2438400" y="219455"/>
                  </a:lnTo>
                  <a:close/>
                </a:path>
                <a:path w="2542540" h="219710">
                  <a:moveTo>
                    <a:pt x="2542032" y="219455"/>
                  </a:moveTo>
                  <a:lnTo>
                    <a:pt x="2532888" y="219455"/>
                  </a:lnTo>
                  <a:lnTo>
                    <a:pt x="2532888" y="207263"/>
                  </a:lnTo>
                  <a:lnTo>
                    <a:pt x="2542032" y="207263"/>
                  </a:lnTo>
                  <a:lnTo>
                    <a:pt x="2542032" y="219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5431" y="2674619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w="0" h="1205864">
                  <a:moveTo>
                    <a:pt x="0" y="0"/>
                  </a:moveTo>
                  <a:lnTo>
                    <a:pt x="0" y="1205484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29861" y="2674619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w="0" h="1205864">
                  <a:moveTo>
                    <a:pt x="0" y="0"/>
                  </a:moveTo>
                  <a:lnTo>
                    <a:pt x="0" y="1205484"/>
                  </a:lnTo>
                </a:path>
              </a:pathLst>
            </a:custGeom>
            <a:ln w="13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97835" y="2340863"/>
              <a:ext cx="167640" cy="1545590"/>
            </a:xfrm>
            <a:custGeom>
              <a:avLst/>
              <a:gdLst/>
              <a:ahLst/>
              <a:cxnLst/>
              <a:rect l="l" t="t" r="r" b="b"/>
              <a:pathLst>
                <a:path w="167639" h="1545589">
                  <a:moveTo>
                    <a:pt x="167640" y="1545335"/>
                  </a:moveTo>
                  <a:lnTo>
                    <a:pt x="0" y="1545335"/>
                  </a:lnTo>
                  <a:lnTo>
                    <a:pt x="0" y="0"/>
                  </a:lnTo>
                  <a:lnTo>
                    <a:pt x="167640" y="0"/>
                  </a:lnTo>
                  <a:lnTo>
                    <a:pt x="167640" y="1545335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91739" y="2334767"/>
              <a:ext cx="180340" cy="1551940"/>
            </a:xfrm>
            <a:custGeom>
              <a:avLst/>
              <a:gdLst/>
              <a:ahLst/>
              <a:cxnLst/>
              <a:rect l="l" t="t" r="r" b="b"/>
              <a:pathLst>
                <a:path w="180339" h="1551939">
                  <a:moveTo>
                    <a:pt x="12192" y="1551431"/>
                  </a:moveTo>
                  <a:lnTo>
                    <a:pt x="0" y="1551431"/>
                  </a:lnTo>
                  <a:lnTo>
                    <a:pt x="0" y="0"/>
                  </a:lnTo>
                  <a:lnTo>
                    <a:pt x="179831" y="0"/>
                  </a:lnTo>
                  <a:lnTo>
                    <a:pt x="179831" y="6096"/>
                  </a:lnTo>
                  <a:lnTo>
                    <a:pt x="12192" y="6096"/>
                  </a:lnTo>
                  <a:lnTo>
                    <a:pt x="6096" y="12191"/>
                  </a:lnTo>
                  <a:lnTo>
                    <a:pt x="12192" y="12191"/>
                  </a:lnTo>
                  <a:lnTo>
                    <a:pt x="12192" y="1551431"/>
                  </a:lnTo>
                  <a:close/>
                </a:path>
                <a:path w="180339" h="1551939">
                  <a:moveTo>
                    <a:pt x="12192" y="12191"/>
                  </a:moveTo>
                  <a:lnTo>
                    <a:pt x="6096" y="12191"/>
                  </a:lnTo>
                  <a:lnTo>
                    <a:pt x="12192" y="6096"/>
                  </a:lnTo>
                  <a:lnTo>
                    <a:pt x="12192" y="12191"/>
                  </a:lnTo>
                  <a:close/>
                </a:path>
                <a:path w="180339" h="1551939">
                  <a:moveTo>
                    <a:pt x="166116" y="12191"/>
                  </a:moveTo>
                  <a:lnTo>
                    <a:pt x="12192" y="12191"/>
                  </a:lnTo>
                  <a:lnTo>
                    <a:pt x="12192" y="6096"/>
                  </a:lnTo>
                  <a:lnTo>
                    <a:pt x="166116" y="6096"/>
                  </a:lnTo>
                  <a:lnTo>
                    <a:pt x="166116" y="12191"/>
                  </a:lnTo>
                  <a:close/>
                </a:path>
                <a:path w="180339" h="1551939">
                  <a:moveTo>
                    <a:pt x="179831" y="1551431"/>
                  </a:moveTo>
                  <a:lnTo>
                    <a:pt x="166116" y="1551431"/>
                  </a:lnTo>
                  <a:lnTo>
                    <a:pt x="166116" y="6096"/>
                  </a:lnTo>
                  <a:lnTo>
                    <a:pt x="173736" y="12191"/>
                  </a:lnTo>
                  <a:lnTo>
                    <a:pt x="179831" y="12191"/>
                  </a:lnTo>
                  <a:lnTo>
                    <a:pt x="179831" y="1551431"/>
                  </a:lnTo>
                  <a:close/>
                </a:path>
                <a:path w="180339" h="1551939">
                  <a:moveTo>
                    <a:pt x="179831" y="12191"/>
                  </a:moveTo>
                  <a:lnTo>
                    <a:pt x="173736" y="12191"/>
                  </a:lnTo>
                  <a:lnTo>
                    <a:pt x="166116" y="6096"/>
                  </a:lnTo>
                  <a:lnTo>
                    <a:pt x="179831" y="6096"/>
                  </a:lnTo>
                  <a:lnTo>
                    <a:pt x="179831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34155" y="2764535"/>
              <a:ext cx="167640" cy="1122045"/>
            </a:xfrm>
            <a:custGeom>
              <a:avLst/>
              <a:gdLst/>
              <a:ahLst/>
              <a:cxnLst/>
              <a:rect l="l" t="t" r="r" b="b"/>
              <a:pathLst>
                <a:path w="167639" h="1122045">
                  <a:moveTo>
                    <a:pt x="167640" y="1121663"/>
                  </a:moveTo>
                  <a:lnTo>
                    <a:pt x="0" y="1121663"/>
                  </a:lnTo>
                  <a:lnTo>
                    <a:pt x="0" y="0"/>
                  </a:lnTo>
                  <a:lnTo>
                    <a:pt x="167640" y="0"/>
                  </a:lnTo>
                  <a:lnTo>
                    <a:pt x="167640" y="1121663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528060" y="2757944"/>
              <a:ext cx="180340" cy="1127760"/>
            </a:xfrm>
            <a:custGeom>
              <a:avLst/>
              <a:gdLst/>
              <a:ahLst/>
              <a:cxnLst/>
              <a:rect l="l" t="t" r="r" b="b"/>
              <a:pathLst>
                <a:path w="180339" h="1127760">
                  <a:moveTo>
                    <a:pt x="179832" y="0"/>
                  </a:moveTo>
                  <a:lnTo>
                    <a:pt x="167640" y="0"/>
                  </a:lnTo>
                  <a:lnTo>
                    <a:pt x="167640" y="6350"/>
                  </a:lnTo>
                  <a:lnTo>
                    <a:pt x="167640" y="6604"/>
                  </a:lnTo>
                  <a:lnTo>
                    <a:pt x="12192" y="6604"/>
                  </a:lnTo>
                  <a:lnTo>
                    <a:pt x="9271" y="9525"/>
                  </a:lnTo>
                  <a:lnTo>
                    <a:pt x="9271" y="6350"/>
                  </a:lnTo>
                  <a:lnTo>
                    <a:pt x="167640" y="635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1127760"/>
                  </a:lnTo>
                  <a:lnTo>
                    <a:pt x="12192" y="1127760"/>
                  </a:lnTo>
                  <a:lnTo>
                    <a:pt x="12192" y="12700"/>
                  </a:lnTo>
                  <a:lnTo>
                    <a:pt x="9271" y="12700"/>
                  </a:lnTo>
                  <a:lnTo>
                    <a:pt x="12192" y="12687"/>
                  </a:lnTo>
                  <a:lnTo>
                    <a:pt x="167640" y="12687"/>
                  </a:lnTo>
                  <a:lnTo>
                    <a:pt x="167640" y="1127760"/>
                  </a:lnTo>
                  <a:lnTo>
                    <a:pt x="179832" y="1127760"/>
                  </a:lnTo>
                  <a:lnTo>
                    <a:pt x="179832" y="12700"/>
                  </a:lnTo>
                  <a:lnTo>
                    <a:pt x="170561" y="12700"/>
                  </a:lnTo>
                  <a:lnTo>
                    <a:pt x="170561" y="9525"/>
                  </a:lnTo>
                  <a:lnTo>
                    <a:pt x="173736" y="12687"/>
                  </a:lnTo>
                  <a:lnTo>
                    <a:pt x="179832" y="12687"/>
                  </a:lnTo>
                  <a:lnTo>
                    <a:pt x="179832" y="6604"/>
                  </a:lnTo>
                  <a:lnTo>
                    <a:pt x="170561" y="6604"/>
                  </a:lnTo>
                  <a:lnTo>
                    <a:pt x="170561" y="6350"/>
                  </a:lnTo>
                  <a:lnTo>
                    <a:pt x="179832" y="6350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72583" y="3320796"/>
              <a:ext cx="167640" cy="565785"/>
            </a:xfrm>
            <a:custGeom>
              <a:avLst/>
              <a:gdLst/>
              <a:ahLst/>
              <a:cxnLst/>
              <a:rect l="l" t="t" r="r" b="b"/>
              <a:pathLst>
                <a:path w="167639" h="565785">
                  <a:moveTo>
                    <a:pt x="167640" y="565403"/>
                  </a:moveTo>
                  <a:lnTo>
                    <a:pt x="0" y="565403"/>
                  </a:lnTo>
                  <a:lnTo>
                    <a:pt x="0" y="0"/>
                  </a:lnTo>
                  <a:lnTo>
                    <a:pt x="167640" y="0"/>
                  </a:lnTo>
                  <a:lnTo>
                    <a:pt x="167640" y="565403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666488" y="3312921"/>
              <a:ext cx="180340" cy="572770"/>
            </a:xfrm>
            <a:custGeom>
              <a:avLst/>
              <a:gdLst/>
              <a:ahLst/>
              <a:cxnLst/>
              <a:rect l="l" t="t" r="r" b="b"/>
              <a:pathLst>
                <a:path w="180339" h="572770">
                  <a:moveTo>
                    <a:pt x="179832" y="0"/>
                  </a:moveTo>
                  <a:lnTo>
                    <a:pt x="167640" y="0"/>
                  </a:lnTo>
                  <a:lnTo>
                    <a:pt x="167640" y="7620"/>
                  </a:lnTo>
                  <a:lnTo>
                    <a:pt x="167640" y="7874"/>
                  </a:lnTo>
                  <a:lnTo>
                    <a:pt x="12192" y="7874"/>
                  </a:lnTo>
                  <a:lnTo>
                    <a:pt x="9271" y="10795"/>
                  </a:lnTo>
                  <a:lnTo>
                    <a:pt x="9271" y="7620"/>
                  </a:lnTo>
                  <a:lnTo>
                    <a:pt x="167640" y="762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3970"/>
                  </a:lnTo>
                  <a:lnTo>
                    <a:pt x="0" y="572770"/>
                  </a:lnTo>
                  <a:lnTo>
                    <a:pt x="12192" y="572770"/>
                  </a:lnTo>
                  <a:lnTo>
                    <a:pt x="12192" y="13970"/>
                  </a:lnTo>
                  <a:lnTo>
                    <a:pt x="167640" y="13970"/>
                  </a:lnTo>
                  <a:lnTo>
                    <a:pt x="167640" y="572770"/>
                  </a:lnTo>
                  <a:lnTo>
                    <a:pt x="179832" y="572770"/>
                  </a:lnTo>
                  <a:lnTo>
                    <a:pt x="179832" y="13970"/>
                  </a:lnTo>
                  <a:lnTo>
                    <a:pt x="179832" y="7874"/>
                  </a:lnTo>
                  <a:lnTo>
                    <a:pt x="173736" y="7874"/>
                  </a:lnTo>
                  <a:lnTo>
                    <a:pt x="173736" y="13970"/>
                  </a:lnTo>
                  <a:lnTo>
                    <a:pt x="170561" y="13970"/>
                  </a:lnTo>
                  <a:lnTo>
                    <a:pt x="170561" y="10795"/>
                  </a:lnTo>
                  <a:lnTo>
                    <a:pt x="173736" y="13970"/>
                  </a:lnTo>
                  <a:lnTo>
                    <a:pt x="173736" y="7874"/>
                  </a:lnTo>
                  <a:lnTo>
                    <a:pt x="170561" y="7874"/>
                  </a:lnTo>
                  <a:lnTo>
                    <a:pt x="170561" y="7620"/>
                  </a:lnTo>
                  <a:lnTo>
                    <a:pt x="179832" y="7620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10967" y="1802891"/>
              <a:ext cx="3424554" cy="629920"/>
            </a:xfrm>
            <a:custGeom>
              <a:avLst/>
              <a:gdLst/>
              <a:ahLst/>
              <a:cxnLst/>
              <a:rect l="l" t="t" r="r" b="b"/>
              <a:pathLst>
                <a:path w="3424554" h="629919">
                  <a:moveTo>
                    <a:pt x="187452" y="629412"/>
                  </a:moveTo>
                  <a:lnTo>
                    <a:pt x="569976" y="306323"/>
                  </a:lnTo>
                  <a:lnTo>
                    <a:pt x="0" y="306323"/>
                  </a:lnTo>
                  <a:lnTo>
                    <a:pt x="0" y="0"/>
                  </a:lnTo>
                  <a:lnTo>
                    <a:pt x="3424427" y="0"/>
                  </a:lnTo>
                  <a:lnTo>
                    <a:pt x="3424427" y="306323"/>
                  </a:lnTo>
                  <a:lnTo>
                    <a:pt x="1426463" y="306323"/>
                  </a:lnTo>
                  <a:lnTo>
                    <a:pt x="187452" y="629412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404871" y="1796795"/>
              <a:ext cx="3436620" cy="649605"/>
            </a:xfrm>
            <a:custGeom>
              <a:avLst/>
              <a:gdLst/>
              <a:ahLst/>
              <a:cxnLst/>
              <a:rect l="l" t="t" r="r" b="b"/>
              <a:pathLst>
                <a:path w="3436620" h="649605">
                  <a:moveTo>
                    <a:pt x="560355" y="318515"/>
                  </a:moveTo>
                  <a:lnTo>
                    <a:pt x="0" y="318515"/>
                  </a:lnTo>
                  <a:lnTo>
                    <a:pt x="0" y="0"/>
                  </a:lnTo>
                  <a:lnTo>
                    <a:pt x="3436619" y="0"/>
                  </a:lnTo>
                  <a:lnTo>
                    <a:pt x="3436619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306324"/>
                  </a:lnTo>
                  <a:lnTo>
                    <a:pt x="6096" y="306324"/>
                  </a:lnTo>
                  <a:lnTo>
                    <a:pt x="12192" y="312419"/>
                  </a:lnTo>
                  <a:lnTo>
                    <a:pt x="567594" y="312419"/>
                  </a:lnTo>
                  <a:lnTo>
                    <a:pt x="560355" y="318515"/>
                  </a:lnTo>
                  <a:close/>
                </a:path>
                <a:path w="3436620" h="649605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436620" h="649605">
                  <a:moveTo>
                    <a:pt x="3422903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422903" y="6096"/>
                  </a:lnTo>
                  <a:lnTo>
                    <a:pt x="3422903" y="12192"/>
                  </a:lnTo>
                  <a:close/>
                </a:path>
                <a:path w="3436620" h="649605">
                  <a:moveTo>
                    <a:pt x="3422903" y="312419"/>
                  </a:moveTo>
                  <a:lnTo>
                    <a:pt x="3422903" y="6096"/>
                  </a:lnTo>
                  <a:lnTo>
                    <a:pt x="3430524" y="12192"/>
                  </a:lnTo>
                  <a:lnTo>
                    <a:pt x="3436619" y="12192"/>
                  </a:lnTo>
                  <a:lnTo>
                    <a:pt x="3436619" y="306324"/>
                  </a:lnTo>
                  <a:lnTo>
                    <a:pt x="3430524" y="306324"/>
                  </a:lnTo>
                  <a:lnTo>
                    <a:pt x="3422903" y="312419"/>
                  </a:lnTo>
                  <a:close/>
                </a:path>
                <a:path w="3436620" h="649605">
                  <a:moveTo>
                    <a:pt x="3436619" y="12192"/>
                  </a:moveTo>
                  <a:lnTo>
                    <a:pt x="3430524" y="12192"/>
                  </a:lnTo>
                  <a:lnTo>
                    <a:pt x="3422903" y="6096"/>
                  </a:lnTo>
                  <a:lnTo>
                    <a:pt x="3436619" y="6096"/>
                  </a:lnTo>
                  <a:lnTo>
                    <a:pt x="3436619" y="12192"/>
                  </a:lnTo>
                  <a:close/>
                </a:path>
                <a:path w="3436620" h="649605">
                  <a:moveTo>
                    <a:pt x="12192" y="312419"/>
                  </a:moveTo>
                  <a:lnTo>
                    <a:pt x="6096" y="306324"/>
                  </a:lnTo>
                  <a:lnTo>
                    <a:pt x="12192" y="306324"/>
                  </a:lnTo>
                  <a:lnTo>
                    <a:pt x="12192" y="312419"/>
                  </a:lnTo>
                  <a:close/>
                </a:path>
                <a:path w="3436620" h="649605">
                  <a:moveTo>
                    <a:pt x="567594" y="312419"/>
                  </a:moveTo>
                  <a:lnTo>
                    <a:pt x="12192" y="312419"/>
                  </a:lnTo>
                  <a:lnTo>
                    <a:pt x="12192" y="306324"/>
                  </a:lnTo>
                  <a:lnTo>
                    <a:pt x="594360" y="306324"/>
                  </a:lnTo>
                  <a:lnTo>
                    <a:pt x="592543" y="307848"/>
                  </a:lnTo>
                  <a:lnTo>
                    <a:pt x="573024" y="307848"/>
                  </a:lnTo>
                  <a:lnTo>
                    <a:pt x="567594" y="312419"/>
                  </a:lnTo>
                  <a:close/>
                </a:path>
                <a:path w="3436620" h="649605">
                  <a:moveTo>
                    <a:pt x="202657" y="640079"/>
                  </a:moveTo>
                  <a:lnTo>
                    <a:pt x="196595" y="640079"/>
                  </a:lnTo>
                  <a:lnTo>
                    <a:pt x="217104" y="622872"/>
                  </a:lnTo>
                  <a:lnTo>
                    <a:pt x="1431036" y="306324"/>
                  </a:lnTo>
                  <a:lnTo>
                    <a:pt x="3422903" y="306324"/>
                  </a:lnTo>
                  <a:lnTo>
                    <a:pt x="3422903" y="312419"/>
                  </a:lnTo>
                  <a:lnTo>
                    <a:pt x="3436619" y="312419"/>
                  </a:lnTo>
                  <a:lnTo>
                    <a:pt x="3436619" y="318515"/>
                  </a:lnTo>
                  <a:lnTo>
                    <a:pt x="1434084" y="318515"/>
                  </a:lnTo>
                  <a:lnTo>
                    <a:pt x="202657" y="640079"/>
                  </a:lnTo>
                  <a:close/>
                </a:path>
                <a:path w="3436620" h="649605">
                  <a:moveTo>
                    <a:pt x="3436619" y="312419"/>
                  </a:moveTo>
                  <a:lnTo>
                    <a:pt x="3422903" y="312419"/>
                  </a:lnTo>
                  <a:lnTo>
                    <a:pt x="3430524" y="306324"/>
                  </a:lnTo>
                  <a:lnTo>
                    <a:pt x="3436619" y="306324"/>
                  </a:lnTo>
                  <a:lnTo>
                    <a:pt x="3436619" y="312419"/>
                  </a:lnTo>
                  <a:close/>
                </a:path>
                <a:path w="3436620" h="649605">
                  <a:moveTo>
                    <a:pt x="167640" y="649224"/>
                  </a:moveTo>
                  <a:lnTo>
                    <a:pt x="573024" y="307848"/>
                  </a:lnTo>
                  <a:lnTo>
                    <a:pt x="576072" y="318515"/>
                  </a:lnTo>
                  <a:lnTo>
                    <a:pt x="579829" y="318515"/>
                  </a:lnTo>
                  <a:lnTo>
                    <a:pt x="217104" y="622872"/>
                  </a:lnTo>
                  <a:lnTo>
                    <a:pt x="192024" y="629412"/>
                  </a:lnTo>
                  <a:lnTo>
                    <a:pt x="196595" y="640079"/>
                  </a:lnTo>
                  <a:lnTo>
                    <a:pt x="202657" y="640079"/>
                  </a:lnTo>
                  <a:lnTo>
                    <a:pt x="167640" y="649224"/>
                  </a:lnTo>
                  <a:close/>
                </a:path>
                <a:path w="3436620" h="649605">
                  <a:moveTo>
                    <a:pt x="579829" y="318515"/>
                  </a:moveTo>
                  <a:lnTo>
                    <a:pt x="576072" y="318515"/>
                  </a:lnTo>
                  <a:lnTo>
                    <a:pt x="573024" y="307848"/>
                  </a:lnTo>
                  <a:lnTo>
                    <a:pt x="592543" y="307848"/>
                  </a:lnTo>
                  <a:lnTo>
                    <a:pt x="579829" y="318515"/>
                  </a:lnTo>
                  <a:close/>
                </a:path>
                <a:path w="3436620" h="649605">
                  <a:moveTo>
                    <a:pt x="196595" y="640079"/>
                  </a:moveTo>
                  <a:lnTo>
                    <a:pt x="192024" y="629412"/>
                  </a:lnTo>
                  <a:lnTo>
                    <a:pt x="217104" y="622872"/>
                  </a:lnTo>
                  <a:lnTo>
                    <a:pt x="196595" y="640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84291" y="2674619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w="0" h="1205864">
                  <a:moveTo>
                    <a:pt x="0" y="0"/>
                  </a:moveTo>
                  <a:lnTo>
                    <a:pt x="0" y="1205484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777739" y="2834640"/>
              <a:ext cx="3237230" cy="622300"/>
            </a:xfrm>
            <a:custGeom>
              <a:avLst/>
              <a:gdLst/>
              <a:ahLst/>
              <a:cxnLst/>
              <a:rect l="l" t="t" r="r" b="b"/>
              <a:pathLst>
                <a:path w="3237229" h="622300">
                  <a:moveTo>
                    <a:pt x="0" y="621791"/>
                  </a:moveTo>
                  <a:lnTo>
                    <a:pt x="647700" y="341376"/>
                  </a:lnTo>
                  <a:lnTo>
                    <a:pt x="129539" y="341376"/>
                  </a:lnTo>
                  <a:lnTo>
                    <a:pt x="129539" y="0"/>
                  </a:lnTo>
                  <a:lnTo>
                    <a:pt x="3236975" y="0"/>
                  </a:lnTo>
                  <a:lnTo>
                    <a:pt x="3236975" y="341376"/>
                  </a:lnTo>
                  <a:lnTo>
                    <a:pt x="1424939" y="341376"/>
                  </a:lnTo>
                  <a:lnTo>
                    <a:pt x="0" y="621791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728971" y="2828543"/>
              <a:ext cx="3291840" cy="645160"/>
            </a:xfrm>
            <a:custGeom>
              <a:avLst/>
              <a:gdLst/>
              <a:ahLst/>
              <a:cxnLst/>
              <a:rect l="l" t="t" r="r" b="b"/>
              <a:pathLst>
                <a:path w="3291840" h="645160">
                  <a:moveTo>
                    <a:pt x="665403" y="353568"/>
                  </a:moveTo>
                  <a:lnTo>
                    <a:pt x="172212" y="353568"/>
                  </a:lnTo>
                  <a:lnTo>
                    <a:pt x="172212" y="0"/>
                  </a:lnTo>
                  <a:lnTo>
                    <a:pt x="3291839" y="0"/>
                  </a:lnTo>
                  <a:lnTo>
                    <a:pt x="3291839" y="6096"/>
                  </a:lnTo>
                  <a:lnTo>
                    <a:pt x="184404" y="6096"/>
                  </a:lnTo>
                  <a:lnTo>
                    <a:pt x="178308" y="12192"/>
                  </a:lnTo>
                  <a:lnTo>
                    <a:pt x="184404" y="12192"/>
                  </a:lnTo>
                  <a:lnTo>
                    <a:pt x="184404" y="341376"/>
                  </a:lnTo>
                  <a:lnTo>
                    <a:pt x="178308" y="341376"/>
                  </a:lnTo>
                  <a:lnTo>
                    <a:pt x="184404" y="347472"/>
                  </a:lnTo>
                  <a:lnTo>
                    <a:pt x="679411" y="347472"/>
                  </a:lnTo>
                  <a:lnTo>
                    <a:pt x="665403" y="353568"/>
                  </a:lnTo>
                  <a:close/>
                </a:path>
                <a:path w="3291840" h="645160">
                  <a:moveTo>
                    <a:pt x="184404" y="12192"/>
                  </a:moveTo>
                  <a:lnTo>
                    <a:pt x="178308" y="12192"/>
                  </a:lnTo>
                  <a:lnTo>
                    <a:pt x="184404" y="6096"/>
                  </a:lnTo>
                  <a:lnTo>
                    <a:pt x="184404" y="12192"/>
                  </a:lnTo>
                  <a:close/>
                </a:path>
                <a:path w="3291840" h="645160">
                  <a:moveTo>
                    <a:pt x="3279648" y="12192"/>
                  </a:moveTo>
                  <a:lnTo>
                    <a:pt x="184404" y="12192"/>
                  </a:lnTo>
                  <a:lnTo>
                    <a:pt x="184404" y="6096"/>
                  </a:lnTo>
                  <a:lnTo>
                    <a:pt x="3279648" y="6096"/>
                  </a:lnTo>
                  <a:lnTo>
                    <a:pt x="3279648" y="12192"/>
                  </a:lnTo>
                  <a:close/>
                </a:path>
                <a:path w="3291840" h="645160">
                  <a:moveTo>
                    <a:pt x="3279648" y="347472"/>
                  </a:moveTo>
                  <a:lnTo>
                    <a:pt x="3279648" y="6096"/>
                  </a:lnTo>
                  <a:lnTo>
                    <a:pt x="3285744" y="12192"/>
                  </a:lnTo>
                  <a:lnTo>
                    <a:pt x="3291839" y="12192"/>
                  </a:lnTo>
                  <a:lnTo>
                    <a:pt x="3291839" y="341376"/>
                  </a:lnTo>
                  <a:lnTo>
                    <a:pt x="3285744" y="341376"/>
                  </a:lnTo>
                  <a:lnTo>
                    <a:pt x="3279648" y="347472"/>
                  </a:lnTo>
                  <a:close/>
                </a:path>
                <a:path w="3291840" h="645160">
                  <a:moveTo>
                    <a:pt x="3291839" y="12192"/>
                  </a:moveTo>
                  <a:lnTo>
                    <a:pt x="3285744" y="12192"/>
                  </a:lnTo>
                  <a:lnTo>
                    <a:pt x="3279648" y="6096"/>
                  </a:lnTo>
                  <a:lnTo>
                    <a:pt x="3291839" y="6096"/>
                  </a:lnTo>
                  <a:lnTo>
                    <a:pt x="3291839" y="12192"/>
                  </a:lnTo>
                  <a:close/>
                </a:path>
                <a:path w="3291840" h="645160">
                  <a:moveTo>
                    <a:pt x="184404" y="347472"/>
                  </a:moveTo>
                  <a:lnTo>
                    <a:pt x="178308" y="341376"/>
                  </a:lnTo>
                  <a:lnTo>
                    <a:pt x="184404" y="341376"/>
                  </a:lnTo>
                  <a:lnTo>
                    <a:pt x="184404" y="347472"/>
                  </a:lnTo>
                  <a:close/>
                </a:path>
                <a:path w="3291840" h="645160">
                  <a:moveTo>
                    <a:pt x="679411" y="347472"/>
                  </a:moveTo>
                  <a:lnTo>
                    <a:pt x="184404" y="347472"/>
                  </a:lnTo>
                  <a:lnTo>
                    <a:pt x="184404" y="341376"/>
                  </a:lnTo>
                  <a:lnTo>
                    <a:pt x="693420" y="341376"/>
                  </a:lnTo>
                  <a:lnTo>
                    <a:pt x="679411" y="347472"/>
                  </a:lnTo>
                  <a:close/>
                </a:path>
                <a:path w="3291840" h="645160">
                  <a:moveTo>
                    <a:pt x="50503" y="621150"/>
                  </a:moveTo>
                  <a:lnTo>
                    <a:pt x="693420" y="341376"/>
                  </a:lnTo>
                  <a:lnTo>
                    <a:pt x="696468" y="353568"/>
                  </a:lnTo>
                  <a:lnTo>
                    <a:pt x="698817" y="353568"/>
                  </a:lnTo>
                  <a:lnTo>
                    <a:pt x="107144" y="610004"/>
                  </a:lnTo>
                  <a:lnTo>
                    <a:pt x="50503" y="621150"/>
                  </a:lnTo>
                  <a:close/>
                </a:path>
                <a:path w="3291840" h="645160">
                  <a:moveTo>
                    <a:pt x="698817" y="353568"/>
                  </a:moveTo>
                  <a:lnTo>
                    <a:pt x="696468" y="353568"/>
                  </a:lnTo>
                  <a:lnTo>
                    <a:pt x="693420" y="341376"/>
                  </a:lnTo>
                  <a:lnTo>
                    <a:pt x="726948" y="341376"/>
                  </a:lnTo>
                  <a:lnTo>
                    <a:pt x="698817" y="353568"/>
                  </a:lnTo>
                  <a:close/>
                </a:path>
                <a:path w="3291840" h="645160">
                  <a:moveTo>
                    <a:pt x="54010" y="633983"/>
                  </a:moveTo>
                  <a:lnTo>
                    <a:pt x="51816" y="633983"/>
                  </a:lnTo>
                  <a:lnTo>
                    <a:pt x="107144" y="610004"/>
                  </a:lnTo>
                  <a:lnTo>
                    <a:pt x="1472184" y="341376"/>
                  </a:lnTo>
                  <a:lnTo>
                    <a:pt x="3279648" y="341376"/>
                  </a:lnTo>
                  <a:lnTo>
                    <a:pt x="3279648" y="347472"/>
                  </a:lnTo>
                  <a:lnTo>
                    <a:pt x="3291839" y="347472"/>
                  </a:lnTo>
                  <a:lnTo>
                    <a:pt x="3291839" y="353568"/>
                  </a:lnTo>
                  <a:lnTo>
                    <a:pt x="1473708" y="353568"/>
                  </a:lnTo>
                  <a:lnTo>
                    <a:pt x="54010" y="633983"/>
                  </a:lnTo>
                  <a:close/>
                </a:path>
                <a:path w="3291840" h="645160">
                  <a:moveTo>
                    <a:pt x="3291839" y="347472"/>
                  </a:moveTo>
                  <a:lnTo>
                    <a:pt x="3279648" y="347472"/>
                  </a:lnTo>
                  <a:lnTo>
                    <a:pt x="3285744" y="341376"/>
                  </a:lnTo>
                  <a:lnTo>
                    <a:pt x="3291839" y="341376"/>
                  </a:lnTo>
                  <a:lnTo>
                    <a:pt x="3291839" y="347472"/>
                  </a:lnTo>
                  <a:close/>
                </a:path>
                <a:path w="3291840" h="645160">
                  <a:moveTo>
                    <a:pt x="51816" y="633983"/>
                  </a:moveTo>
                  <a:lnTo>
                    <a:pt x="47494" y="622460"/>
                  </a:lnTo>
                  <a:lnTo>
                    <a:pt x="50503" y="621150"/>
                  </a:lnTo>
                  <a:lnTo>
                    <a:pt x="107144" y="610004"/>
                  </a:lnTo>
                  <a:lnTo>
                    <a:pt x="51816" y="633983"/>
                  </a:lnTo>
                  <a:close/>
                </a:path>
                <a:path w="3291840" h="645160">
                  <a:moveTo>
                    <a:pt x="47494" y="622460"/>
                  </a:moveTo>
                  <a:lnTo>
                    <a:pt x="47244" y="621792"/>
                  </a:lnTo>
                  <a:lnTo>
                    <a:pt x="50503" y="621150"/>
                  </a:lnTo>
                  <a:lnTo>
                    <a:pt x="47494" y="622460"/>
                  </a:lnTo>
                  <a:close/>
                </a:path>
                <a:path w="3291840" h="645160">
                  <a:moveTo>
                    <a:pt x="0" y="644652"/>
                  </a:moveTo>
                  <a:lnTo>
                    <a:pt x="0" y="643127"/>
                  </a:lnTo>
                  <a:lnTo>
                    <a:pt x="47494" y="622460"/>
                  </a:lnTo>
                  <a:lnTo>
                    <a:pt x="51816" y="633983"/>
                  </a:lnTo>
                  <a:lnTo>
                    <a:pt x="54010" y="633983"/>
                  </a:lnTo>
                  <a:lnTo>
                    <a:pt x="0" y="644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986026" y="2853988"/>
            <a:ext cx="26504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 b="1">
                <a:latin typeface="Calibri"/>
                <a:cs typeface="Calibri"/>
              </a:rPr>
              <a:t>Add </a:t>
            </a:r>
            <a:r>
              <a:rPr dirty="0" sz="1400" spc="-45" b="1">
                <a:latin typeface="Calibri"/>
                <a:cs typeface="Calibri"/>
              </a:rPr>
              <a:t>new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and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full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system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30" b="1">
                <a:latin typeface="Calibri"/>
                <a:cs typeface="Calibri"/>
              </a:rPr>
              <a:t>functionality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553967" y="2261616"/>
            <a:ext cx="4226560" cy="670560"/>
            <a:chOff x="3553967" y="2261616"/>
            <a:chExt cx="4226560" cy="670560"/>
          </a:xfrm>
        </p:grpSpPr>
        <p:sp>
          <p:nvSpPr>
            <p:cNvPr id="27" name="object 27" descr=""/>
            <p:cNvSpPr/>
            <p:nvPr/>
          </p:nvSpPr>
          <p:spPr>
            <a:xfrm>
              <a:off x="3602735" y="2267712"/>
              <a:ext cx="4170045" cy="649605"/>
            </a:xfrm>
            <a:custGeom>
              <a:avLst/>
              <a:gdLst/>
              <a:ahLst/>
              <a:cxnLst/>
              <a:rect l="l" t="t" r="r" b="b"/>
              <a:pathLst>
                <a:path w="4170045" h="649605">
                  <a:moveTo>
                    <a:pt x="0" y="649224"/>
                  </a:moveTo>
                  <a:lnTo>
                    <a:pt x="696467" y="332232"/>
                  </a:lnTo>
                  <a:lnTo>
                    <a:pt x="1524" y="332232"/>
                  </a:lnTo>
                  <a:lnTo>
                    <a:pt x="1524" y="0"/>
                  </a:lnTo>
                  <a:lnTo>
                    <a:pt x="4169664" y="0"/>
                  </a:lnTo>
                  <a:lnTo>
                    <a:pt x="4169664" y="332232"/>
                  </a:lnTo>
                  <a:lnTo>
                    <a:pt x="1738883" y="332232"/>
                  </a:lnTo>
                  <a:lnTo>
                    <a:pt x="0" y="649224"/>
                  </a:lnTo>
                  <a:close/>
                </a:path>
              </a:pathLst>
            </a:custGeom>
            <a:solidFill>
              <a:srgbClr val="FFF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53967" y="2261616"/>
              <a:ext cx="4226560" cy="670560"/>
            </a:xfrm>
            <a:custGeom>
              <a:avLst/>
              <a:gdLst/>
              <a:ahLst/>
              <a:cxnLst/>
              <a:rect l="l" t="t" r="r" b="b"/>
              <a:pathLst>
                <a:path w="4226559" h="670560">
                  <a:moveTo>
                    <a:pt x="715442" y="344424"/>
                  </a:moveTo>
                  <a:lnTo>
                    <a:pt x="44196" y="344424"/>
                  </a:lnTo>
                  <a:lnTo>
                    <a:pt x="44196" y="0"/>
                  </a:lnTo>
                  <a:lnTo>
                    <a:pt x="4226052" y="0"/>
                  </a:lnTo>
                  <a:lnTo>
                    <a:pt x="4226052" y="6096"/>
                  </a:lnTo>
                  <a:lnTo>
                    <a:pt x="56388" y="6096"/>
                  </a:lnTo>
                  <a:lnTo>
                    <a:pt x="50292" y="12192"/>
                  </a:lnTo>
                  <a:lnTo>
                    <a:pt x="56388" y="12192"/>
                  </a:lnTo>
                  <a:lnTo>
                    <a:pt x="56388" y="332232"/>
                  </a:lnTo>
                  <a:lnTo>
                    <a:pt x="50292" y="332232"/>
                  </a:lnTo>
                  <a:lnTo>
                    <a:pt x="56388" y="338328"/>
                  </a:lnTo>
                  <a:lnTo>
                    <a:pt x="728815" y="338328"/>
                  </a:lnTo>
                  <a:lnTo>
                    <a:pt x="715442" y="344424"/>
                  </a:lnTo>
                  <a:close/>
                </a:path>
                <a:path w="4226559" h="670560">
                  <a:moveTo>
                    <a:pt x="56388" y="12192"/>
                  </a:moveTo>
                  <a:lnTo>
                    <a:pt x="50292" y="12192"/>
                  </a:lnTo>
                  <a:lnTo>
                    <a:pt x="56388" y="6096"/>
                  </a:lnTo>
                  <a:lnTo>
                    <a:pt x="56388" y="12192"/>
                  </a:lnTo>
                  <a:close/>
                </a:path>
                <a:path w="4226559" h="670560">
                  <a:moveTo>
                    <a:pt x="4212336" y="12192"/>
                  </a:moveTo>
                  <a:lnTo>
                    <a:pt x="56388" y="12192"/>
                  </a:lnTo>
                  <a:lnTo>
                    <a:pt x="56388" y="6096"/>
                  </a:lnTo>
                  <a:lnTo>
                    <a:pt x="4212336" y="6096"/>
                  </a:lnTo>
                  <a:lnTo>
                    <a:pt x="4212336" y="12192"/>
                  </a:lnTo>
                  <a:close/>
                </a:path>
                <a:path w="4226559" h="670560">
                  <a:moveTo>
                    <a:pt x="4212336" y="338328"/>
                  </a:moveTo>
                  <a:lnTo>
                    <a:pt x="4212336" y="6096"/>
                  </a:lnTo>
                  <a:lnTo>
                    <a:pt x="4218432" y="12192"/>
                  </a:lnTo>
                  <a:lnTo>
                    <a:pt x="4226052" y="12192"/>
                  </a:lnTo>
                  <a:lnTo>
                    <a:pt x="4226052" y="332232"/>
                  </a:lnTo>
                  <a:lnTo>
                    <a:pt x="4218432" y="332232"/>
                  </a:lnTo>
                  <a:lnTo>
                    <a:pt x="4212336" y="338328"/>
                  </a:lnTo>
                  <a:close/>
                </a:path>
                <a:path w="4226559" h="670560">
                  <a:moveTo>
                    <a:pt x="4226052" y="12192"/>
                  </a:moveTo>
                  <a:lnTo>
                    <a:pt x="4218432" y="12192"/>
                  </a:lnTo>
                  <a:lnTo>
                    <a:pt x="4212336" y="6096"/>
                  </a:lnTo>
                  <a:lnTo>
                    <a:pt x="4226052" y="6096"/>
                  </a:lnTo>
                  <a:lnTo>
                    <a:pt x="4226052" y="12192"/>
                  </a:lnTo>
                  <a:close/>
                </a:path>
                <a:path w="4226559" h="670560">
                  <a:moveTo>
                    <a:pt x="56388" y="338328"/>
                  </a:moveTo>
                  <a:lnTo>
                    <a:pt x="50292" y="332232"/>
                  </a:lnTo>
                  <a:lnTo>
                    <a:pt x="56388" y="332232"/>
                  </a:lnTo>
                  <a:lnTo>
                    <a:pt x="56388" y="338328"/>
                  </a:lnTo>
                  <a:close/>
                </a:path>
                <a:path w="4226559" h="670560">
                  <a:moveTo>
                    <a:pt x="728815" y="338328"/>
                  </a:moveTo>
                  <a:lnTo>
                    <a:pt x="56388" y="338328"/>
                  </a:lnTo>
                  <a:lnTo>
                    <a:pt x="56388" y="332232"/>
                  </a:lnTo>
                  <a:lnTo>
                    <a:pt x="742188" y="332232"/>
                  </a:lnTo>
                  <a:lnTo>
                    <a:pt x="728815" y="338328"/>
                  </a:lnTo>
                  <a:close/>
                </a:path>
                <a:path w="4226559" h="670560">
                  <a:moveTo>
                    <a:pt x="0" y="670560"/>
                  </a:moveTo>
                  <a:lnTo>
                    <a:pt x="742188" y="332232"/>
                  </a:lnTo>
                  <a:lnTo>
                    <a:pt x="745236" y="344424"/>
                  </a:lnTo>
                  <a:lnTo>
                    <a:pt x="747437" y="344424"/>
                  </a:lnTo>
                  <a:lnTo>
                    <a:pt x="99458" y="639705"/>
                  </a:lnTo>
                  <a:lnTo>
                    <a:pt x="47244" y="649224"/>
                  </a:lnTo>
                  <a:lnTo>
                    <a:pt x="51710" y="661134"/>
                  </a:lnTo>
                  <a:lnTo>
                    <a:pt x="0" y="670560"/>
                  </a:lnTo>
                  <a:close/>
                </a:path>
                <a:path w="4226559" h="670560">
                  <a:moveTo>
                    <a:pt x="747437" y="344424"/>
                  </a:moveTo>
                  <a:lnTo>
                    <a:pt x="745236" y="344424"/>
                  </a:lnTo>
                  <a:lnTo>
                    <a:pt x="742188" y="332232"/>
                  </a:lnTo>
                  <a:lnTo>
                    <a:pt x="774192" y="332232"/>
                  </a:lnTo>
                  <a:lnTo>
                    <a:pt x="747437" y="344424"/>
                  </a:lnTo>
                  <a:close/>
                </a:path>
                <a:path w="4226559" h="670560">
                  <a:moveTo>
                    <a:pt x="52917" y="660914"/>
                  </a:moveTo>
                  <a:lnTo>
                    <a:pt x="99458" y="639705"/>
                  </a:lnTo>
                  <a:lnTo>
                    <a:pt x="1786128" y="332232"/>
                  </a:lnTo>
                  <a:lnTo>
                    <a:pt x="4212336" y="332232"/>
                  </a:lnTo>
                  <a:lnTo>
                    <a:pt x="4212336" y="338328"/>
                  </a:lnTo>
                  <a:lnTo>
                    <a:pt x="4226052" y="338328"/>
                  </a:lnTo>
                  <a:lnTo>
                    <a:pt x="4226052" y="344424"/>
                  </a:lnTo>
                  <a:lnTo>
                    <a:pt x="1789176" y="344424"/>
                  </a:lnTo>
                  <a:lnTo>
                    <a:pt x="52917" y="660914"/>
                  </a:lnTo>
                  <a:close/>
                </a:path>
                <a:path w="4226559" h="670560">
                  <a:moveTo>
                    <a:pt x="4226052" y="338328"/>
                  </a:moveTo>
                  <a:lnTo>
                    <a:pt x="4212336" y="338328"/>
                  </a:lnTo>
                  <a:lnTo>
                    <a:pt x="4218432" y="332232"/>
                  </a:lnTo>
                  <a:lnTo>
                    <a:pt x="4226052" y="332232"/>
                  </a:lnTo>
                  <a:lnTo>
                    <a:pt x="4226052" y="338328"/>
                  </a:lnTo>
                  <a:close/>
                </a:path>
                <a:path w="4226559" h="670560">
                  <a:moveTo>
                    <a:pt x="51710" y="661134"/>
                  </a:moveTo>
                  <a:lnTo>
                    <a:pt x="47244" y="649224"/>
                  </a:lnTo>
                  <a:lnTo>
                    <a:pt x="99458" y="639705"/>
                  </a:lnTo>
                  <a:lnTo>
                    <a:pt x="52917" y="660914"/>
                  </a:lnTo>
                  <a:lnTo>
                    <a:pt x="51710" y="661134"/>
                  </a:lnTo>
                  <a:close/>
                </a:path>
                <a:path w="4226559" h="670560">
                  <a:moveTo>
                    <a:pt x="51816" y="661416"/>
                  </a:moveTo>
                  <a:lnTo>
                    <a:pt x="51710" y="661134"/>
                  </a:lnTo>
                  <a:lnTo>
                    <a:pt x="52917" y="660914"/>
                  </a:lnTo>
                  <a:lnTo>
                    <a:pt x="51816" y="661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488230" y="1822186"/>
            <a:ext cx="5145405" cy="706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latin typeface="Calibri"/>
                <a:cs typeface="Calibri"/>
              </a:rPr>
              <a:t>Technology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45" b="1">
                <a:latin typeface="Calibri"/>
                <a:cs typeface="Calibri"/>
              </a:rPr>
              <a:t>verifications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105" b="1">
                <a:latin typeface="Calibri"/>
                <a:cs typeface="Calibri"/>
              </a:rPr>
              <a:t>/</a:t>
            </a:r>
            <a:r>
              <a:rPr dirty="0" sz="1400" spc="30" b="1">
                <a:latin typeface="Calibri"/>
                <a:cs typeface="Calibri"/>
              </a:rPr>
              <a:t> </a:t>
            </a:r>
            <a:r>
              <a:rPr dirty="0" sz="1400" spc="-45" b="1">
                <a:latin typeface="Calibri"/>
                <a:cs typeface="Calibri"/>
              </a:rPr>
              <a:t>Prove</a:t>
            </a:r>
            <a:r>
              <a:rPr dirty="0" sz="1400" spc="-30" b="1">
                <a:latin typeface="Calibri"/>
                <a:cs typeface="Calibri"/>
              </a:rPr>
              <a:t> the</a:t>
            </a:r>
            <a:r>
              <a:rPr dirty="0" sz="1400" spc="-10" b="1">
                <a:latin typeface="Calibri"/>
                <a:cs typeface="Calibri"/>
              </a:rPr>
              <a:t> concepts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207135">
              <a:lnSpc>
                <a:spcPct val="100000"/>
              </a:lnSpc>
            </a:pPr>
            <a:r>
              <a:rPr dirty="0" sz="1400" spc="-40" b="1">
                <a:latin typeface="Calibri"/>
                <a:cs typeface="Calibri"/>
              </a:rPr>
              <a:t>Research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and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development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basic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system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functionality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31" name="object 31" descr="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018276" y="5355336"/>
              <a:ext cx="1478280" cy="1586865"/>
            </a:xfrm>
            <a:custGeom>
              <a:avLst/>
              <a:gdLst/>
              <a:ahLst/>
              <a:cxnLst/>
              <a:rect l="l" t="t" r="r" b="b"/>
              <a:pathLst>
                <a:path w="1478279" h="1586865">
                  <a:moveTo>
                    <a:pt x="740663" y="1586484"/>
                  </a:moveTo>
                  <a:lnTo>
                    <a:pt x="702563" y="1584960"/>
                  </a:lnTo>
                  <a:lnTo>
                    <a:pt x="664463" y="1581912"/>
                  </a:lnTo>
                  <a:lnTo>
                    <a:pt x="591311" y="1569719"/>
                  </a:lnTo>
                  <a:lnTo>
                    <a:pt x="519683" y="1549908"/>
                  </a:lnTo>
                  <a:lnTo>
                    <a:pt x="452627" y="1524000"/>
                  </a:lnTo>
                  <a:lnTo>
                    <a:pt x="387095" y="1490471"/>
                  </a:lnTo>
                  <a:lnTo>
                    <a:pt x="326135" y="1450848"/>
                  </a:lnTo>
                  <a:lnTo>
                    <a:pt x="269747" y="1405128"/>
                  </a:lnTo>
                  <a:lnTo>
                    <a:pt x="216407" y="1353312"/>
                  </a:lnTo>
                  <a:lnTo>
                    <a:pt x="169163" y="1296924"/>
                  </a:lnTo>
                  <a:lnTo>
                    <a:pt x="126491" y="1235964"/>
                  </a:lnTo>
                  <a:lnTo>
                    <a:pt x="89916" y="1170432"/>
                  </a:lnTo>
                  <a:lnTo>
                    <a:pt x="59435" y="1101851"/>
                  </a:lnTo>
                  <a:lnTo>
                    <a:pt x="45719" y="1065276"/>
                  </a:lnTo>
                  <a:lnTo>
                    <a:pt x="33527" y="1028700"/>
                  </a:lnTo>
                  <a:lnTo>
                    <a:pt x="15239" y="952500"/>
                  </a:lnTo>
                  <a:lnTo>
                    <a:pt x="9143" y="914400"/>
                  </a:lnTo>
                  <a:lnTo>
                    <a:pt x="4571" y="874776"/>
                  </a:lnTo>
                  <a:lnTo>
                    <a:pt x="1523" y="833628"/>
                  </a:lnTo>
                  <a:lnTo>
                    <a:pt x="0" y="794003"/>
                  </a:lnTo>
                  <a:lnTo>
                    <a:pt x="1523" y="752856"/>
                  </a:lnTo>
                  <a:lnTo>
                    <a:pt x="4571" y="711708"/>
                  </a:lnTo>
                  <a:lnTo>
                    <a:pt x="9143" y="672084"/>
                  </a:lnTo>
                  <a:lnTo>
                    <a:pt x="15239" y="633983"/>
                  </a:lnTo>
                  <a:lnTo>
                    <a:pt x="33527" y="557783"/>
                  </a:lnTo>
                  <a:lnTo>
                    <a:pt x="57911" y="484632"/>
                  </a:lnTo>
                  <a:lnTo>
                    <a:pt x="73151" y="449580"/>
                  </a:lnTo>
                  <a:lnTo>
                    <a:pt x="106679" y="382524"/>
                  </a:lnTo>
                  <a:lnTo>
                    <a:pt x="147827" y="318516"/>
                  </a:lnTo>
                  <a:lnTo>
                    <a:pt x="192023" y="260603"/>
                  </a:lnTo>
                  <a:lnTo>
                    <a:pt x="242316" y="207264"/>
                  </a:lnTo>
                  <a:lnTo>
                    <a:pt x="297179" y="158496"/>
                  </a:lnTo>
                  <a:lnTo>
                    <a:pt x="355091" y="115824"/>
                  </a:lnTo>
                  <a:lnTo>
                    <a:pt x="451103" y="62483"/>
                  </a:lnTo>
                  <a:lnTo>
                    <a:pt x="554735" y="24383"/>
                  </a:lnTo>
                  <a:lnTo>
                    <a:pt x="626363" y="9144"/>
                  </a:lnTo>
                  <a:lnTo>
                    <a:pt x="701039" y="1524"/>
                  </a:lnTo>
                  <a:lnTo>
                    <a:pt x="739139" y="0"/>
                  </a:lnTo>
                  <a:lnTo>
                    <a:pt x="777239" y="1524"/>
                  </a:lnTo>
                  <a:lnTo>
                    <a:pt x="815339" y="4571"/>
                  </a:lnTo>
                  <a:lnTo>
                    <a:pt x="851916" y="9144"/>
                  </a:lnTo>
                  <a:lnTo>
                    <a:pt x="923543" y="24383"/>
                  </a:lnTo>
                  <a:lnTo>
                    <a:pt x="928552" y="25908"/>
                  </a:lnTo>
                  <a:lnTo>
                    <a:pt x="702563" y="25908"/>
                  </a:lnTo>
                  <a:lnTo>
                    <a:pt x="667511" y="28956"/>
                  </a:lnTo>
                  <a:lnTo>
                    <a:pt x="562355" y="48767"/>
                  </a:lnTo>
                  <a:lnTo>
                    <a:pt x="495300" y="71628"/>
                  </a:lnTo>
                  <a:lnTo>
                    <a:pt x="431291" y="100583"/>
                  </a:lnTo>
                  <a:lnTo>
                    <a:pt x="370331" y="135635"/>
                  </a:lnTo>
                  <a:lnTo>
                    <a:pt x="313943" y="176783"/>
                  </a:lnTo>
                  <a:lnTo>
                    <a:pt x="260603" y="224028"/>
                  </a:lnTo>
                  <a:lnTo>
                    <a:pt x="211835" y="275844"/>
                  </a:lnTo>
                  <a:lnTo>
                    <a:pt x="167639" y="333756"/>
                  </a:lnTo>
                  <a:lnTo>
                    <a:pt x="129539" y="394716"/>
                  </a:lnTo>
                  <a:lnTo>
                    <a:pt x="96011" y="460248"/>
                  </a:lnTo>
                  <a:lnTo>
                    <a:pt x="57911" y="563880"/>
                  </a:lnTo>
                  <a:lnTo>
                    <a:pt x="41147" y="638556"/>
                  </a:lnTo>
                  <a:lnTo>
                    <a:pt x="30479" y="714756"/>
                  </a:lnTo>
                  <a:lnTo>
                    <a:pt x="27431" y="752856"/>
                  </a:lnTo>
                  <a:lnTo>
                    <a:pt x="25907" y="792480"/>
                  </a:lnTo>
                  <a:lnTo>
                    <a:pt x="28955" y="871728"/>
                  </a:lnTo>
                  <a:lnTo>
                    <a:pt x="41147" y="947928"/>
                  </a:lnTo>
                  <a:lnTo>
                    <a:pt x="57911" y="1021080"/>
                  </a:lnTo>
                  <a:lnTo>
                    <a:pt x="70103" y="1057656"/>
                  </a:lnTo>
                  <a:lnTo>
                    <a:pt x="96011" y="1126235"/>
                  </a:lnTo>
                  <a:lnTo>
                    <a:pt x="112775" y="1158240"/>
                  </a:lnTo>
                  <a:lnTo>
                    <a:pt x="129539" y="1191767"/>
                  </a:lnTo>
                  <a:lnTo>
                    <a:pt x="167639" y="1252728"/>
                  </a:lnTo>
                  <a:lnTo>
                    <a:pt x="234695" y="1336548"/>
                  </a:lnTo>
                  <a:lnTo>
                    <a:pt x="286511" y="1385316"/>
                  </a:lnTo>
                  <a:lnTo>
                    <a:pt x="341375" y="1429512"/>
                  </a:lnTo>
                  <a:lnTo>
                    <a:pt x="399287" y="1467612"/>
                  </a:lnTo>
                  <a:lnTo>
                    <a:pt x="461771" y="1499616"/>
                  </a:lnTo>
                  <a:lnTo>
                    <a:pt x="527303" y="1525524"/>
                  </a:lnTo>
                  <a:lnTo>
                    <a:pt x="595883" y="1545335"/>
                  </a:lnTo>
                  <a:lnTo>
                    <a:pt x="665987" y="1556003"/>
                  </a:lnTo>
                  <a:lnTo>
                    <a:pt x="739139" y="1560576"/>
                  </a:lnTo>
                  <a:lnTo>
                    <a:pt x="925067" y="1560576"/>
                  </a:lnTo>
                  <a:lnTo>
                    <a:pt x="888491" y="1569719"/>
                  </a:lnTo>
                  <a:lnTo>
                    <a:pt x="851916" y="1577340"/>
                  </a:lnTo>
                  <a:lnTo>
                    <a:pt x="815339" y="1581912"/>
                  </a:lnTo>
                  <a:lnTo>
                    <a:pt x="778763" y="1584960"/>
                  </a:lnTo>
                  <a:lnTo>
                    <a:pt x="740663" y="1586484"/>
                  </a:lnTo>
                  <a:close/>
                </a:path>
                <a:path w="1478279" h="1586865">
                  <a:moveTo>
                    <a:pt x="925067" y="1560576"/>
                  </a:moveTo>
                  <a:lnTo>
                    <a:pt x="739139" y="1560576"/>
                  </a:lnTo>
                  <a:lnTo>
                    <a:pt x="775716" y="1559051"/>
                  </a:lnTo>
                  <a:lnTo>
                    <a:pt x="812291" y="1556003"/>
                  </a:lnTo>
                  <a:lnTo>
                    <a:pt x="882395" y="1545335"/>
                  </a:lnTo>
                  <a:lnTo>
                    <a:pt x="950975" y="1527048"/>
                  </a:lnTo>
                  <a:lnTo>
                    <a:pt x="1016507" y="1501140"/>
                  </a:lnTo>
                  <a:lnTo>
                    <a:pt x="1109471" y="1449324"/>
                  </a:lnTo>
                  <a:lnTo>
                    <a:pt x="1165859" y="1408176"/>
                  </a:lnTo>
                  <a:lnTo>
                    <a:pt x="1219200" y="1362456"/>
                  </a:lnTo>
                  <a:lnTo>
                    <a:pt x="1267967" y="1309116"/>
                  </a:lnTo>
                  <a:lnTo>
                    <a:pt x="1310639" y="1252728"/>
                  </a:lnTo>
                  <a:lnTo>
                    <a:pt x="1350263" y="1191767"/>
                  </a:lnTo>
                  <a:lnTo>
                    <a:pt x="1397507" y="1092708"/>
                  </a:lnTo>
                  <a:lnTo>
                    <a:pt x="1420367" y="1021080"/>
                  </a:lnTo>
                  <a:lnTo>
                    <a:pt x="1431035" y="986028"/>
                  </a:lnTo>
                  <a:lnTo>
                    <a:pt x="1438655" y="947928"/>
                  </a:lnTo>
                  <a:lnTo>
                    <a:pt x="1444751" y="909828"/>
                  </a:lnTo>
                  <a:lnTo>
                    <a:pt x="1449323" y="871728"/>
                  </a:lnTo>
                  <a:lnTo>
                    <a:pt x="1452371" y="833628"/>
                  </a:lnTo>
                  <a:lnTo>
                    <a:pt x="1453895" y="794003"/>
                  </a:lnTo>
                  <a:lnTo>
                    <a:pt x="1452371" y="754380"/>
                  </a:lnTo>
                  <a:lnTo>
                    <a:pt x="1449323" y="714756"/>
                  </a:lnTo>
                  <a:lnTo>
                    <a:pt x="1444751" y="676656"/>
                  </a:lnTo>
                  <a:lnTo>
                    <a:pt x="1438655" y="638556"/>
                  </a:lnTo>
                  <a:lnTo>
                    <a:pt x="1421891" y="565403"/>
                  </a:lnTo>
                  <a:lnTo>
                    <a:pt x="1409700" y="528828"/>
                  </a:lnTo>
                  <a:lnTo>
                    <a:pt x="1367027" y="426719"/>
                  </a:lnTo>
                  <a:lnTo>
                    <a:pt x="1331975" y="364235"/>
                  </a:lnTo>
                  <a:lnTo>
                    <a:pt x="1310639" y="333756"/>
                  </a:lnTo>
                  <a:lnTo>
                    <a:pt x="1290827" y="304800"/>
                  </a:lnTo>
                  <a:lnTo>
                    <a:pt x="1243584" y="249935"/>
                  </a:lnTo>
                  <a:lnTo>
                    <a:pt x="1193291" y="201167"/>
                  </a:lnTo>
                  <a:lnTo>
                    <a:pt x="1138427" y="156971"/>
                  </a:lnTo>
                  <a:lnTo>
                    <a:pt x="1078991" y="117348"/>
                  </a:lnTo>
                  <a:lnTo>
                    <a:pt x="1018031" y="85344"/>
                  </a:lnTo>
                  <a:lnTo>
                    <a:pt x="952500" y="59435"/>
                  </a:lnTo>
                  <a:lnTo>
                    <a:pt x="917447" y="50292"/>
                  </a:lnTo>
                  <a:lnTo>
                    <a:pt x="883919" y="41148"/>
                  </a:lnTo>
                  <a:lnTo>
                    <a:pt x="848867" y="33528"/>
                  </a:lnTo>
                  <a:lnTo>
                    <a:pt x="812291" y="28956"/>
                  </a:lnTo>
                  <a:lnTo>
                    <a:pt x="777239" y="25908"/>
                  </a:lnTo>
                  <a:lnTo>
                    <a:pt x="928552" y="25908"/>
                  </a:lnTo>
                  <a:lnTo>
                    <a:pt x="993647" y="48767"/>
                  </a:lnTo>
                  <a:lnTo>
                    <a:pt x="1060703" y="77724"/>
                  </a:lnTo>
                  <a:lnTo>
                    <a:pt x="1091184" y="96012"/>
                  </a:lnTo>
                  <a:lnTo>
                    <a:pt x="1123187" y="114300"/>
                  </a:lnTo>
                  <a:lnTo>
                    <a:pt x="1182623" y="156971"/>
                  </a:lnTo>
                  <a:lnTo>
                    <a:pt x="1235963" y="205740"/>
                  </a:lnTo>
                  <a:lnTo>
                    <a:pt x="1286255" y="260603"/>
                  </a:lnTo>
                  <a:lnTo>
                    <a:pt x="1310639" y="288035"/>
                  </a:lnTo>
                  <a:lnTo>
                    <a:pt x="1351787" y="348996"/>
                  </a:lnTo>
                  <a:lnTo>
                    <a:pt x="1371600" y="382524"/>
                  </a:lnTo>
                  <a:lnTo>
                    <a:pt x="1420367" y="484632"/>
                  </a:lnTo>
                  <a:lnTo>
                    <a:pt x="1444751" y="557783"/>
                  </a:lnTo>
                  <a:lnTo>
                    <a:pt x="1455419" y="594360"/>
                  </a:lnTo>
                  <a:lnTo>
                    <a:pt x="1463039" y="632460"/>
                  </a:lnTo>
                  <a:lnTo>
                    <a:pt x="1470659" y="672084"/>
                  </a:lnTo>
                  <a:lnTo>
                    <a:pt x="1475231" y="711708"/>
                  </a:lnTo>
                  <a:lnTo>
                    <a:pt x="1478279" y="751332"/>
                  </a:lnTo>
                  <a:lnTo>
                    <a:pt x="1478279" y="833628"/>
                  </a:lnTo>
                  <a:lnTo>
                    <a:pt x="1475231" y="873251"/>
                  </a:lnTo>
                  <a:lnTo>
                    <a:pt x="1470659" y="912876"/>
                  </a:lnTo>
                  <a:lnTo>
                    <a:pt x="1463039" y="952500"/>
                  </a:lnTo>
                  <a:lnTo>
                    <a:pt x="1455419" y="990600"/>
                  </a:lnTo>
                  <a:lnTo>
                    <a:pt x="1446275" y="1028700"/>
                  </a:lnTo>
                  <a:lnTo>
                    <a:pt x="1434084" y="1065276"/>
                  </a:lnTo>
                  <a:lnTo>
                    <a:pt x="1420367" y="1101851"/>
                  </a:lnTo>
                  <a:lnTo>
                    <a:pt x="1389887" y="1170432"/>
                  </a:lnTo>
                  <a:lnTo>
                    <a:pt x="1371600" y="1203960"/>
                  </a:lnTo>
                  <a:lnTo>
                    <a:pt x="1310639" y="1296924"/>
                  </a:lnTo>
                  <a:lnTo>
                    <a:pt x="1263395" y="1353312"/>
                  </a:lnTo>
                  <a:lnTo>
                    <a:pt x="1210055" y="1405128"/>
                  </a:lnTo>
                  <a:lnTo>
                    <a:pt x="1153667" y="1450848"/>
                  </a:lnTo>
                  <a:lnTo>
                    <a:pt x="1092707" y="1490471"/>
                  </a:lnTo>
                  <a:lnTo>
                    <a:pt x="1027175" y="1524000"/>
                  </a:lnTo>
                  <a:lnTo>
                    <a:pt x="960119" y="1549908"/>
                  </a:lnTo>
                  <a:lnTo>
                    <a:pt x="925067" y="156057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031992" y="5440692"/>
              <a:ext cx="1452880" cy="1422400"/>
            </a:xfrm>
            <a:custGeom>
              <a:avLst/>
              <a:gdLst/>
              <a:ahLst/>
              <a:cxnLst/>
              <a:rect l="l" t="t" r="r" b="b"/>
              <a:pathLst>
                <a:path w="1452879" h="1422400">
                  <a:moveTo>
                    <a:pt x="1452372" y="702564"/>
                  </a:moveTo>
                  <a:lnTo>
                    <a:pt x="544830" y="702564"/>
                  </a:lnTo>
                  <a:lnTo>
                    <a:pt x="545084" y="458711"/>
                  </a:lnTo>
                  <a:lnTo>
                    <a:pt x="1415783" y="458711"/>
                  </a:lnTo>
                  <a:lnTo>
                    <a:pt x="1415783" y="451091"/>
                  </a:lnTo>
                  <a:lnTo>
                    <a:pt x="1415783" y="444995"/>
                  </a:lnTo>
                  <a:lnTo>
                    <a:pt x="545096" y="444995"/>
                  </a:lnTo>
                  <a:lnTo>
                    <a:pt x="545579" y="0"/>
                  </a:lnTo>
                  <a:lnTo>
                    <a:pt x="533400" y="0"/>
                  </a:lnTo>
                  <a:lnTo>
                    <a:pt x="532917" y="444995"/>
                  </a:lnTo>
                  <a:lnTo>
                    <a:pt x="532892" y="458711"/>
                  </a:lnTo>
                  <a:lnTo>
                    <a:pt x="532638" y="702564"/>
                  </a:lnTo>
                  <a:lnTo>
                    <a:pt x="217906" y="702564"/>
                  </a:lnTo>
                  <a:lnTo>
                    <a:pt x="217233" y="458711"/>
                  </a:lnTo>
                  <a:lnTo>
                    <a:pt x="532892" y="458711"/>
                  </a:lnTo>
                  <a:lnTo>
                    <a:pt x="532892" y="444995"/>
                  </a:lnTo>
                  <a:lnTo>
                    <a:pt x="217195" y="444995"/>
                  </a:lnTo>
                  <a:lnTo>
                    <a:pt x="216408" y="155448"/>
                  </a:lnTo>
                  <a:lnTo>
                    <a:pt x="204203" y="155448"/>
                  </a:lnTo>
                  <a:lnTo>
                    <a:pt x="204597" y="444995"/>
                  </a:lnTo>
                  <a:lnTo>
                    <a:pt x="33515" y="444995"/>
                  </a:lnTo>
                  <a:lnTo>
                    <a:pt x="33515" y="451091"/>
                  </a:lnTo>
                  <a:lnTo>
                    <a:pt x="33515" y="458711"/>
                  </a:lnTo>
                  <a:lnTo>
                    <a:pt x="204622" y="458711"/>
                  </a:lnTo>
                  <a:lnTo>
                    <a:pt x="204952" y="702564"/>
                  </a:lnTo>
                  <a:lnTo>
                    <a:pt x="0" y="702564"/>
                  </a:lnTo>
                  <a:lnTo>
                    <a:pt x="0" y="705612"/>
                  </a:lnTo>
                  <a:lnTo>
                    <a:pt x="0" y="716280"/>
                  </a:lnTo>
                  <a:lnTo>
                    <a:pt x="204978" y="716280"/>
                  </a:lnTo>
                  <a:lnTo>
                    <a:pt x="205740" y="1260348"/>
                  </a:lnTo>
                  <a:lnTo>
                    <a:pt x="219456" y="1260348"/>
                  </a:lnTo>
                  <a:lnTo>
                    <a:pt x="217944" y="716280"/>
                  </a:lnTo>
                  <a:lnTo>
                    <a:pt x="532625" y="716280"/>
                  </a:lnTo>
                  <a:lnTo>
                    <a:pt x="531863" y="1421879"/>
                  </a:lnTo>
                  <a:lnTo>
                    <a:pt x="544068" y="1421879"/>
                  </a:lnTo>
                  <a:lnTo>
                    <a:pt x="544817" y="716280"/>
                  </a:lnTo>
                  <a:lnTo>
                    <a:pt x="1452372" y="716280"/>
                  </a:lnTo>
                  <a:lnTo>
                    <a:pt x="1452372" y="705612"/>
                  </a:lnTo>
                  <a:lnTo>
                    <a:pt x="1452372" y="702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240779" y="5891783"/>
              <a:ext cx="198120" cy="254635"/>
            </a:xfrm>
            <a:custGeom>
              <a:avLst/>
              <a:gdLst/>
              <a:ahLst/>
              <a:cxnLst/>
              <a:rect l="l" t="t" r="r" b="b"/>
              <a:pathLst>
                <a:path w="198120" h="254635">
                  <a:moveTo>
                    <a:pt x="198119" y="254508"/>
                  </a:moveTo>
                  <a:lnTo>
                    <a:pt x="0" y="254508"/>
                  </a:lnTo>
                  <a:lnTo>
                    <a:pt x="0" y="0"/>
                  </a:lnTo>
                  <a:lnTo>
                    <a:pt x="198119" y="0"/>
                  </a:lnTo>
                  <a:lnTo>
                    <a:pt x="198119" y="25450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31635" y="5882639"/>
              <a:ext cx="218440" cy="273050"/>
            </a:xfrm>
            <a:custGeom>
              <a:avLst/>
              <a:gdLst/>
              <a:ahLst/>
              <a:cxnLst/>
              <a:rect l="l" t="t" r="r" b="b"/>
              <a:pathLst>
                <a:path w="218439" h="273050">
                  <a:moveTo>
                    <a:pt x="217931" y="272795"/>
                  </a:moveTo>
                  <a:lnTo>
                    <a:pt x="0" y="272795"/>
                  </a:lnTo>
                  <a:lnTo>
                    <a:pt x="0" y="0"/>
                  </a:lnTo>
                  <a:lnTo>
                    <a:pt x="217931" y="0"/>
                  </a:lnTo>
                  <a:lnTo>
                    <a:pt x="217931" y="9144"/>
                  </a:lnTo>
                  <a:lnTo>
                    <a:pt x="19812" y="9144"/>
                  </a:lnTo>
                  <a:lnTo>
                    <a:pt x="9144" y="18288"/>
                  </a:lnTo>
                  <a:lnTo>
                    <a:pt x="19812" y="18288"/>
                  </a:lnTo>
                  <a:lnTo>
                    <a:pt x="19812" y="254507"/>
                  </a:lnTo>
                  <a:lnTo>
                    <a:pt x="9144" y="254507"/>
                  </a:lnTo>
                  <a:lnTo>
                    <a:pt x="19812" y="263652"/>
                  </a:lnTo>
                  <a:lnTo>
                    <a:pt x="217931" y="263652"/>
                  </a:lnTo>
                  <a:lnTo>
                    <a:pt x="217931" y="272795"/>
                  </a:lnTo>
                  <a:close/>
                </a:path>
                <a:path w="218439" h="273050">
                  <a:moveTo>
                    <a:pt x="19812" y="18288"/>
                  </a:moveTo>
                  <a:lnTo>
                    <a:pt x="9144" y="18288"/>
                  </a:lnTo>
                  <a:lnTo>
                    <a:pt x="19812" y="9144"/>
                  </a:lnTo>
                  <a:lnTo>
                    <a:pt x="19812" y="18288"/>
                  </a:lnTo>
                  <a:close/>
                </a:path>
                <a:path w="218439" h="273050">
                  <a:moveTo>
                    <a:pt x="198119" y="18288"/>
                  </a:moveTo>
                  <a:lnTo>
                    <a:pt x="19812" y="18288"/>
                  </a:lnTo>
                  <a:lnTo>
                    <a:pt x="19812" y="9144"/>
                  </a:lnTo>
                  <a:lnTo>
                    <a:pt x="198119" y="9144"/>
                  </a:lnTo>
                  <a:lnTo>
                    <a:pt x="198119" y="18288"/>
                  </a:lnTo>
                  <a:close/>
                </a:path>
                <a:path w="218439" h="273050">
                  <a:moveTo>
                    <a:pt x="198119" y="263652"/>
                  </a:moveTo>
                  <a:lnTo>
                    <a:pt x="198119" y="9144"/>
                  </a:lnTo>
                  <a:lnTo>
                    <a:pt x="207264" y="18288"/>
                  </a:lnTo>
                  <a:lnTo>
                    <a:pt x="217931" y="18288"/>
                  </a:lnTo>
                  <a:lnTo>
                    <a:pt x="217931" y="254507"/>
                  </a:lnTo>
                  <a:lnTo>
                    <a:pt x="207264" y="254507"/>
                  </a:lnTo>
                  <a:lnTo>
                    <a:pt x="198119" y="263652"/>
                  </a:lnTo>
                  <a:close/>
                </a:path>
                <a:path w="218439" h="273050">
                  <a:moveTo>
                    <a:pt x="217931" y="18288"/>
                  </a:moveTo>
                  <a:lnTo>
                    <a:pt x="207264" y="18288"/>
                  </a:lnTo>
                  <a:lnTo>
                    <a:pt x="198119" y="9144"/>
                  </a:lnTo>
                  <a:lnTo>
                    <a:pt x="217931" y="9144"/>
                  </a:lnTo>
                  <a:lnTo>
                    <a:pt x="217931" y="18288"/>
                  </a:lnTo>
                  <a:close/>
                </a:path>
                <a:path w="218439" h="273050">
                  <a:moveTo>
                    <a:pt x="19812" y="263652"/>
                  </a:moveTo>
                  <a:lnTo>
                    <a:pt x="9144" y="254507"/>
                  </a:lnTo>
                  <a:lnTo>
                    <a:pt x="19812" y="254507"/>
                  </a:lnTo>
                  <a:lnTo>
                    <a:pt x="19812" y="263652"/>
                  </a:lnTo>
                  <a:close/>
                </a:path>
                <a:path w="218439" h="273050">
                  <a:moveTo>
                    <a:pt x="198119" y="263652"/>
                  </a:moveTo>
                  <a:lnTo>
                    <a:pt x="19812" y="263652"/>
                  </a:lnTo>
                  <a:lnTo>
                    <a:pt x="19812" y="254507"/>
                  </a:lnTo>
                  <a:lnTo>
                    <a:pt x="198119" y="254507"/>
                  </a:lnTo>
                  <a:lnTo>
                    <a:pt x="198119" y="263652"/>
                  </a:lnTo>
                  <a:close/>
                </a:path>
                <a:path w="218439" h="273050">
                  <a:moveTo>
                    <a:pt x="217931" y="263652"/>
                  </a:moveTo>
                  <a:lnTo>
                    <a:pt x="198119" y="263652"/>
                  </a:lnTo>
                  <a:lnTo>
                    <a:pt x="207264" y="254507"/>
                  </a:lnTo>
                  <a:lnTo>
                    <a:pt x="217931" y="254507"/>
                  </a:lnTo>
                  <a:lnTo>
                    <a:pt x="217931" y="263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513075" y="4579620"/>
              <a:ext cx="4650105" cy="238125"/>
            </a:xfrm>
            <a:custGeom>
              <a:avLst/>
              <a:gdLst/>
              <a:ahLst/>
              <a:cxnLst/>
              <a:rect l="l" t="t" r="r" b="b"/>
              <a:pathLst>
                <a:path w="4650105" h="238125">
                  <a:moveTo>
                    <a:pt x="4649724" y="237743"/>
                  </a:moveTo>
                  <a:lnTo>
                    <a:pt x="0" y="237743"/>
                  </a:lnTo>
                  <a:lnTo>
                    <a:pt x="82296" y="178307"/>
                  </a:lnTo>
                  <a:lnTo>
                    <a:pt x="167640" y="147827"/>
                  </a:lnTo>
                  <a:lnTo>
                    <a:pt x="249936" y="178307"/>
                  </a:lnTo>
                  <a:lnTo>
                    <a:pt x="499872" y="178307"/>
                  </a:lnTo>
                  <a:lnTo>
                    <a:pt x="582167" y="207263"/>
                  </a:lnTo>
                  <a:lnTo>
                    <a:pt x="690372" y="178307"/>
                  </a:lnTo>
                  <a:lnTo>
                    <a:pt x="777239" y="118871"/>
                  </a:lnTo>
                  <a:lnTo>
                    <a:pt x="858012" y="118871"/>
                  </a:lnTo>
                  <a:lnTo>
                    <a:pt x="940308" y="88391"/>
                  </a:lnTo>
                  <a:lnTo>
                    <a:pt x="1107948" y="88391"/>
                  </a:lnTo>
                  <a:lnTo>
                    <a:pt x="1190243" y="118871"/>
                  </a:lnTo>
                  <a:lnTo>
                    <a:pt x="1272540" y="118871"/>
                  </a:lnTo>
                  <a:lnTo>
                    <a:pt x="1357883" y="147827"/>
                  </a:lnTo>
                  <a:lnTo>
                    <a:pt x="1607820" y="147827"/>
                  </a:lnTo>
                  <a:lnTo>
                    <a:pt x="1690116" y="118871"/>
                  </a:lnTo>
                  <a:lnTo>
                    <a:pt x="1770887" y="88391"/>
                  </a:lnTo>
                  <a:lnTo>
                    <a:pt x="1853183" y="59436"/>
                  </a:lnTo>
                  <a:lnTo>
                    <a:pt x="1938528" y="28955"/>
                  </a:lnTo>
                  <a:lnTo>
                    <a:pt x="2103120" y="28955"/>
                  </a:lnTo>
                  <a:lnTo>
                    <a:pt x="2188463" y="59436"/>
                  </a:lnTo>
                  <a:lnTo>
                    <a:pt x="2298191" y="88391"/>
                  </a:lnTo>
                  <a:lnTo>
                    <a:pt x="2406395" y="118871"/>
                  </a:lnTo>
                  <a:lnTo>
                    <a:pt x="2493264" y="147827"/>
                  </a:lnTo>
                  <a:lnTo>
                    <a:pt x="2574035" y="147827"/>
                  </a:lnTo>
                  <a:lnTo>
                    <a:pt x="2656332" y="178307"/>
                  </a:lnTo>
                  <a:lnTo>
                    <a:pt x="2738627" y="178307"/>
                  </a:lnTo>
                  <a:lnTo>
                    <a:pt x="2823972" y="207263"/>
                  </a:lnTo>
                  <a:lnTo>
                    <a:pt x="2906267" y="178307"/>
                  </a:lnTo>
                  <a:lnTo>
                    <a:pt x="2988564" y="147827"/>
                  </a:lnTo>
                  <a:lnTo>
                    <a:pt x="3073908" y="118871"/>
                  </a:lnTo>
                  <a:lnTo>
                    <a:pt x="3156203" y="118871"/>
                  </a:lnTo>
                  <a:lnTo>
                    <a:pt x="3238500" y="88391"/>
                  </a:lnTo>
                  <a:lnTo>
                    <a:pt x="3319272" y="59436"/>
                  </a:lnTo>
                  <a:lnTo>
                    <a:pt x="3406140" y="28955"/>
                  </a:lnTo>
                  <a:lnTo>
                    <a:pt x="3486911" y="28955"/>
                  </a:lnTo>
                  <a:lnTo>
                    <a:pt x="3569208" y="0"/>
                  </a:lnTo>
                  <a:lnTo>
                    <a:pt x="3654551" y="28955"/>
                  </a:lnTo>
                  <a:lnTo>
                    <a:pt x="3736848" y="28955"/>
                  </a:lnTo>
                  <a:lnTo>
                    <a:pt x="3819143" y="59436"/>
                  </a:lnTo>
                  <a:lnTo>
                    <a:pt x="3901440" y="88391"/>
                  </a:lnTo>
                  <a:lnTo>
                    <a:pt x="3986783" y="118871"/>
                  </a:lnTo>
                  <a:lnTo>
                    <a:pt x="4069080" y="118871"/>
                  </a:lnTo>
                  <a:lnTo>
                    <a:pt x="4149851" y="147827"/>
                  </a:lnTo>
                  <a:lnTo>
                    <a:pt x="4236719" y="178307"/>
                  </a:lnTo>
                  <a:lnTo>
                    <a:pt x="4317491" y="207263"/>
                  </a:lnTo>
                  <a:lnTo>
                    <a:pt x="4399788" y="207263"/>
                  </a:lnTo>
                  <a:lnTo>
                    <a:pt x="4649724" y="23774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506979" y="4571999"/>
              <a:ext cx="4662170" cy="251460"/>
            </a:xfrm>
            <a:custGeom>
              <a:avLst/>
              <a:gdLst/>
              <a:ahLst/>
              <a:cxnLst/>
              <a:rect l="l" t="t" r="r" b="b"/>
              <a:pathLst>
                <a:path w="4662170" h="251460">
                  <a:moveTo>
                    <a:pt x="3196742" y="120396"/>
                  </a:moveTo>
                  <a:lnTo>
                    <a:pt x="3159251" y="120396"/>
                  </a:lnTo>
                  <a:lnTo>
                    <a:pt x="3241548" y="89916"/>
                  </a:lnTo>
                  <a:lnTo>
                    <a:pt x="3409188" y="30480"/>
                  </a:lnTo>
                  <a:lnTo>
                    <a:pt x="3491484" y="30480"/>
                  </a:lnTo>
                  <a:lnTo>
                    <a:pt x="3573780" y="1524"/>
                  </a:lnTo>
                  <a:lnTo>
                    <a:pt x="3575304" y="0"/>
                  </a:lnTo>
                  <a:lnTo>
                    <a:pt x="3576828" y="0"/>
                  </a:lnTo>
                  <a:lnTo>
                    <a:pt x="3576828" y="1524"/>
                  </a:lnTo>
                  <a:lnTo>
                    <a:pt x="3613404" y="13716"/>
                  </a:lnTo>
                  <a:lnTo>
                    <a:pt x="3573780" y="13716"/>
                  </a:lnTo>
                  <a:lnTo>
                    <a:pt x="3576107" y="14505"/>
                  </a:lnTo>
                  <a:lnTo>
                    <a:pt x="3496056" y="42672"/>
                  </a:lnTo>
                  <a:lnTo>
                    <a:pt x="3413759" y="42672"/>
                  </a:lnTo>
                  <a:lnTo>
                    <a:pt x="3246120" y="102108"/>
                  </a:lnTo>
                  <a:lnTo>
                    <a:pt x="3196742" y="120396"/>
                  </a:lnTo>
                  <a:close/>
                </a:path>
                <a:path w="4662170" h="251460">
                  <a:moveTo>
                    <a:pt x="3576107" y="14505"/>
                  </a:moveTo>
                  <a:lnTo>
                    <a:pt x="3573780" y="13716"/>
                  </a:lnTo>
                  <a:lnTo>
                    <a:pt x="3578351" y="13716"/>
                  </a:lnTo>
                  <a:lnTo>
                    <a:pt x="3576107" y="14505"/>
                  </a:lnTo>
                  <a:close/>
                </a:path>
                <a:path w="4662170" h="251460">
                  <a:moveTo>
                    <a:pt x="4654296" y="251460"/>
                  </a:moveTo>
                  <a:lnTo>
                    <a:pt x="4405884" y="220980"/>
                  </a:lnTo>
                  <a:lnTo>
                    <a:pt x="4322064" y="220980"/>
                  </a:lnTo>
                  <a:lnTo>
                    <a:pt x="4239768" y="190500"/>
                  </a:lnTo>
                  <a:lnTo>
                    <a:pt x="4154424" y="161544"/>
                  </a:lnTo>
                  <a:lnTo>
                    <a:pt x="4072128" y="132588"/>
                  </a:lnTo>
                  <a:lnTo>
                    <a:pt x="3991356" y="132588"/>
                  </a:lnTo>
                  <a:lnTo>
                    <a:pt x="3822192" y="73152"/>
                  </a:lnTo>
                  <a:lnTo>
                    <a:pt x="3741420" y="42672"/>
                  </a:lnTo>
                  <a:lnTo>
                    <a:pt x="3659124" y="42672"/>
                  </a:lnTo>
                  <a:lnTo>
                    <a:pt x="3576107" y="14505"/>
                  </a:lnTo>
                  <a:lnTo>
                    <a:pt x="3578351" y="13716"/>
                  </a:lnTo>
                  <a:lnTo>
                    <a:pt x="3613404" y="13716"/>
                  </a:lnTo>
                  <a:lnTo>
                    <a:pt x="3663696" y="30480"/>
                  </a:lnTo>
                  <a:lnTo>
                    <a:pt x="3745992" y="30480"/>
                  </a:lnTo>
                  <a:lnTo>
                    <a:pt x="3826764" y="60960"/>
                  </a:lnTo>
                  <a:lnTo>
                    <a:pt x="3994404" y="120396"/>
                  </a:lnTo>
                  <a:lnTo>
                    <a:pt x="4076700" y="120396"/>
                  </a:lnTo>
                  <a:lnTo>
                    <a:pt x="4326636" y="208788"/>
                  </a:lnTo>
                  <a:lnTo>
                    <a:pt x="4405884" y="208788"/>
                  </a:lnTo>
                  <a:lnTo>
                    <a:pt x="4655820" y="237744"/>
                  </a:lnTo>
                  <a:lnTo>
                    <a:pt x="4654296" y="251460"/>
                  </a:lnTo>
                  <a:close/>
                </a:path>
                <a:path w="4662170" h="251460">
                  <a:moveTo>
                    <a:pt x="1650090" y="149352"/>
                  </a:moveTo>
                  <a:lnTo>
                    <a:pt x="1610868" y="149352"/>
                  </a:lnTo>
                  <a:lnTo>
                    <a:pt x="1693164" y="120396"/>
                  </a:lnTo>
                  <a:lnTo>
                    <a:pt x="1775460" y="89916"/>
                  </a:lnTo>
                  <a:lnTo>
                    <a:pt x="1943099" y="30480"/>
                  </a:lnTo>
                  <a:lnTo>
                    <a:pt x="2110740" y="30480"/>
                  </a:lnTo>
                  <a:lnTo>
                    <a:pt x="2144877" y="42672"/>
                  </a:lnTo>
                  <a:lnTo>
                    <a:pt x="1947672" y="42672"/>
                  </a:lnTo>
                  <a:lnTo>
                    <a:pt x="1780032" y="102108"/>
                  </a:lnTo>
                  <a:lnTo>
                    <a:pt x="1697736" y="132588"/>
                  </a:lnTo>
                  <a:lnTo>
                    <a:pt x="1650090" y="149352"/>
                  </a:lnTo>
                  <a:close/>
                </a:path>
                <a:path w="4662170" h="251460">
                  <a:moveTo>
                    <a:pt x="2744724" y="192024"/>
                  </a:moveTo>
                  <a:lnTo>
                    <a:pt x="2660904" y="192024"/>
                  </a:lnTo>
                  <a:lnTo>
                    <a:pt x="2660904" y="190500"/>
                  </a:lnTo>
                  <a:lnTo>
                    <a:pt x="2578608" y="161544"/>
                  </a:lnTo>
                  <a:lnTo>
                    <a:pt x="2496312" y="161544"/>
                  </a:lnTo>
                  <a:lnTo>
                    <a:pt x="2410968" y="132588"/>
                  </a:lnTo>
                  <a:lnTo>
                    <a:pt x="2302764" y="102108"/>
                  </a:lnTo>
                  <a:lnTo>
                    <a:pt x="2193036" y="73152"/>
                  </a:lnTo>
                  <a:lnTo>
                    <a:pt x="2106168" y="42672"/>
                  </a:lnTo>
                  <a:lnTo>
                    <a:pt x="2144877" y="42672"/>
                  </a:lnTo>
                  <a:lnTo>
                    <a:pt x="2196084" y="60960"/>
                  </a:lnTo>
                  <a:lnTo>
                    <a:pt x="2305812" y="89916"/>
                  </a:lnTo>
                  <a:lnTo>
                    <a:pt x="2415540" y="120396"/>
                  </a:lnTo>
                  <a:lnTo>
                    <a:pt x="2500883" y="149352"/>
                  </a:lnTo>
                  <a:lnTo>
                    <a:pt x="2583180" y="149352"/>
                  </a:lnTo>
                  <a:lnTo>
                    <a:pt x="2665475" y="179832"/>
                  </a:lnTo>
                  <a:lnTo>
                    <a:pt x="2746248" y="179832"/>
                  </a:lnTo>
                  <a:lnTo>
                    <a:pt x="2778252" y="190500"/>
                  </a:lnTo>
                  <a:lnTo>
                    <a:pt x="2743200" y="190500"/>
                  </a:lnTo>
                  <a:lnTo>
                    <a:pt x="2744724" y="192024"/>
                  </a:lnTo>
                  <a:close/>
                </a:path>
                <a:path w="4662170" h="251460">
                  <a:moveTo>
                    <a:pt x="635347" y="208788"/>
                  </a:moveTo>
                  <a:lnTo>
                    <a:pt x="589787" y="208788"/>
                  </a:lnTo>
                  <a:lnTo>
                    <a:pt x="588471" y="208324"/>
                  </a:lnTo>
                  <a:lnTo>
                    <a:pt x="694944" y="179832"/>
                  </a:lnTo>
                  <a:lnTo>
                    <a:pt x="693420" y="179832"/>
                  </a:lnTo>
                  <a:lnTo>
                    <a:pt x="778764" y="120396"/>
                  </a:lnTo>
                  <a:lnTo>
                    <a:pt x="862584" y="120396"/>
                  </a:lnTo>
                  <a:lnTo>
                    <a:pt x="944879" y="89916"/>
                  </a:lnTo>
                  <a:lnTo>
                    <a:pt x="1117092" y="89916"/>
                  </a:lnTo>
                  <a:lnTo>
                    <a:pt x="1149400" y="102108"/>
                  </a:lnTo>
                  <a:lnTo>
                    <a:pt x="949452" y="102108"/>
                  </a:lnTo>
                  <a:lnTo>
                    <a:pt x="871270" y="131064"/>
                  </a:lnTo>
                  <a:lnTo>
                    <a:pt x="786384" y="131064"/>
                  </a:lnTo>
                  <a:lnTo>
                    <a:pt x="783336" y="132588"/>
                  </a:lnTo>
                  <a:lnTo>
                    <a:pt x="784195" y="132588"/>
                  </a:lnTo>
                  <a:lnTo>
                    <a:pt x="701040" y="190500"/>
                  </a:lnTo>
                  <a:lnTo>
                    <a:pt x="699516" y="190500"/>
                  </a:lnTo>
                  <a:lnTo>
                    <a:pt x="697992" y="192024"/>
                  </a:lnTo>
                  <a:lnTo>
                    <a:pt x="635347" y="208788"/>
                  </a:lnTo>
                  <a:close/>
                </a:path>
                <a:path w="4662170" h="251460">
                  <a:moveTo>
                    <a:pt x="1615440" y="161544"/>
                  </a:moveTo>
                  <a:lnTo>
                    <a:pt x="1362456" y="161544"/>
                  </a:lnTo>
                  <a:lnTo>
                    <a:pt x="1275588" y="132588"/>
                  </a:lnTo>
                  <a:lnTo>
                    <a:pt x="1194816" y="132588"/>
                  </a:lnTo>
                  <a:lnTo>
                    <a:pt x="1112520" y="102108"/>
                  </a:lnTo>
                  <a:lnTo>
                    <a:pt x="1149400" y="102108"/>
                  </a:lnTo>
                  <a:lnTo>
                    <a:pt x="1197864" y="120396"/>
                  </a:lnTo>
                  <a:lnTo>
                    <a:pt x="1280160" y="120396"/>
                  </a:lnTo>
                  <a:lnTo>
                    <a:pt x="1365503" y="149352"/>
                  </a:lnTo>
                  <a:lnTo>
                    <a:pt x="1650090" y="149352"/>
                  </a:lnTo>
                  <a:lnTo>
                    <a:pt x="1615440" y="161544"/>
                  </a:lnTo>
                  <a:close/>
                </a:path>
                <a:path w="4662170" h="251460">
                  <a:moveTo>
                    <a:pt x="862584" y="120396"/>
                  </a:moveTo>
                  <a:lnTo>
                    <a:pt x="780288" y="120396"/>
                  </a:lnTo>
                  <a:lnTo>
                    <a:pt x="781812" y="118872"/>
                  </a:lnTo>
                  <a:lnTo>
                    <a:pt x="864108" y="118872"/>
                  </a:lnTo>
                  <a:lnTo>
                    <a:pt x="862584" y="120396"/>
                  </a:lnTo>
                  <a:close/>
                </a:path>
                <a:path w="4662170" h="251460">
                  <a:moveTo>
                    <a:pt x="1280160" y="120396"/>
                  </a:moveTo>
                  <a:lnTo>
                    <a:pt x="1197864" y="120396"/>
                  </a:lnTo>
                  <a:lnTo>
                    <a:pt x="1196340" y="118872"/>
                  </a:lnTo>
                  <a:lnTo>
                    <a:pt x="1280160" y="118872"/>
                  </a:lnTo>
                  <a:lnTo>
                    <a:pt x="1280160" y="120396"/>
                  </a:lnTo>
                  <a:close/>
                </a:path>
                <a:path w="4662170" h="251460">
                  <a:moveTo>
                    <a:pt x="2865424" y="208788"/>
                  </a:moveTo>
                  <a:lnTo>
                    <a:pt x="2833116" y="208788"/>
                  </a:lnTo>
                  <a:lnTo>
                    <a:pt x="2830768" y="208005"/>
                  </a:lnTo>
                  <a:lnTo>
                    <a:pt x="2910840" y="179832"/>
                  </a:lnTo>
                  <a:lnTo>
                    <a:pt x="2991612" y="149352"/>
                  </a:lnTo>
                  <a:lnTo>
                    <a:pt x="3078480" y="120396"/>
                  </a:lnTo>
                  <a:lnTo>
                    <a:pt x="3078480" y="118872"/>
                  </a:lnTo>
                  <a:lnTo>
                    <a:pt x="3162300" y="118872"/>
                  </a:lnTo>
                  <a:lnTo>
                    <a:pt x="3159251" y="120396"/>
                  </a:lnTo>
                  <a:lnTo>
                    <a:pt x="3196742" y="120396"/>
                  </a:lnTo>
                  <a:lnTo>
                    <a:pt x="3163824" y="132588"/>
                  </a:lnTo>
                  <a:lnTo>
                    <a:pt x="3081528" y="132588"/>
                  </a:lnTo>
                  <a:lnTo>
                    <a:pt x="2996183" y="161544"/>
                  </a:lnTo>
                  <a:lnTo>
                    <a:pt x="2913888" y="190500"/>
                  </a:lnTo>
                  <a:lnTo>
                    <a:pt x="2865424" y="208788"/>
                  </a:lnTo>
                  <a:close/>
                </a:path>
                <a:path w="4662170" h="251460">
                  <a:moveTo>
                    <a:pt x="4076700" y="120396"/>
                  </a:moveTo>
                  <a:lnTo>
                    <a:pt x="3994404" y="120396"/>
                  </a:lnTo>
                  <a:lnTo>
                    <a:pt x="3992880" y="118872"/>
                  </a:lnTo>
                  <a:lnTo>
                    <a:pt x="4075176" y="118872"/>
                  </a:lnTo>
                  <a:lnTo>
                    <a:pt x="4076700" y="120396"/>
                  </a:lnTo>
                  <a:close/>
                </a:path>
                <a:path w="4662170" h="251460">
                  <a:moveTo>
                    <a:pt x="784195" y="132588"/>
                  </a:moveTo>
                  <a:lnTo>
                    <a:pt x="783336" y="132588"/>
                  </a:lnTo>
                  <a:lnTo>
                    <a:pt x="786384" y="131064"/>
                  </a:lnTo>
                  <a:lnTo>
                    <a:pt x="784195" y="132588"/>
                  </a:lnTo>
                  <a:close/>
                </a:path>
                <a:path w="4662170" h="251460">
                  <a:moveTo>
                    <a:pt x="867156" y="132588"/>
                  </a:moveTo>
                  <a:lnTo>
                    <a:pt x="784195" y="132588"/>
                  </a:lnTo>
                  <a:lnTo>
                    <a:pt x="786384" y="131064"/>
                  </a:lnTo>
                  <a:lnTo>
                    <a:pt x="871270" y="131064"/>
                  </a:lnTo>
                  <a:lnTo>
                    <a:pt x="867156" y="132588"/>
                  </a:lnTo>
                  <a:close/>
                </a:path>
                <a:path w="4662170" h="251460">
                  <a:moveTo>
                    <a:pt x="7620" y="251460"/>
                  </a:moveTo>
                  <a:lnTo>
                    <a:pt x="3048" y="251460"/>
                  </a:lnTo>
                  <a:lnTo>
                    <a:pt x="0" y="245364"/>
                  </a:lnTo>
                  <a:lnTo>
                    <a:pt x="0" y="242316"/>
                  </a:lnTo>
                  <a:lnTo>
                    <a:pt x="3048" y="239268"/>
                  </a:lnTo>
                  <a:lnTo>
                    <a:pt x="85344" y="179832"/>
                  </a:lnTo>
                  <a:lnTo>
                    <a:pt x="86868" y="179832"/>
                  </a:lnTo>
                  <a:lnTo>
                    <a:pt x="172212" y="149352"/>
                  </a:lnTo>
                  <a:lnTo>
                    <a:pt x="176784" y="149352"/>
                  </a:lnTo>
                  <a:lnTo>
                    <a:pt x="209702" y="161544"/>
                  </a:lnTo>
                  <a:lnTo>
                    <a:pt x="172212" y="161544"/>
                  </a:lnTo>
                  <a:lnTo>
                    <a:pt x="174456" y="162333"/>
                  </a:lnTo>
                  <a:lnTo>
                    <a:pt x="91440" y="190500"/>
                  </a:lnTo>
                  <a:lnTo>
                    <a:pt x="92964" y="190500"/>
                  </a:lnTo>
                  <a:lnTo>
                    <a:pt x="10668" y="249936"/>
                  </a:lnTo>
                  <a:lnTo>
                    <a:pt x="7620" y="251460"/>
                  </a:lnTo>
                  <a:close/>
                </a:path>
                <a:path w="4662170" h="251460">
                  <a:moveTo>
                    <a:pt x="174456" y="162333"/>
                  </a:moveTo>
                  <a:lnTo>
                    <a:pt x="172212" y="161544"/>
                  </a:lnTo>
                  <a:lnTo>
                    <a:pt x="176784" y="161544"/>
                  </a:lnTo>
                  <a:lnTo>
                    <a:pt x="174456" y="162333"/>
                  </a:lnTo>
                  <a:close/>
                </a:path>
                <a:path w="4662170" h="251460">
                  <a:moveTo>
                    <a:pt x="505968" y="192024"/>
                  </a:moveTo>
                  <a:lnTo>
                    <a:pt x="254508" y="192024"/>
                  </a:lnTo>
                  <a:lnTo>
                    <a:pt x="254508" y="190500"/>
                  </a:lnTo>
                  <a:lnTo>
                    <a:pt x="174456" y="162333"/>
                  </a:lnTo>
                  <a:lnTo>
                    <a:pt x="176784" y="161544"/>
                  </a:lnTo>
                  <a:lnTo>
                    <a:pt x="209702" y="161544"/>
                  </a:lnTo>
                  <a:lnTo>
                    <a:pt x="259079" y="179832"/>
                  </a:lnTo>
                  <a:lnTo>
                    <a:pt x="507492" y="179832"/>
                  </a:lnTo>
                  <a:lnTo>
                    <a:pt x="537811" y="190500"/>
                  </a:lnTo>
                  <a:lnTo>
                    <a:pt x="504444" y="190500"/>
                  </a:lnTo>
                  <a:lnTo>
                    <a:pt x="505968" y="192024"/>
                  </a:lnTo>
                  <a:close/>
                </a:path>
                <a:path w="4662170" h="251460">
                  <a:moveTo>
                    <a:pt x="507492" y="179832"/>
                  </a:moveTo>
                  <a:lnTo>
                    <a:pt x="259079" y="179832"/>
                  </a:lnTo>
                  <a:lnTo>
                    <a:pt x="256031" y="178308"/>
                  </a:lnTo>
                  <a:lnTo>
                    <a:pt x="507492" y="178308"/>
                  </a:lnTo>
                  <a:lnTo>
                    <a:pt x="507492" y="179832"/>
                  </a:lnTo>
                  <a:close/>
                </a:path>
                <a:path w="4662170" h="251460">
                  <a:moveTo>
                    <a:pt x="2746248" y="179832"/>
                  </a:moveTo>
                  <a:lnTo>
                    <a:pt x="2665475" y="179832"/>
                  </a:lnTo>
                  <a:lnTo>
                    <a:pt x="2662428" y="178308"/>
                  </a:lnTo>
                  <a:lnTo>
                    <a:pt x="2746248" y="178308"/>
                  </a:lnTo>
                  <a:lnTo>
                    <a:pt x="2746248" y="179832"/>
                  </a:lnTo>
                  <a:close/>
                </a:path>
                <a:path w="4662170" h="251460">
                  <a:moveTo>
                    <a:pt x="589787" y="220980"/>
                  </a:moveTo>
                  <a:lnTo>
                    <a:pt x="585216" y="220980"/>
                  </a:lnTo>
                  <a:lnTo>
                    <a:pt x="504444" y="190500"/>
                  </a:lnTo>
                  <a:lnTo>
                    <a:pt x="537811" y="190500"/>
                  </a:lnTo>
                  <a:lnTo>
                    <a:pt x="588471" y="208324"/>
                  </a:lnTo>
                  <a:lnTo>
                    <a:pt x="586740" y="208788"/>
                  </a:lnTo>
                  <a:lnTo>
                    <a:pt x="635347" y="208788"/>
                  </a:lnTo>
                  <a:lnTo>
                    <a:pt x="589787" y="220980"/>
                  </a:lnTo>
                  <a:close/>
                </a:path>
                <a:path w="4662170" h="251460">
                  <a:moveTo>
                    <a:pt x="2833116" y="220980"/>
                  </a:moveTo>
                  <a:lnTo>
                    <a:pt x="2828544" y="220980"/>
                  </a:lnTo>
                  <a:lnTo>
                    <a:pt x="2743200" y="190500"/>
                  </a:lnTo>
                  <a:lnTo>
                    <a:pt x="2778252" y="190500"/>
                  </a:lnTo>
                  <a:lnTo>
                    <a:pt x="2830768" y="208005"/>
                  </a:lnTo>
                  <a:lnTo>
                    <a:pt x="2828544" y="208788"/>
                  </a:lnTo>
                  <a:lnTo>
                    <a:pt x="2865424" y="208788"/>
                  </a:lnTo>
                  <a:lnTo>
                    <a:pt x="2833116" y="220980"/>
                  </a:lnTo>
                  <a:close/>
                </a:path>
                <a:path w="4662170" h="251460">
                  <a:moveTo>
                    <a:pt x="2833116" y="208788"/>
                  </a:moveTo>
                  <a:lnTo>
                    <a:pt x="2828544" y="208788"/>
                  </a:lnTo>
                  <a:lnTo>
                    <a:pt x="2830768" y="208005"/>
                  </a:lnTo>
                  <a:lnTo>
                    <a:pt x="2833116" y="208788"/>
                  </a:lnTo>
                  <a:close/>
                </a:path>
                <a:path w="4662170" h="251460">
                  <a:moveTo>
                    <a:pt x="589787" y="208788"/>
                  </a:moveTo>
                  <a:lnTo>
                    <a:pt x="586740" y="208788"/>
                  </a:lnTo>
                  <a:lnTo>
                    <a:pt x="588471" y="208324"/>
                  </a:lnTo>
                  <a:lnTo>
                    <a:pt x="589787" y="208788"/>
                  </a:lnTo>
                  <a:close/>
                </a:path>
                <a:path w="4662170" h="251460">
                  <a:moveTo>
                    <a:pt x="0" y="242316"/>
                  </a:moveTo>
                  <a:lnTo>
                    <a:pt x="0" y="240792"/>
                  </a:lnTo>
                  <a:lnTo>
                    <a:pt x="3048" y="237744"/>
                  </a:lnTo>
                  <a:lnTo>
                    <a:pt x="5158" y="237744"/>
                  </a:lnTo>
                  <a:lnTo>
                    <a:pt x="3048" y="239268"/>
                  </a:lnTo>
                  <a:lnTo>
                    <a:pt x="0" y="242316"/>
                  </a:lnTo>
                  <a:close/>
                </a:path>
                <a:path w="4662170" h="251460">
                  <a:moveTo>
                    <a:pt x="4654296" y="251460"/>
                  </a:moveTo>
                  <a:lnTo>
                    <a:pt x="7620" y="251460"/>
                  </a:lnTo>
                  <a:lnTo>
                    <a:pt x="10668" y="249936"/>
                  </a:lnTo>
                  <a:lnTo>
                    <a:pt x="27549" y="237744"/>
                  </a:lnTo>
                  <a:lnTo>
                    <a:pt x="4542510" y="237744"/>
                  </a:lnTo>
                  <a:lnTo>
                    <a:pt x="4654296" y="251460"/>
                  </a:lnTo>
                  <a:close/>
                </a:path>
                <a:path w="4662170" h="251460">
                  <a:moveTo>
                    <a:pt x="4658868" y="251460"/>
                  </a:moveTo>
                  <a:lnTo>
                    <a:pt x="4654296" y="251460"/>
                  </a:lnTo>
                  <a:lnTo>
                    <a:pt x="4655820" y="237744"/>
                  </a:lnTo>
                  <a:lnTo>
                    <a:pt x="4660392" y="239268"/>
                  </a:lnTo>
                  <a:lnTo>
                    <a:pt x="4661916" y="242316"/>
                  </a:lnTo>
                  <a:lnTo>
                    <a:pt x="4661916" y="248412"/>
                  </a:lnTo>
                  <a:lnTo>
                    <a:pt x="4658868" y="251460"/>
                  </a:lnTo>
                  <a:close/>
                </a:path>
                <a:path w="4662170" h="251460">
                  <a:moveTo>
                    <a:pt x="3048" y="251460"/>
                  </a:moveTo>
                  <a:lnTo>
                    <a:pt x="0" y="248412"/>
                  </a:lnTo>
                  <a:lnTo>
                    <a:pt x="0" y="245364"/>
                  </a:lnTo>
                  <a:lnTo>
                    <a:pt x="304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022109" y="3979225"/>
            <a:ext cx="6623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Build </a:t>
            </a:r>
            <a:r>
              <a:rPr dirty="0" sz="2000" spc="-20" b="1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069592" y="3886199"/>
            <a:ext cx="3540760" cy="1013460"/>
            <a:chOff x="2069592" y="3886199"/>
            <a:chExt cx="3540760" cy="1013460"/>
          </a:xfrm>
        </p:grpSpPr>
        <p:sp>
          <p:nvSpPr>
            <p:cNvPr id="40" name="object 40" descr=""/>
            <p:cNvSpPr/>
            <p:nvPr/>
          </p:nvSpPr>
          <p:spPr>
            <a:xfrm>
              <a:off x="2077212" y="3886200"/>
              <a:ext cx="3369945" cy="79375"/>
            </a:xfrm>
            <a:custGeom>
              <a:avLst/>
              <a:gdLst/>
              <a:ahLst/>
              <a:cxnLst/>
              <a:rect l="l" t="t" r="r" b="b"/>
              <a:pathLst>
                <a:path w="3369945" h="79375">
                  <a:moveTo>
                    <a:pt x="3369564" y="79247"/>
                  </a:moveTo>
                  <a:lnTo>
                    <a:pt x="0" y="79247"/>
                  </a:lnTo>
                  <a:lnTo>
                    <a:pt x="77723" y="32003"/>
                  </a:lnTo>
                  <a:lnTo>
                    <a:pt x="307847" y="32003"/>
                  </a:lnTo>
                  <a:lnTo>
                    <a:pt x="360120" y="0"/>
                  </a:lnTo>
                  <a:lnTo>
                    <a:pt x="3239566" y="0"/>
                  </a:lnTo>
                  <a:lnTo>
                    <a:pt x="3369564" y="79247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069592" y="3886199"/>
              <a:ext cx="3383279" cy="86995"/>
            </a:xfrm>
            <a:custGeom>
              <a:avLst/>
              <a:gdLst/>
              <a:ahLst/>
              <a:cxnLst/>
              <a:rect l="l" t="t" r="r" b="b"/>
              <a:pathLst>
                <a:path w="3383279" h="86995">
                  <a:moveTo>
                    <a:pt x="312419" y="25908"/>
                  </a:moveTo>
                  <a:lnTo>
                    <a:pt x="356195" y="0"/>
                  </a:lnTo>
                  <a:lnTo>
                    <a:pt x="380317" y="0"/>
                  </a:lnTo>
                  <a:lnTo>
                    <a:pt x="339116" y="24384"/>
                  </a:lnTo>
                  <a:lnTo>
                    <a:pt x="315467" y="24384"/>
                  </a:lnTo>
                  <a:lnTo>
                    <a:pt x="312419" y="25908"/>
                  </a:lnTo>
                  <a:close/>
                </a:path>
                <a:path w="3383279" h="86995">
                  <a:moveTo>
                    <a:pt x="3374136" y="85344"/>
                  </a:moveTo>
                  <a:lnTo>
                    <a:pt x="3296411" y="36576"/>
                  </a:lnTo>
                  <a:lnTo>
                    <a:pt x="3234610" y="0"/>
                  </a:lnTo>
                  <a:lnTo>
                    <a:pt x="3258731" y="0"/>
                  </a:lnTo>
                  <a:lnTo>
                    <a:pt x="3302507" y="25908"/>
                  </a:lnTo>
                  <a:lnTo>
                    <a:pt x="3377802" y="73152"/>
                  </a:lnTo>
                  <a:lnTo>
                    <a:pt x="3377183" y="73152"/>
                  </a:lnTo>
                  <a:lnTo>
                    <a:pt x="3374136" y="85344"/>
                  </a:lnTo>
                  <a:close/>
                </a:path>
                <a:path w="3383279" h="86995">
                  <a:moveTo>
                    <a:pt x="312419" y="25908"/>
                  </a:moveTo>
                  <a:lnTo>
                    <a:pt x="83819" y="25908"/>
                  </a:lnTo>
                  <a:lnTo>
                    <a:pt x="83819" y="24384"/>
                  </a:lnTo>
                  <a:lnTo>
                    <a:pt x="314994" y="24384"/>
                  </a:lnTo>
                  <a:lnTo>
                    <a:pt x="312419" y="25908"/>
                  </a:lnTo>
                  <a:close/>
                </a:path>
                <a:path w="3383279" h="86995">
                  <a:moveTo>
                    <a:pt x="7619" y="86868"/>
                  </a:moveTo>
                  <a:lnTo>
                    <a:pt x="4571" y="85344"/>
                  </a:lnTo>
                  <a:lnTo>
                    <a:pt x="1523" y="82296"/>
                  </a:lnTo>
                  <a:lnTo>
                    <a:pt x="1523" y="76200"/>
                  </a:lnTo>
                  <a:lnTo>
                    <a:pt x="4571" y="74676"/>
                  </a:lnTo>
                  <a:lnTo>
                    <a:pt x="82295" y="25908"/>
                  </a:lnTo>
                  <a:lnTo>
                    <a:pt x="312419" y="25908"/>
                  </a:lnTo>
                  <a:lnTo>
                    <a:pt x="315467" y="24384"/>
                  </a:lnTo>
                  <a:lnTo>
                    <a:pt x="339116" y="24384"/>
                  </a:lnTo>
                  <a:lnTo>
                    <a:pt x="318515" y="36576"/>
                  </a:lnTo>
                  <a:lnTo>
                    <a:pt x="88391" y="36576"/>
                  </a:lnTo>
                  <a:lnTo>
                    <a:pt x="85343" y="38100"/>
                  </a:lnTo>
                  <a:lnTo>
                    <a:pt x="85962" y="38100"/>
                  </a:lnTo>
                  <a:lnTo>
                    <a:pt x="10667" y="85344"/>
                  </a:lnTo>
                  <a:lnTo>
                    <a:pt x="7619" y="86868"/>
                  </a:lnTo>
                  <a:close/>
                </a:path>
                <a:path w="3383279" h="86995">
                  <a:moveTo>
                    <a:pt x="85962" y="38100"/>
                  </a:moveTo>
                  <a:lnTo>
                    <a:pt x="85343" y="38100"/>
                  </a:lnTo>
                  <a:lnTo>
                    <a:pt x="88391" y="36576"/>
                  </a:lnTo>
                  <a:lnTo>
                    <a:pt x="85962" y="38100"/>
                  </a:lnTo>
                  <a:close/>
                </a:path>
                <a:path w="3383279" h="86995">
                  <a:moveTo>
                    <a:pt x="318515" y="38100"/>
                  </a:moveTo>
                  <a:lnTo>
                    <a:pt x="85962" y="38100"/>
                  </a:lnTo>
                  <a:lnTo>
                    <a:pt x="88391" y="36576"/>
                  </a:lnTo>
                  <a:lnTo>
                    <a:pt x="318515" y="36576"/>
                  </a:lnTo>
                  <a:lnTo>
                    <a:pt x="318515" y="38100"/>
                  </a:lnTo>
                  <a:close/>
                </a:path>
                <a:path w="3383279" h="86995">
                  <a:moveTo>
                    <a:pt x="1523" y="76200"/>
                  </a:moveTo>
                  <a:lnTo>
                    <a:pt x="4571" y="73152"/>
                  </a:lnTo>
                  <a:lnTo>
                    <a:pt x="7000" y="73152"/>
                  </a:lnTo>
                  <a:lnTo>
                    <a:pt x="4571" y="74676"/>
                  </a:lnTo>
                  <a:lnTo>
                    <a:pt x="1523" y="76200"/>
                  </a:lnTo>
                  <a:close/>
                </a:path>
                <a:path w="3383279" h="86995">
                  <a:moveTo>
                    <a:pt x="3374136" y="85344"/>
                  </a:moveTo>
                  <a:lnTo>
                    <a:pt x="10667" y="85344"/>
                  </a:lnTo>
                  <a:lnTo>
                    <a:pt x="30098" y="73152"/>
                  </a:lnTo>
                  <a:lnTo>
                    <a:pt x="3354705" y="73152"/>
                  </a:lnTo>
                  <a:lnTo>
                    <a:pt x="3374136" y="85344"/>
                  </a:lnTo>
                  <a:close/>
                </a:path>
                <a:path w="3383279" h="86995">
                  <a:moveTo>
                    <a:pt x="3380231" y="85344"/>
                  </a:moveTo>
                  <a:lnTo>
                    <a:pt x="3374136" y="85344"/>
                  </a:lnTo>
                  <a:lnTo>
                    <a:pt x="3377183" y="73152"/>
                  </a:lnTo>
                  <a:lnTo>
                    <a:pt x="3377802" y="73152"/>
                  </a:lnTo>
                  <a:lnTo>
                    <a:pt x="3380231" y="74676"/>
                  </a:lnTo>
                  <a:lnTo>
                    <a:pt x="3383279" y="76200"/>
                  </a:lnTo>
                  <a:lnTo>
                    <a:pt x="3383279" y="80772"/>
                  </a:lnTo>
                  <a:lnTo>
                    <a:pt x="3381755" y="83820"/>
                  </a:lnTo>
                  <a:lnTo>
                    <a:pt x="3380231" y="85344"/>
                  </a:lnTo>
                  <a:close/>
                </a:path>
                <a:path w="3383279" h="86995">
                  <a:moveTo>
                    <a:pt x="1523" y="82296"/>
                  </a:moveTo>
                  <a:lnTo>
                    <a:pt x="0" y="79248"/>
                  </a:lnTo>
                  <a:lnTo>
                    <a:pt x="1523" y="76200"/>
                  </a:lnTo>
                  <a:lnTo>
                    <a:pt x="1523" y="82296"/>
                  </a:lnTo>
                  <a:close/>
                </a:path>
                <a:path w="3383279" h="86995">
                  <a:moveTo>
                    <a:pt x="4571" y="85344"/>
                  </a:moveTo>
                  <a:lnTo>
                    <a:pt x="1523" y="83820"/>
                  </a:lnTo>
                  <a:lnTo>
                    <a:pt x="1523" y="82296"/>
                  </a:lnTo>
                  <a:lnTo>
                    <a:pt x="4571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170175" y="4113275"/>
              <a:ext cx="3432175" cy="266700"/>
            </a:xfrm>
            <a:custGeom>
              <a:avLst/>
              <a:gdLst/>
              <a:ahLst/>
              <a:cxnLst/>
              <a:rect l="l" t="t" r="r" b="b"/>
              <a:pathLst>
                <a:path w="3432175" h="266700">
                  <a:moveTo>
                    <a:pt x="3432048" y="266700"/>
                  </a:moveTo>
                  <a:lnTo>
                    <a:pt x="0" y="266700"/>
                  </a:lnTo>
                  <a:lnTo>
                    <a:pt x="141731" y="240792"/>
                  </a:lnTo>
                  <a:lnTo>
                    <a:pt x="202691" y="219456"/>
                  </a:lnTo>
                  <a:lnTo>
                    <a:pt x="262127" y="170688"/>
                  </a:lnTo>
                  <a:lnTo>
                    <a:pt x="324612" y="144780"/>
                  </a:lnTo>
                  <a:lnTo>
                    <a:pt x="382524" y="121920"/>
                  </a:lnTo>
                  <a:lnTo>
                    <a:pt x="687323" y="121920"/>
                  </a:lnTo>
                  <a:lnTo>
                    <a:pt x="749808" y="170688"/>
                  </a:lnTo>
                  <a:lnTo>
                    <a:pt x="807719" y="193548"/>
                  </a:lnTo>
                  <a:lnTo>
                    <a:pt x="1030223" y="170688"/>
                  </a:lnTo>
                  <a:lnTo>
                    <a:pt x="1092707" y="144780"/>
                  </a:lnTo>
                  <a:lnTo>
                    <a:pt x="1150619" y="121920"/>
                  </a:lnTo>
                  <a:lnTo>
                    <a:pt x="1213104" y="121920"/>
                  </a:lnTo>
                  <a:lnTo>
                    <a:pt x="1272540" y="96012"/>
                  </a:lnTo>
                  <a:lnTo>
                    <a:pt x="1333500" y="96012"/>
                  </a:lnTo>
                  <a:lnTo>
                    <a:pt x="1392936" y="74676"/>
                  </a:lnTo>
                  <a:lnTo>
                    <a:pt x="1513332" y="74676"/>
                  </a:lnTo>
                  <a:lnTo>
                    <a:pt x="1575815" y="96012"/>
                  </a:lnTo>
                  <a:lnTo>
                    <a:pt x="1633727" y="121920"/>
                  </a:lnTo>
                  <a:lnTo>
                    <a:pt x="1696211" y="144780"/>
                  </a:lnTo>
                  <a:lnTo>
                    <a:pt x="1755648" y="170688"/>
                  </a:lnTo>
                  <a:lnTo>
                    <a:pt x="1818132" y="193548"/>
                  </a:lnTo>
                  <a:lnTo>
                    <a:pt x="2020823" y="193548"/>
                  </a:lnTo>
                  <a:lnTo>
                    <a:pt x="2078736" y="170688"/>
                  </a:lnTo>
                  <a:lnTo>
                    <a:pt x="2141219" y="170688"/>
                  </a:lnTo>
                  <a:lnTo>
                    <a:pt x="2200656" y="144780"/>
                  </a:lnTo>
                  <a:lnTo>
                    <a:pt x="2261615" y="121920"/>
                  </a:lnTo>
                  <a:lnTo>
                    <a:pt x="2321052" y="96012"/>
                  </a:lnTo>
                  <a:lnTo>
                    <a:pt x="2421636" y="48768"/>
                  </a:lnTo>
                  <a:lnTo>
                    <a:pt x="2484119" y="25908"/>
                  </a:lnTo>
                  <a:lnTo>
                    <a:pt x="2543556" y="25908"/>
                  </a:lnTo>
                  <a:lnTo>
                    <a:pt x="2606040" y="0"/>
                  </a:lnTo>
                  <a:lnTo>
                    <a:pt x="2726435" y="0"/>
                  </a:lnTo>
                  <a:lnTo>
                    <a:pt x="2784348" y="25908"/>
                  </a:lnTo>
                  <a:lnTo>
                    <a:pt x="2846832" y="25908"/>
                  </a:lnTo>
                  <a:lnTo>
                    <a:pt x="2906267" y="48768"/>
                  </a:lnTo>
                  <a:lnTo>
                    <a:pt x="2968751" y="74676"/>
                  </a:lnTo>
                  <a:lnTo>
                    <a:pt x="3049523" y="96012"/>
                  </a:lnTo>
                  <a:lnTo>
                    <a:pt x="3127248" y="121920"/>
                  </a:lnTo>
                  <a:lnTo>
                    <a:pt x="3189732" y="170688"/>
                  </a:lnTo>
                  <a:lnTo>
                    <a:pt x="3249167" y="193548"/>
                  </a:lnTo>
                  <a:lnTo>
                    <a:pt x="3311651" y="219456"/>
                  </a:lnTo>
                  <a:lnTo>
                    <a:pt x="3369564" y="240792"/>
                  </a:lnTo>
                  <a:lnTo>
                    <a:pt x="3432048" y="2667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164079" y="4107179"/>
              <a:ext cx="3446145" cy="279400"/>
            </a:xfrm>
            <a:custGeom>
              <a:avLst/>
              <a:gdLst/>
              <a:ahLst/>
              <a:cxnLst/>
              <a:rect l="l" t="t" r="r" b="b"/>
              <a:pathLst>
                <a:path w="3446145" h="279400">
                  <a:moveTo>
                    <a:pt x="2576904" y="27432"/>
                  </a:moveTo>
                  <a:lnTo>
                    <a:pt x="2546604" y="27432"/>
                  </a:lnTo>
                  <a:lnTo>
                    <a:pt x="2609088" y="1524"/>
                  </a:lnTo>
                  <a:lnTo>
                    <a:pt x="2610612" y="0"/>
                  </a:lnTo>
                  <a:lnTo>
                    <a:pt x="2734056" y="0"/>
                  </a:lnTo>
                  <a:lnTo>
                    <a:pt x="2735580" y="1524"/>
                  </a:lnTo>
                  <a:lnTo>
                    <a:pt x="2759426" y="12192"/>
                  </a:lnTo>
                  <a:lnTo>
                    <a:pt x="2613660" y="12192"/>
                  </a:lnTo>
                  <a:lnTo>
                    <a:pt x="2576904" y="27432"/>
                  </a:lnTo>
                  <a:close/>
                </a:path>
                <a:path w="3446145" h="279400">
                  <a:moveTo>
                    <a:pt x="2732532" y="13716"/>
                  </a:moveTo>
                  <a:lnTo>
                    <a:pt x="2612136" y="13716"/>
                  </a:lnTo>
                  <a:lnTo>
                    <a:pt x="2613660" y="12192"/>
                  </a:lnTo>
                  <a:lnTo>
                    <a:pt x="2729483" y="12192"/>
                  </a:lnTo>
                  <a:lnTo>
                    <a:pt x="2732532" y="13716"/>
                  </a:lnTo>
                  <a:close/>
                </a:path>
                <a:path w="3446145" h="279400">
                  <a:moveTo>
                    <a:pt x="2852928" y="39624"/>
                  </a:moveTo>
                  <a:lnTo>
                    <a:pt x="2790444" y="39624"/>
                  </a:lnTo>
                  <a:lnTo>
                    <a:pt x="2788920" y="38100"/>
                  </a:lnTo>
                  <a:lnTo>
                    <a:pt x="2729483" y="12192"/>
                  </a:lnTo>
                  <a:lnTo>
                    <a:pt x="2759426" y="12192"/>
                  </a:lnTo>
                  <a:lnTo>
                    <a:pt x="2793491" y="27432"/>
                  </a:lnTo>
                  <a:lnTo>
                    <a:pt x="2855976" y="27432"/>
                  </a:lnTo>
                  <a:lnTo>
                    <a:pt x="2884932" y="38100"/>
                  </a:lnTo>
                  <a:lnTo>
                    <a:pt x="2851404" y="38100"/>
                  </a:lnTo>
                  <a:lnTo>
                    <a:pt x="2852928" y="39624"/>
                  </a:lnTo>
                  <a:close/>
                </a:path>
                <a:path w="3446145" h="279400">
                  <a:moveTo>
                    <a:pt x="2058162" y="193548"/>
                  </a:moveTo>
                  <a:lnTo>
                    <a:pt x="2023872" y="193548"/>
                  </a:lnTo>
                  <a:lnTo>
                    <a:pt x="2083308" y="170688"/>
                  </a:lnTo>
                  <a:lnTo>
                    <a:pt x="2144268" y="170688"/>
                  </a:lnTo>
                  <a:lnTo>
                    <a:pt x="2203704" y="144780"/>
                  </a:lnTo>
                  <a:lnTo>
                    <a:pt x="2266188" y="123444"/>
                  </a:lnTo>
                  <a:lnTo>
                    <a:pt x="2324100" y="97536"/>
                  </a:lnTo>
                  <a:lnTo>
                    <a:pt x="2426208" y="48768"/>
                  </a:lnTo>
                  <a:lnTo>
                    <a:pt x="2488692" y="25908"/>
                  </a:lnTo>
                  <a:lnTo>
                    <a:pt x="2549652" y="25908"/>
                  </a:lnTo>
                  <a:lnTo>
                    <a:pt x="2546604" y="27432"/>
                  </a:lnTo>
                  <a:lnTo>
                    <a:pt x="2576904" y="27432"/>
                  </a:lnTo>
                  <a:lnTo>
                    <a:pt x="2551176" y="38100"/>
                  </a:lnTo>
                  <a:lnTo>
                    <a:pt x="2493264" y="38100"/>
                  </a:lnTo>
                  <a:lnTo>
                    <a:pt x="2430780" y="60960"/>
                  </a:lnTo>
                  <a:lnTo>
                    <a:pt x="2330196" y="108204"/>
                  </a:lnTo>
                  <a:lnTo>
                    <a:pt x="2270760" y="134112"/>
                  </a:lnTo>
                  <a:lnTo>
                    <a:pt x="2208276" y="156972"/>
                  </a:lnTo>
                  <a:lnTo>
                    <a:pt x="2150364" y="182880"/>
                  </a:lnTo>
                  <a:lnTo>
                    <a:pt x="2087880" y="182880"/>
                  </a:lnTo>
                  <a:lnTo>
                    <a:pt x="2058162" y="193548"/>
                  </a:lnTo>
                  <a:close/>
                </a:path>
                <a:path w="3446145" h="279400">
                  <a:moveTo>
                    <a:pt x="2855976" y="27432"/>
                  </a:moveTo>
                  <a:lnTo>
                    <a:pt x="2793491" y="27432"/>
                  </a:lnTo>
                  <a:lnTo>
                    <a:pt x="2790444" y="25908"/>
                  </a:lnTo>
                  <a:lnTo>
                    <a:pt x="2854452" y="25908"/>
                  </a:lnTo>
                  <a:lnTo>
                    <a:pt x="2855976" y="27432"/>
                  </a:lnTo>
                  <a:close/>
                </a:path>
                <a:path w="3446145" h="279400">
                  <a:moveTo>
                    <a:pt x="2549652" y="39624"/>
                  </a:moveTo>
                  <a:lnTo>
                    <a:pt x="2490216" y="39624"/>
                  </a:lnTo>
                  <a:lnTo>
                    <a:pt x="2493264" y="38100"/>
                  </a:lnTo>
                  <a:lnTo>
                    <a:pt x="2551176" y="38100"/>
                  </a:lnTo>
                  <a:lnTo>
                    <a:pt x="2549652" y="39624"/>
                  </a:lnTo>
                  <a:close/>
                </a:path>
                <a:path w="3446145" h="279400">
                  <a:moveTo>
                    <a:pt x="3435096" y="278892"/>
                  </a:moveTo>
                  <a:lnTo>
                    <a:pt x="3374136" y="252984"/>
                  </a:lnTo>
                  <a:lnTo>
                    <a:pt x="3314699" y="230124"/>
                  </a:lnTo>
                  <a:lnTo>
                    <a:pt x="3252216" y="204216"/>
                  </a:lnTo>
                  <a:lnTo>
                    <a:pt x="3194304" y="182880"/>
                  </a:lnTo>
                  <a:lnTo>
                    <a:pt x="3192780" y="182880"/>
                  </a:lnTo>
                  <a:lnTo>
                    <a:pt x="3192780" y="181356"/>
                  </a:lnTo>
                  <a:lnTo>
                    <a:pt x="3130296" y="134112"/>
                  </a:lnTo>
                  <a:lnTo>
                    <a:pt x="3131820" y="134112"/>
                  </a:lnTo>
                  <a:lnTo>
                    <a:pt x="3054096" y="109728"/>
                  </a:lnTo>
                  <a:lnTo>
                    <a:pt x="2971799" y="86868"/>
                  </a:lnTo>
                  <a:lnTo>
                    <a:pt x="2909315" y="60960"/>
                  </a:lnTo>
                  <a:lnTo>
                    <a:pt x="2851404" y="38100"/>
                  </a:lnTo>
                  <a:lnTo>
                    <a:pt x="2884932" y="38100"/>
                  </a:lnTo>
                  <a:lnTo>
                    <a:pt x="2913888" y="48768"/>
                  </a:lnTo>
                  <a:lnTo>
                    <a:pt x="2976372" y="74676"/>
                  </a:lnTo>
                  <a:lnTo>
                    <a:pt x="3057144" y="96012"/>
                  </a:lnTo>
                  <a:lnTo>
                    <a:pt x="3136391" y="123444"/>
                  </a:lnTo>
                  <a:lnTo>
                    <a:pt x="3137915" y="123444"/>
                  </a:lnTo>
                  <a:lnTo>
                    <a:pt x="3200399" y="172212"/>
                  </a:lnTo>
                  <a:lnTo>
                    <a:pt x="3202737" y="172212"/>
                  </a:lnTo>
                  <a:lnTo>
                    <a:pt x="3256788" y="193548"/>
                  </a:lnTo>
                  <a:lnTo>
                    <a:pt x="3319272" y="219456"/>
                  </a:lnTo>
                  <a:lnTo>
                    <a:pt x="3378707" y="240792"/>
                  </a:lnTo>
                  <a:lnTo>
                    <a:pt x="3441191" y="266700"/>
                  </a:lnTo>
                  <a:lnTo>
                    <a:pt x="3438144" y="266700"/>
                  </a:lnTo>
                  <a:lnTo>
                    <a:pt x="3435096" y="278892"/>
                  </a:lnTo>
                  <a:close/>
                </a:path>
                <a:path w="3446145" h="279400">
                  <a:moveTo>
                    <a:pt x="1371600" y="97536"/>
                  </a:moveTo>
                  <a:lnTo>
                    <a:pt x="1338072" y="97536"/>
                  </a:lnTo>
                  <a:lnTo>
                    <a:pt x="1395984" y="74676"/>
                  </a:lnTo>
                  <a:lnTo>
                    <a:pt x="1522476" y="74676"/>
                  </a:lnTo>
                  <a:lnTo>
                    <a:pt x="1555800" y="86868"/>
                  </a:lnTo>
                  <a:lnTo>
                    <a:pt x="1400556" y="86868"/>
                  </a:lnTo>
                  <a:lnTo>
                    <a:pt x="1371600" y="97536"/>
                  </a:lnTo>
                  <a:close/>
                </a:path>
                <a:path w="3446145" h="279400">
                  <a:moveTo>
                    <a:pt x="2028444" y="205740"/>
                  </a:moveTo>
                  <a:lnTo>
                    <a:pt x="1822704" y="205740"/>
                  </a:lnTo>
                  <a:lnTo>
                    <a:pt x="1821180" y="204216"/>
                  </a:lnTo>
                  <a:lnTo>
                    <a:pt x="1758696" y="182880"/>
                  </a:lnTo>
                  <a:lnTo>
                    <a:pt x="1700784" y="156972"/>
                  </a:lnTo>
                  <a:lnTo>
                    <a:pt x="1638300" y="134112"/>
                  </a:lnTo>
                  <a:lnTo>
                    <a:pt x="1580388" y="108204"/>
                  </a:lnTo>
                  <a:lnTo>
                    <a:pt x="1517904" y="86868"/>
                  </a:lnTo>
                  <a:lnTo>
                    <a:pt x="1555800" y="86868"/>
                  </a:lnTo>
                  <a:lnTo>
                    <a:pt x="1584960" y="97536"/>
                  </a:lnTo>
                  <a:lnTo>
                    <a:pt x="1642872" y="123444"/>
                  </a:lnTo>
                  <a:lnTo>
                    <a:pt x="1705356" y="144780"/>
                  </a:lnTo>
                  <a:lnTo>
                    <a:pt x="1764792" y="170688"/>
                  </a:lnTo>
                  <a:lnTo>
                    <a:pt x="1825752" y="193548"/>
                  </a:lnTo>
                  <a:lnTo>
                    <a:pt x="2058162" y="193548"/>
                  </a:lnTo>
                  <a:lnTo>
                    <a:pt x="2028444" y="204216"/>
                  </a:lnTo>
                  <a:lnTo>
                    <a:pt x="2028444" y="205740"/>
                  </a:lnTo>
                  <a:close/>
                </a:path>
                <a:path w="3446145" h="279400">
                  <a:moveTo>
                    <a:pt x="1246094" y="123444"/>
                  </a:moveTo>
                  <a:lnTo>
                    <a:pt x="1216152" y="123444"/>
                  </a:lnTo>
                  <a:lnTo>
                    <a:pt x="1275588" y="97536"/>
                  </a:lnTo>
                  <a:lnTo>
                    <a:pt x="1275588" y="96012"/>
                  </a:lnTo>
                  <a:lnTo>
                    <a:pt x="1339596" y="96012"/>
                  </a:lnTo>
                  <a:lnTo>
                    <a:pt x="1338072" y="97536"/>
                  </a:lnTo>
                  <a:lnTo>
                    <a:pt x="1371600" y="97536"/>
                  </a:lnTo>
                  <a:lnTo>
                    <a:pt x="1342644" y="108204"/>
                  </a:lnTo>
                  <a:lnTo>
                    <a:pt x="1280160" y="108204"/>
                  </a:lnTo>
                  <a:lnTo>
                    <a:pt x="1246094" y="123444"/>
                  </a:lnTo>
                  <a:close/>
                </a:path>
                <a:path w="3446145" h="279400">
                  <a:moveTo>
                    <a:pt x="1341120" y="109728"/>
                  </a:moveTo>
                  <a:lnTo>
                    <a:pt x="1278636" y="109728"/>
                  </a:lnTo>
                  <a:lnTo>
                    <a:pt x="1280160" y="108204"/>
                  </a:lnTo>
                  <a:lnTo>
                    <a:pt x="1342644" y="108204"/>
                  </a:lnTo>
                  <a:lnTo>
                    <a:pt x="1341120" y="109728"/>
                  </a:lnTo>
                  <a:close/>
                </a:path>
                <a:path w="3446145" h="279400">
                  <a:moveTo>
                    <a:pt x="146304" y="254508"/>
                  </a:moveTo>
                  <a:lnTo>
                    <a:pt x="141732" y="252984"/>
                  </a:lnTo>
                  <a:lnTo>
                    <a:pt x="141732" y="248412"/>
                  </a:lnTo>
                  <a:lnTo>
                    <a:pt x="140208" y="245364"/>
                  </a:lnTo>
                  <a:lnTo>
                    <a:pt x="141732" y="242316"/>
                  </a:lnTo>
                  <a:lnTo>
                    <a:pt x="144780" y="240792"/>
                  </a:lnTo>
                  <a:lnTo>
                    <a:pt x="207264" y="219456"/>
                  </a:lnTo>
                  <a:lnTo>
                    <a:pt x="205740" y="219456"/>
                  </a:lnTo>
                  <a:lnTo>
                    <a:pt x="263652" y="172212"/>
                  </a:lnTo>
                  <a:lnTo>
                    <a:pt x="265176" y="172212"/>
                  </a:lnTo>
                  <a:lnTo>
                    <a:pt x="265176" y="170688"/>
                  </a:lnTo>
                  <a:lnTo>
                    <a:pt x="327660" y="144780"/>
                  </a:lnTo>
                  <a:lnTo>
                    <a:pt x="387096" y="123444"/>
                  </a:lnTo>
                  <a:lnTo>
                    <a:pt x="387096" y="121920"/>
                  </a:lnTo>
                  <a:lnTo>
                    <a:pt x="694944" y="121920"/>
                  </a:lnTo>
                  <a:lnTo>
                    <a:pt x="696468" y="123444"/>
                  </a:lnTo>
                  <a:lnTo>
                    <a:pt x="710136" y="134112"/>
                  </a:lnTo>
                  <a:lnTo>
                    <a:pt x="391668" y="134112"/>
                  </a:lnTo>
                  <a:lnTo>
                    <a:pt x="332232" y="156972"/>
                  </a:lnTo>
                  <a:lnTo>
                    <a:pt x="273423" y="181356"/>
                  </a:lnTo>
                  <a:lnTo>
                    <a:pt x="272796" y="181356"/>
                  </a:lnTo>
                  <a:lnTo>
                    <a:pt x="269748" y="182880"/>
                  </a:lnTo>
                  <a:lnTo>
                    <a:pt x="270938" y="182880"/>
                  </a:lnTo>
                  <a:lnTo>
                    <a:pt x="213360" y="230124"/>
                  </a:lnTo>
                  <a:lnTo>
                    <a:pt x="211836" y="230124"/>
                  </a:lnTo>
                  <a:lnTo>
                    <a:pt x="149352" y="252984"/>
                  </a:lnTo>
                  <a:lnTo>
                    <a:pt x="146304" y="254508"/>
                  </a:lnTo>
                  <a:close/>
                </a:path>
                <a:path w="3446145" h="279400">
                  <a:moveTo>
                    <a:pt x="932484" y="193548"/>
                  </a:moveTo>
                  <a:lnTo>
                    <a:pt x="816864" y="193548"/>
                  </a:lnTo>
                  <a:lnTo>
                    <a:pt x="813816" y="192024"/>
                  </a:lnTo>
                  <a:lnTo>
                    <a:pt x="1034796" y="170688"/>
                  </a:lnTo>
                  <a:lnTo>
                    <a:pt x="1033272" y="170688"/>
                  </a:lnTo>
                  <a:lnTo>
                    <a:pt x="1095755" y="144780"/>
                  </a:lnTo>
                  <a:lnTo>
                    <a:pt x="1155192" y="123444"/>
                  </a:lnTo>
                  <a:lnTo>
                    <a:pt x="1155192" y="121920"/>
                  </a:lnTo>
                  <a:lnTo>
                    <a:pt x="1219200" y="121920"/>
                  </a:lnTo>
                  <a:lnTo>
                    <a:pt x="1216152" y="123444"/>
                  </a:lnTo>
                  <a:lnTo>
                    <a:pt x="1246094" y="123444"/>
                  </a:lnTo>
                  <a:lnTo>
                    <a:pt x="1222248" y="134112"/>
                  </a:lnTo>
                  <a:lnTo>
                    <a:pt x="1159764" y="134112"/>
                  </a:lnTo>
                  <a:lnTo>
                    <a:pt x="1100328" y="156972"/>
                  </a:lnTo>
                  <a:lnTo>
                    <a:pt x="1039368" y="182880"/>
                  </a:lnTo>
                  <a:lnTo>
                    <a:pt x="1036320" y="182880"/>
                  </a:lnTo>
                  <a:lnTo>
                    <a:pt x="932484" y="193548"/>
                  </a:lnTo>
                  <a:close/>
                </a:path>
                <a:path w="3446145" h="279400">
                  <a:moveTo>
                    <a:pt x="690863" y="135636"/>
                  </a:moveTo>
                  <a:lnTo>
                    <a:pt x="388620" y="135636"/>
                  </a:lnTo>
                  <a:lnTo>
                    <a:pt x="391668" y="134112"/>
                  </a:lnTo>
                  <a:lnTo>
                    <a:pt x="688848" y="134112"/>
                  </a:lnTo>
                  <a:lnTo>
                    <a:pt x="690863" y="135636"/>
                  </a:lnTo>
                  <a:close/>
                </a:path>
                <a:path w="3446145" h="279400">
                  <a:moveTo>
                    <a:pt x="813816" y="205740"/>
                  </a:moveTo>
                  <a:lnTo>
                    <a:pt x="812292" y="205740"/>
                  </a:lnTo>
                  <a:lnTo>
                    <a:pt x="812292" y="204216"/>
                  </a:lnTo>
                  <a:lnTo>
                    <a:pt x="752856" y="182880"/>
                  </a:lnTo>
                  <a:lnTo>
                    <a:pt x="751332" y="182880"/>
                  </a:lnTo>
                  <a:lnTo>
                    <a:pt x="751332" y="181356"/>
                  </a:lnTo>
                  <a:lnTo>
                    <a:pt x="688848" y="134112"/>
                  </a:lnTo>
                  <a:lnTo>
                    <a:pt x="693420" y="135636"/>
                  </a:lnTo>
                  <a:lnTo>
                    <a:pt x="712089" y="135636"/>
                  </a:lnTo>
                  <a:lnTo>
                    <a:pt x="758952" y="172212"/>
                  </a:lnTo>
                  <a:lnTo>
                    <a:pt x="761390" y="172212"/>
                  </a:lnTo>
                  <a:lnTo>
                    <a:pt x="816864" y="193548"/>
                  </a:lnTo>
                  <a:lnTo>
                    <a:pt x="932484" y="193548"/>
                  </a:lnTo>
                  <a:lnTo>
                    <a:pt x="813816" y="205740"/>
                  </a:lnTo>
                  <a:close/>
                </a:path>
                <a:path w="3446145" h="279400">
                  <a:moveTo>
                    <a:pt x="712089" y="135636"/>
                  </a:moveTo>
                  <a:lnTo>
                    <a:pt x="693420" y="135636"/>
                  </a:lnTo>
                  <a:lnTo>
                    <a:pt x="688848" y="134112"/>
                  </a:lnTo>
                  <a:lnTo>
                    <a:pt x="710136" y="134112"/>
                  </a:lnTo>
                  <a:lnTo>
                    <a:pt x="712089" y="135636"/>
                  </a:lnTo>
                  <a:close/>
                </a:path>
                <a:path w="3446145" h="279400">
                  <a:moveTo>
                    <a:pt x="1220724" y="135636"/>
                  </a:moveTo>
                  <a:lnTo>
                    <a:pt x="1156716" y="135636"/>
                  </a:lnTo>
                  <a:lnTo>
                    <a:pt x="1159764" y="134112"/>
                  </a:lnTo>
                  <a:lnTo>
                    <a:pt x="1222248" y="134112"/>
                  </a:lnTo>
                  <a:lnTo>
                    <a:pt x="1220724" y="135636"/>
                  </a:lnTo>
                  <a:close/>
                </a:path>
                <a:path w="3446145" h="279400">
                  <a:moveTo>
                    <a:pt x="761390" y="172212"/>
                  </a:moveTo>
                  <a:lnTo>
                    <a:pt x="758952" y="172212"/>
                  </a:lnTo>
                  <a:lnTo>
                    <a:pt x="757428" y="170688"/>
                  </a:lnTo>
                  <a:lnTo>
                    <a:pt x="761390" y="172212"/>
                  </a:lnTo>
                  <a:close/>
                </a:path>
                <a:path w="3446145" h="279400">
                  <a:moveTo>
                    <a:pt x="3202737" y="172212"/>
                  </a:moveTo>
                  <a:lnTo>
                    <a:pt x="3200399" y="172212"/>
                  </a:lnTo>
                  <a:lnTo>
                    <a:pt x="3198876" y="170688"/>
                  </a:lnTo>
                  <a:lnTo>
                    <a:pt x="3202737" y="172212"/>
                  </a:lnTo>
                  <a:close/>
                </a:path>
                <a:path w="3446145" h="279400">
                  <a:moveTo>
                    <a:pt x="269748" y="182880"/>
                  </a:moveTo>
                  <a:lnTo>
                    <a:pt x="272796" y="181356"/>
                  </a:lnTo>
                  <a:lnTo>
                    <a:pt x="272154" y="181882"/>
                  </a:lnTo>
                  <a:lnTo>
                    <a:pt x="269748" y="182880"/>
                  </a:lnTo>
                  <a:close/>
                </a:path>
                <a:path w="3446145" h="279400">
                  <a:moveTo>
                    <a:pt x="272154" y="181882"/>
                  </a:moveTo>
                  <a:lnTo>
                    <a:pt x="272796" y="181356"/>
                  </a:lnTo>
                  <a:lnTo>
                    <a:pt x="273423" y="181356"/>
                  </a:lnTo>
                  <a:lnTo>
                    <a:pt x="272154" y="181882"/>
                  </a:lnTo>
                  <a:close/>
                </a:path>
                <a:path w="3446145" h="279400">
                  <a:moveTo>
                    <a:pt x="270938" y="182880"/>
                  </a:moveTo>
                  <a:lnTo>
                    <a:pt x="269748" y="182880"/>
                  </a:lnTo>
                  <a:lnTo>
                    <a:pt x="272154" y="181882"/>
                  </a:lnTo>
                  <a:lnTo>
                    <a:pt x="270938" y="182880"/>
                  </a:lnTo>
                  <a:close/>
                </a:path>
                <a:path w="3446145" h="279400">
                  <a:moveTo>
                    <a:pt x="2023872" y="193548"/>
                  </a:moveTo>
                  <a:lnTo>
                    <a:pt x="1825752" y="193548"/>
                  </a:lnTo>
                  <a:lnTo>
                    <a:pt x="1824228" y="192024"/>
                  </a:lnTo>
                  <a:lnTo>
                    <a:pt x="2026920" y="192024"/>
                  </a:lnTo>
                  <a:lnTo>
                    <a:pt x="2023872" y="193548"/>
                  </a:lnTo>
                  <a:close/>
                </a:path>
                <a:path w="3446145" h="279400">
                  <a:moveTo>
                    <a:pt x="3435096" y="278892"/>
                  </a:moveTo>
                  <a:lnTo>
                    <a:pt x="3048" y="278892"/>
                  </a:lnTo>
                  <a:lnTo>
                    <a:pt x="0" y="275844"/>
                  </a:lnTo>
                  <a:lnTo>
                    <a:pt x="0" y="269748"/>
                  </a:lnTo>
                  <a:lnTo>
                    <a:pt x="3048" y="266700"/>
                  </a:lnTo>
                  <a:lnTo>
                    <a:pt x="3406409" y="266700"/>
                  </a:lnTo>
                  <a:lnTo>
                    <a:pt x="3435096" y="278892"/>
                  </a:lnTo>
                  <a:close/>
                </a:path>
                <a:path w="3446145" h="279400">
                  <a:moveTo>
                    <a:pt x="3441191" y="278892"/>
                  </a:moveTo>
                  <a:lnTo>
                    <a:pt x="3435096" y="278892"/>
                  </a:lnTo>
                  <a:lnTo>
                    <a:pt x="3438144" y="266700"/>
                  </a:lnTo>
                  <a:lnTo>
                    <a:pt x="3441191" y="266700"/>
                  </a:lnTo>
                  <a:lnTo>
                    <a:pt x="3445764" y="271272"/>
                  </a:lnTo>
                  <a:lnTo>
                    <a:pt x="3444240" y="274320"/>
                  </a:lnTo>
                  <a:lnTo>
                    <a:pt x="3444240" y="277368"/>
                  </a:lnTo>
                  <a:lnTo>
                    <a:pt x="3441191" y="278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077212" y="3918203"/>
              <a:ext cx="0" cy="940435"/>
            </a:xfrm>
            <a:custGeom>
              <a:avLst/>
              <a:gdLst/>
              <a:ahLst/>
              <a:cxnLst/>
              <a:rect l="l" t="t" r="r" b="b"/>
              <a:pathLst>
                <a:path w="0" h="940435">
                  <a:moveTo>
                    <a:pt x="0" y="0"/>
                  </a:moveTo>
                  <a:lnTo>
                    <a:pt x="0" y="940308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71116" y="3918203"/>
              <a:ext cx="1010919" cy="981710"/>
            </a:xfrm>
            <a:custGeom>
              <a:avLst/>
              <a:gdLst/>
              <a:ahLst/>
              <a:cxnLst/>
              <a:rect l="l" t="t" r="r" b="b"/>
              <a:pathLst>
                <a:path w="1010919" h="981710">
                  <a:moveTo>
                    <a:pt x="12192" y="978408"/>
                  </a:moveTo>
                  <a:lnTo>
                    <a:pt x="0" y="978408"/>
                  </a:lnTo>
                  <a:lnTo>
                    <a:pt x="0" y="981468"/>
                  </a:lnTo>
                  <a:lnTo>
                    <a:pt x="12192" y="981468"/>
                  </a:lnTo>
                  <a:lnTo>
                    <a:pt x="12192" y="978408"/>
                  </a:lnTo>
                  <a:close/>
                </a:path>
                <a:path w="1010919" h="981710">
                  <a:moveTo>
                    <a:pt x="1010399" y="0"/>
                  </a:moveTo>
                  <a:lnTo>
                    <a:pt x="998220" y="0"/>
                  </a:lnTo>
                  <a:lnTo>
                    <a:pt x="998220" y="51816"/>
                  </a:lnTo>
                  <a:lnTo>
                    <a:pt x="1010399" y="51816"/>
                  </a:lnTo>
                  <a:lnTo>
                    <a:pt x="1010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075432" y="4008119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w="0" h="850900">
                  <a:moveTo>
                    <a:pt x="0" y="0"/>
                  </a:moveTo>
                  <a:lnTo>
                    <a:pt x="0" y="850392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069336" y="3918203"/>
              <a:ext cx="1167765" cy="981710"/>
            </a:xfrm>
            <a:custGeom>
              <a:avLst/>
              <a:gdLst/>
              <a:ahLst/>
              <a:cxnLst/>
              <a:rect l="l" t="t" r="r" b="b"/>
              <a:pathLst>
                <a:path w="1167764" h="981710">
                  <a:moveTo>
                    <a:pt x="12179" y="978408"/>
                  </a:moveTo>
                  <a:lnTo>
                    <a:pt x="0" y="978408"/>
                  </a:lnTo>
                  <a:lnTo>
                    <a:pt x="0" y="981468"/>
                  </a:lnTo>
                  <a:lnTo>
                    <a:pt x="12179" y="981468"/>
                  </a:lnTo>
                  <a:lnTo>
                    <a:pt x="12179" y="978408"/>
                  </a:lnTo>
                  <a:close/>
                </a:path>
                <a:path w="1167764" h="981710">
                  <a:moveTo>
                    <a:pt x="1167371" y="0"/>
                  </a:moveTo>
                  <a:lnTo>
                    <a:pt x="1153655" y="0"/>
                  </a:lnTo>
                  <a:lnTo>
                    <a:pt x="1153655" y="51816"/>
                  </a:lnTo>
                  <a:lnTo>
                    <a:pt x="1167371" y="51816"/>
                  </a:lnTo>
                  <a:lnTo>
                    <a:pt x="1167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229861" y="4008119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w="0" h="850900">
                  <a:moveTo>
                    <a:pt x="0" y="0"/>
                  </a:moveTo>
                  <a:lnTo>
                    <a:pt x="0" y="850392"/>
                  </a:lnTo>
                </a:path>
              </a:pathLst>
            </a:custGeom>
            <a:ln w="13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222991" y="3918203"/>
              <a:ext cx="1167765" cy="981710"/>
            </a:xfrm>
            <a:custGeom>
              <a:avLst/>
              <a:gdLst/>
              <a:ahLst/>
              <a:cxnLst/>
              <a:rect l="l" t="t" r="r" b="b"/>
              <a:pathLst>
                <a:path w="1167764" h="981710">
                  <a:moveTo>
                    <a:pt x="13716" y="978408"/>
                  </a:moveTo>
                  <a:lnTo>
                    <a:pt x="0" y="978408"/>
                  </a:lnTo>
                  <a:lnTo>
                    <a:pt x="0" y="981468"/>
                  </a:lnTo>
                  <a:lnTo>
                    <a:pt x="13716" y="981468"/>
                  </a:lnTo>
                  <a:lnTo>
                    <a:pt x="13716" y="978408"/>
                  </a:lnTo>
                  <a:close/>
                </a:path>
                <a:path w="1167764" h="981710">
                  <a:moveTo>
                    <a:pt x="1167384" y="0"/>
                  </a:moveTo>
                  <a:lnTo>
                    <a:pt x="1155192" y="0"/>
                  </a:lnTo>
                  <a:lnTo>
                    <a:pt x="1155192" y="51816"/>
                  </a:lnTo>
                  <a:lnTo>
                    <a:pt x="1167384" y="51816"/>
                  </a:lnTo>
                  <a:lnTo>
                    <a:pt x="1167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384291" y="4008119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w="0" h="850900">
                  <a:moveTo>
                    <a:pt x="0" y="0"/>
                  </a:moveTo>
                  <a:lnTo>
                    <a:pt x="0" y="850392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378195" y="4896611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12192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2181876" y="4899173"/>
            <a:ext cx="85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Iteration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258579" y="4899173"/>
            <a:ext cx="852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Iteration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434356" y="4873283"/>
            <a:ext cx="5162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...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032740" y="5751063"/>
            <a:ext cx="47612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Project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should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start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with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20%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each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use </a:t>
            </a:r>
            <a:r>
              <a:rPr dirty="0" sz="1800" spc="-20" i="1">
                <a:latin typeface="Arial"/>
                <a:cs typeface="Arial"/>
              </a:rPr>
              <a:t>case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out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20%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of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all use </a:t>
            </a:r>
            <a:r>
              <a:rPr dirty="0" sz="1800" spc="-20" i="1"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4%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total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development</a:t>
            </a:r>
            <a:r>
              <a:rPr dirty="0" sz="1800" spc="4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effort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654532" y="5943070"/>
            <a:ext cx="159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Arial"/>
                <a:cs typeface="Arial"/>
              </a:rPr>
              <a:t>20%</a:t>
            </a:r>
            <a:r>
              <a:rPr dirty="0" sz="1200" spc="-4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of</a:t>
            </a:r>
            <a:r>
              <a:rPr dirty="0" sz="1200" spc="1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each</a:t>
            </a:r>
            <a:r>
              <a:rPr dirty="0" sz="1200" spc="-3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use</a:t>
            </a:r>
            <a:r>
              <a:rPr dirty="0" sz="1200" spc="-5" b="1" i="1">
                <a:latin typeface="Arial"/>
                <a:cs typeface="Arial"/>
              </a:rPr>
              <a:t> </a:t>
            </a:r>
            <a:r>
              <a:rPr dirty="0" sz="1200" spc="-20" b="1" i="1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4241279" y="5298960"/>
            <a:ext cx="2169160" cy="1152525"/>
          </a:xfrm>
          <a:custGeom>
            <a:avLst/>
            <a:gdLst/>
            <a:ahLst/>
            <a:cxnLst/>
            <a:rect l="l" t="t" r="r" b="b"/>
            <a:pathLst>
              <a:path w="2169160" h="1152525">
                <a:moveTo>
                  <a:pt x="2075700" y="719315"/>
                </a:moveTo>
                <a:lnTo>
                  <a:pt x="2066404" y="716267"/>
                </a:lnTo>
                <a:lnTo>
                  <a:pt x="1978152" y="687311"/>
                </a:lnTo>
                <a:lnTo>
                  <a:pt x="1975116" y="688835"/>
                </a:lnTo>
                <a:lnTo>
                  <a:pt x="1973592" y="691883"/>
                </a:lnTo>
                <a:lnTo>
                  <a:pt x="1973592" y="694931"/>
                </a:lnTo>
                <a:lnTo>
                  <a:pt x="1975116" y="699503"/>
                </a:lnTo>
                <a:lnTo>
                  <a:pt x="1978152" y="701027"/>
                </a:lnTo>
                <a:lnTo>
                  <a:pt x="2039099" y="720979"/>
                </a:lnTo>
                <a:lnTo>
                  <a:pt x="0" y="1139939"/>
                </a:lnTo>
                <a:lnTo>
                  <a:pt x="3048" y="1152144"/>
                </a:lnTo>
                <a:lnTo>
                  <a:pt x="2041931" y="733209"/>
                </a:lnTo>
                <a:lnTo>
                  <a:pt x="1993404" y="777227"/>
                </a:lnTo>
                <a:lnTo>
                  <a:pt x="1991880" y="778764"/>
                </a:lnTo>
                <a:lnTo>
                  <a:pt x="1990356" y="783323"/>
                </a:lnTo>
                <a:lnTo>
                  <a:pt x="1993404" y="784847"/>
                </a:lnTo>
                <a:lnTo>
                  <a:pt x="1994928" y="787895"/>
                </a:lnTo>
                <a:lnTo>
                  <a:pt x="1999500" y="787895"/>
                </a:lnTo>
                <a:lnTo>
                  <a:pt x="2002548" y="786371"/>
                </a:lnTo>
                <a:lnTo>
                  <a:pt x="2075700" y="719315"/>
                </a:lnTo>
                <a:close/>
              </a:path>
              <a:path w="2169160" h="1152525">
                <a:moveTo>
                  <a:pt x="2168664" y="243840"/>
                </a:moveTo>
                <a:lnTo>
                  <a:pt x="2165616" y="240792"/>
                </a:lnTo>
                <a:lnTo>
                  <a:pt x="2162568" y="239268"/>
                </a:lnTo>
                <a:lnTo>
                  <a:pt x="2157996" y="240792"/>
                </a:lnTo>
                <a:lnTo>
                  <a:pt x="2156472" y="243840"/>
                </a:lnTo>
                <a:lnTo>
                  <a:pt x="2124468" y="299008"/>
                </a:lnTo>
                <a:lnTo>
                  <a:pt x="2124468" y="0"/>
                </a:lnTo>
                <a:lnTo>
                  <a:pt x="2110752" y="0"/>
                </a:lnTo>
                <a:lnTo>
                  <a:pt x="2110752" y="299008"/>
                </a:lnTo>
                <a:lnTo>
                  <a:pt x="2078748" y="243840"/>
                </a:lnTo>
                <a:lnTo>
                  <a:pt x="2077224" y="240792"/>
                </a:lnTo>
                <a:lnTo>
                  <a:pt x="2072652" y="239268"/>
                </a:lnTo>
                <a:lnTo>
                  <a:pt x="2069604" y="240792"/>
                </a:lnTo>
                <a:lnTo>
                  <a:pt x="2066556" y="243840"/>
                </a:lnTo>
                <a:lnTo>
                  <a:pt x="2065032" y="246888"/>
                </a:lnTo>
                <a:lnTo>
                  <a:pt x="2068080" y="249936"/>
                </a:lnTo>
                <a:lnTo>
                  <a:pt x="2116848" y="335280"/>
                </a:lnTo>
                <a:lnTo>
                  <a:pt x="2124024" y="323088"/>
                </a:lnTo>
                <a:lnTo>
                  <a:pt x="2124468" y="323088"/>
                </a:lnTo>
                <a:lnTo>
                  <a:pt x="2124468" y="322338"/>
                </a:lnTo>
                <a:lnTo>
                  <a:pt x="2167140" y="249936"/>
                </a:lnTo>
                <a:lnTo>
                  <a:pt x="2168664" y="246888"/>
                </a:lnTo>
                <a:lnTo>
                  <a:pt x="2168664" y="243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5879111" y="5114053"/>
            <a:ext cx="1501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Arial"/>
                <a:cs typeface="Arial"/>
              </a:rPr>
              <a:t>20%</a:t>
            </a:r>
            <a:r>
              <a:rPr dirty="0" sz="1200" spc="-4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of</a:t>
            </a:r>
            <a:r>
              <a:rPr dirty="0" sz="1200" spc="1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all use</a:t>
            </a:r>
            <a:r>
              <a:rPr dirty="0" sz="1200" spc="-5" b="1" i="1">
                <a:latin typeface="Arial"/>
                <a:cs typeface="Arial"/>
              </a:rPr>
              <a:t> </a:t>
            </a:r>
            <a:r>
              <a:rPr dirty="0" sz="1200" spc="-10" b="1" i="1">
                <a:latin typeface="Arial"/>
                <a:cs typeface="Arial"/>
              </a:rPr>
              <a:t>cases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2398776" y="3886200"/>
            <a:ext cx="5210810" cy="2199640"/>
            <a:chOff x="2398776" y="3886200"/>
            <a:chExt cx="5210810" cy="2199640"/>
          </a:xfrm>
        </p:grpSpPr>
        <p:sp>
          <p:nvSpPr>
            <p:cNvPr id="60" name="object 60" descr=""/>
            <p:cNvSpPr/>
            <p:nvPr/>
          </p:nvSpPr>
          <p:spPr>
            <a:xfrm>
              <a:off x="7193280" y="5981700"/>
              <a:ext cx="416559" cy="104139"/>
            </a:xfrm>
            <a:custGeom>
              <a:avLst/>
              <a:gdLst/>
              <a:ahLst/>
              <a:cxnLst/>
              <a:rect l="l" t="t" r="r" b="b"/>
              <a:pathLst>
                <a:path w="416559" h="104139">
                  <a:moveTo>
                    <a:pt x="89915" y="103632"/>
                  </a:moveTo>
                  <a:lnTo>
                    <a:pt x="86867" y="102108"/>
                  </a:lnTo>
                  <a:lnTo>
                    <a:pt x="0" y="53340"/>
                  </a:lnTo>
                  <a:lnTo>
                    <a:pt x="85343" y="1524"/>
                  </a:lnTo>
                  <a:lnTo>
                    <a:pt x="88391" y="0"/>
                  </a:lnTo>
                  <a:lnTo>
                    <a:pt x="92964" y="1524"/>
                  </a:lnTo>
                  <a:lnTo>
                    <a:pt x="96012" y="7620"/>
                  </a:lnTo>
                  <a:lnTo>
                    <a:pt x="94488" y="10668"/>
                  </a:lnTo>
                  <a:lnTo>
                    <a:pt x="91439" y="13716"/>
                  </a:lnTo>
                  <a:lnTo>
                    <a:pt x="35229" y="46983"/>
                  </a:lnTo>
                  <a:lnTo>
                    <a:pt x="12191" y="47244"/>
                  </a:lnTo>
                  <a:lnTo>
                    <a:pt x="13715" y="59436"/>
                  </a:lnTo>
                  <a:lnTo>
                    <a:pt x="37784" y="59436"/>
                  </a:lnTo>
                  <a:lnTo>
                    <a:pt x="92964" y="91440"/>
                  </a:lnTo>
                  <a:lnTo>
                    <a:pt x="96012" y="92964"/>
                  </a:lnTo>
                  <a:lnTo>
                    <a:pt x="97536" y="96012"/>
                  </a:lnTo>
                  <a:lnTo>
                    <a:pt x="94488" y="99060"/>
                  </a:lnTo>
                  <a:lnTo>
                    <a:pt x="92964" y="102108"/>
                  </a:lnTo>
                  <a:lnTo>
                    <a:pt x="89915" y="103632"/>
                  </a:lnTo>
                  <a:close/>
                </a:path>
                <a:path w="416559" h="104139">
                  <a:moveTo>
                    <a:pt x="37322" y="59167"/>
                  </a:moveTo>
                  <a:lnTo>
                    <a:pt x="25867" y="52524"/>
                  </a:lnTo>
                  <a:lnTo>
                    <a:pt x="35229" y="46983"/>
                  </a:lnTo>
                  <a:lnTo>
                    <a:pt x="416052" y="42672"/>
                  </a:lnTo>
                  <a:lnTo>
                    <a:pt x="416052" y="54864"/>
                  </a:lnTo>
                  <a:lnTo>
                    <a:pt x="37322" y="59167"/>
                  </a:lnTo>
                  <a:close/>
                </a:path>
                <a:path w="416559" h="104139">
                  <a:moveTo>
                    <a:pt x="13715" y="59436"/>
                  </a:moveTo>
                  <a:lnTo>
                    <a:pt x="12191" y="47244"/>
                  </a:lnTo>
                  <a:lnTo>
                    <a:pt x="35229" y="46983"/>
                  </a:lnTo>
                  <a:lnTo>
                    <a:pt x="34789" y="47244"/>
                  </a:lnTo>
                  <a:lnTo>
                    <a:pt x="16764" y="47244"/>
                  </a:lnTo>
                  <a:lnTo>
                    <a:pt x="16764" y="57912"/>
                  </a:lnTo>
                  <a:lnTo>
                    <a:pt x="35157" y="57912"/>
                  </a:lnTo>
                  <a:lnTo>
                    <a:pt x="37322" y="59167"/>
                  </a:lnTo>
                  <a:lnTo>
                    <a:pt x="13715" y="59436"/>
                  </a:lnTo>
                  <a:close/>
                </a:path>
                <a:path w="416559" h="104139">
                  <a:moveTo>
                    <a:pt x="16764" y="57912"/>
                  </a:moveTo>
                  <a:lnTo>
                    <a:pt x="16764" y="47244"/>
                  </a:lnTo>
                  <a:lnTo>
                    <a:pt x="25867" y="52524"/>
                  </a:lnTo>
                  <a:lnTo>
                    <a:pt x="16764" y="57912"/>
                  </a:lnTo>
                  <a:close/>
                </a:path>
                <a:path w="416559" h="104139">
                  <a:moveTo>
                    <a:pt x="25867" y="52524"/>
                  </a:moveTo>
                  <a:lnTo>
                    <a:pt x="16764" y="47244"/>
                  </a:lnTo>
                  <a:lnTo>
                    <a:pt x="34789" y="47244"/>
                  </a:lnTo>
                  <a:lnTo>
                    <a:pt x="25867" y="52524"/>
                  </a:lnTo>
                  <a:close/>
                </a:path>
                <a:path w="416559" h="104139">
                  <a:moveTo>
                    <a:pt x="35157" y="57912"/>
                  </a:moveTo>
                  <a:lnTo>
                    <a:pt x="16764" y="57912"/>
                  </a:lnTo>
                  <a:lnTo>
                    <a:pt x="25867" y="52524"/>
                  </a:lnTo>
                  <a:lnTo>
                    <a:pt x="35157" y="57912"/>
                  </a:lnTo>
                  <a:close/>
                </a:path>
                <a:path w="416559" h="104139">
                  <a:moveTo>
                    <a:pt x="37784" y="59436"/>
                  </a:moveTo>
                  <a:lnTo>
                    <a:pt x="13715" y="59436"/>
                  </a:lnTo>
                  <a:lnTo>
                    <a:pt x="37322" y="59167"/>
                  </a:lnTo>
                  <a:lnTo>
                    <a:pt x="37784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414016" y="3886200"/>
              <a:ext cx="335280" cy="577850"/>
            </a:xfrm>
            <a:custGeom>
              <a:avLst/>
              <a:gdLst/>
              <a:ahLst/>
              <a:cxnLst/>
              <a:rect l="l" t="t" r="r" b="b"/>
              <a:pathLst>
                <a:path w="335280" h="577850">
                  <a:moveTo>
                    <a:pt x="251459" y="409956"/>
                  </a:moveTo>
                  <a:lnTo>
                    <a:pt x="83819" y="409956"/>
                  </a:lnTo>
                  <a:lnTo>
                    <a:pt x="83819" y="0"/>
                  </a:lnTo>
                  <a:lnTo>
                    <a:pt x="251459" y="0"/>
                  </a:lnTo>
                  <a:lnTo>
                    <a:pt x="251459" y="409956"/>
                  </a:lnTo>
                  <a:close/>
                </a:path>
                <a:path w="335280" h="577850">
                  <a:moveTo>
                    <a:pt x="167639" y="577596"/>
                  </a:moveTo>
                  <a:lnTo>
                    <a:pt x="0" y="409956"/>
                  </a:lnTo>
                  <a:lnTo>
                    <a:pt x="335280" y="409956"/>
                  </a:lnTo>
                  <a:lnTo>
                    <a:pt x="167639" y="577596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398776" y="3886200"/>
              <a:ext cx="365760" cy="585470"/>
            </a:xfrm>
            <a:custGeom>
              <a:avLst/>
              <a:gdLst/>
              <a:ahLst/>
              <a:cxnLst/>
              <a:rect l="l" t="t" r="r" b="b"/>
              <a:pathLst>
                <a:path w="365760" h="585470">
                  <a:moveTo>
                    <a:pt x="92963" y="409956"/>
                  </a:moveTo>
                  <a:lnTo>
                    <a:pt x="92963" y="0"/>
                  </a:lnTo>
                  <a:lnTo>
                    <a:pt x="105155" y="0"/>
                  </a:lnTo>
                  <a:lnTo>
                    <a:pt x="105155" y="403860"/>
                  </a:lnTo>
                  <a:lnTo>
                    <a:pt x="99059" y="403860"/>
                  </a:lnTo>
                  <a:lnTo>
                    <a:pt x="92963" y="409956"/>
                  </a:lnTo>
                  <a:close/>
                </a:path>
                <a:path w="365760" h="585470">
                  <a:moveTo>
                    <a:pt x="335279" y="416052"/>
                  </a:moveTo>
                  <a:lnTo>
                    <a:pt x="259079" y="416052"/>
                  </a:lnTo>
                  <a:lnTo>
                    <a:pt x="259079" y="0"/>
                  </a:lnTo>
                  <a:lnTo>
                    <a:pt x="272795" y="0"/>
                  </a:lnTo>
                  <a:lnTo>
                    <a:pt x="272795" y="403860"/>
                  </a:lnTo>
                  <a:lnTo>
                    <a:pt x="266699" y="403860"/>
                  </a:lnTo>
                  <a:lnTo>
                    <a:pt x="272795" y="409956"/>
                  </a:lnTo>
                  <a:lnTo>
                    <a:pt x="341375" y="409956"/>
                  </a:lnTo>
                  <a:lnTo>
                    <a:pt x="335279" y="416052"/>
                  </a:lnTo>
                  <a:close/>
                </a:path>
                <a:path w="365760" h="585470">
                  <a:moveTo>
                    <a:pt x="182879" y="585216"/>
                  </a:moveTo>
                  <a:lnTo>
                    <a:pt x="0" y="403860"/>
                  </a:lnTo>
                  <a:lnTo>
                    <a:pt x="92963" y="403860"/>
                  </a:lnTo>
                  <a:lnTo>
                    <a:pt x="92963" y="405384"/>
                  </a:lnTo>
                  <a:lnTo>
                    <a:pt x="19811" y="405384"/>
                  </a:lnTo>
                  <a:lnTo>
                    <a:pt x="15239" y="416052"/>
                  </a:lnTo>
                  <a:lnTo>
                    <a:pt x="30479" y="416052"/>
                  </a:lnTo>
                  <a:lnTo>
                    <a:pt x="182879" y="568452"/>
                  </a:lnTo>
                  <a:lnTo>
                    <a:pt x="178307" y="573024"/>
                  </a:lnTo>
                  <a:lnTo>
                    <a:pt x="195174" y="573024"/>
                  </a:lnTo>
                  <a:lnTo>
                    <a:pt x="182879" y="585216"/>
                  </a:lnTo>
                  <a:close/>
                </a:path>
                <a:path w="365760" h="585470">
                  <a:moveTo>
                    <a:pt x="105155" y="409956"/>
                  </a:moveTo>
                  <a:lnTo>
                    <a:pt x="92963" y="409956"/>
                  </a:lnTo>
                  <a:lnTo>
                    <a:pt x="99059" y="403860"/>
                  </a:lnTo>
                  <a:lnTo>
                    <a:pt x="105155" y="403860"/>
                  </a:lnTo>
                  <a:lnTo>
                    <a:pt x="105155" y="409956"/>
                  </a:lnTo>
                  <a:close/>
                </a:path>
                <a:path w="365760" h="585470">
                  <a:moveTo>
                    <a:pt x="272795" y="409956"/>
                  </a:moveTo>
                  <a:lnTo>
                    <a:pt x="266699" y="403860"/>
                  </a:lnTo>
                  <a:lnTo>
                    <a:pt x="272795" y="403860"/>
                  </a:lnTo>
                  <a:lnTo>
                    <a:pt x="272795" y="409956"/>
                  </a:lnTo>
                  <a:close/>
                </a:path>
                <a:path w="365760" h="585470">
                  <a:moveTo>
                    <a:pt x="341375" y="409956"/>
                  </a:moveTo>
                  <a:lnTo>
                    <a:pt x="272795" y="409956"/>
                  </a:lnTo>
                  <a:lnTo>
                    <a:pt x="272795" y="403860"/>
                  </a:lnTo>
                  <a:lnTo>
                    <a:pt x="365759" y="403860"/>
                  </a:lnTo>
                  <a:lnTo>
                    <a:pt x="364222" y="405384"/>
                  </a:lnTo>
                  <a:lnTo>
                    <a:pt x="345947" y="405384"/>
                  </a:lnTo>
                  <a:lnTo>
                    <a:pt x="341375" y="409956"/>
                  </a:lnTo>
                  <a:close/>
                </a:path>
                <a:path w="365760" h="585470">
                  <a:moveTo>
                    <a:pt x="30479" y="416052"/>
                  </a:moveTo>
                  <a:lnTo>
                    <a:pt x="15239" y="416052"/>
                  </a:lnTo>
                  <a:lnTo>
                    <a:pt x="19811" y="405384"/>
                  </a:lnTo>
                  <a:lnTo>
                    <a:pt x="30479" y="416052"/>
                  </a:lnTo>
                  <a:close/>
                </a:path>
                <a:path w="365760" h="585470">
                  <a:moveTo>
                    <a:pt x="105155" y="416052"/>
                  </a:moveTo>
                  <a:lnTo>
                    <a:pt x="30479" y="416052"/>
                  </a:lnTo>
                  <a:lnTo>
                    <a:pt x="19811" y="405384"/>
                  </a:lnTo>
                  <a:lnTo>
                    <a:pt x="92963" y="405384"/>
                  </a:lnTo>
                  <a:lnTo>
                    <a:pt x="92963" y="409956"/>
                  </a:lnTo>
                  <a:lnTo>
                    <a:pt x="105155" y="409956"/>
                  </a:lnTo>
                  <a:lnTo>
                    <a:pt x="105155" y="416052"/>
                  </a:lnTo>
                  <a:close/>
                </a:path>
                <a:path w="365760" h="585470">
                  <a:moveTo>
                    <a:pt x="195174" y="573024"/>
                  </a:moveTo>
                  <a:lnTo>
                    <a:pt x="187451" y="573024"/>
                  </a:lnTo>
                  <a:lnTo>
                    <a:pt x="182879" y="568452"/>
                  </a:lnTo>
                  <a:lnTo>
                    <a:pt x="345947" y="405384"/>
                  </a:lnTo>
                  <a:lnTo>
                    <a:pt x="350519" y="416052"/>
                  </a:lnTo>
                  <a:lnTo>
                    <a:pt x="353465" y="416052"/>
                  </a:lnTo>
                  <a:lnTo>
                    <a:pt x="195174" y="573024"/>
                  </a:lnTo>
                  <a:close/>
                </a:path>
                <a:path w="365760" h="585470">
                  <a:moveTo>
                    <a:pt x="353465" y="416052"/>
                  </a:moveTo>
                  <a:lnTo>
                    <a:pt x="350519" y="416052"/>
                  </a:lnTo>
                  <a:lnTo>
                    <a:pt x="345947" y="405384"/>
                  </a:lnTo>
                  <a:lnTo>
                    <a:pt x="364222" y="405384"/>
                  </a:lnTo>
                  <a:lnTo>
                    <a:pt x="353465" y="416052"/>
                  </a:lnTo>
                  <a:close/>
                </a:path>
                <a:path w="365760" h="585470">
                  <a:moveTo>
                    <a:pt x="187451" y="573024"/>
                  </a:moveTo>
                  <a:lnTo>
                    <a:pt x="178307" y="573024"/>
                  </a:lnTo>
                  <a:lnTo>
                    <a:pt x="182879" y="568452"/>
                  </a:lnTo>
                  <a:lnTo>
                    <a:pt x="187451" y="57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450336" y="3886200"/>
              <a:ext cx="335280" cy="696595"/>
            </a:xfrm>
            <a:custGeom>
              <a:avLst/>
              <a:gdLst/>
              <a:ahLst/>
              <a:cxnLst/>
              <a:rect l="l" t="t" r="r" b="b"/>
              <a:pathLst>
                <a:path w="335279" h="696595">
                  <a:moveTo>
                    <a:pt x="251460" y="528828"/>
                  </a:moveTo>
                  <a:lnTo>
                    <a:pt x="83820" y="528828"/>
                  </a:lnTo>
                  <a:lnTo>
                    <a:pt x="83820" y="0"/>
                  </a:lnTo>
                  <a:lnTo>
                    <a:pt x="251460" y="0"/>
                  </a:lnTo>
                  <a:lnTo>
                    <a:pt x="251460" y="528828"/>
                  </a:lnTo>
                  <a:close/>
                </a:path>
                <a:path w="335279" h="696595">
                  <a:moveTo>
                    <a:pt x="167639" y="696468"/>
                  </a:moveTo>
                  <a:lnTo>
                    <a:pt x="0" y="528828"/>
                  </a:lnTo>
                  <a:lnTo>
                    <a:pt x="335280" y="528828"/>
                  </a:lnTo>
                  <a:lnTo>
                    <a:pt x="167639" y="696468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435096" y="3886200"/>
              <a:ext cx="365760" cy="706120"/>
            </a:xfrm>
            <a:custGeom>
              <a:avLst/>
              <a:gdLst/>
              <a:ahLst/>
              <a:cxnLst/>
              <a:rect l="l" t="t" r="r" b="b"/>
              <a:pathLst>
                <a:path w="365760" h="706120">
                  <a:moveTo>
                    <a:pt x="92964" y="528828"/>
                  </a:moveTo>
                  <a:lnTo>
                    <a:pt x="92964" y="0"/>
                  </a:lnTo>
                  <a:lnTo>
                    <a:pt x="105156" y="0"/>
                  </a:lnTo>
                  <a:lnTo>
                    <a:pt x="105156" y="522732"/>
                  </a:lnTo>
                  <a:lnTo>
                    <a:pt x="99060" y="522732"/>
                  </a:lnTo>
                  <a:lnTo>
                    <a:pt x="92964" y="528828"/>
                  </a:lnTo>
                  <a:close/>
                </a:path>
                <a:path w="365760" h="706120">
                  <a:moveTo>
                    <a:pt x="335280" y="534924"/>
                  </a:moveTo>
                  <a:lnTo>
                    <a:pt x="260604" y="534924"/>
                  </a:lnTo>
                  <a:lnTo>
                    <a:pt x="260604" y="0"/>
                  </a:lnTo>
                  <a:lnTo>
                    <a:pt x="272795" y="0"/>
                  </a:lnTo>
                  <a:lnTo>
                    <a:pt x="272795" y="522732"/>
                  </a:lnTo>
                  <a:lnTo>
                    <a:pt x="266700" y="522732"/>
                  </a:lnTo>
                  <a:lnTo>
                    <a:pt x="272795" y="528828"/>
                  </a:lnTo>
                  <a:lnTo>
                    <a:pt x="341376" y="528828"/>
                  </a:lnTo>
                  <a:lnTo>
                    <a:pt x="335280" y="534924"/>
                  </a:lnTo>
                  <a:close/>
                </a:path>
                <a:path w="365760" h="706120">
                  <a:moveTo>
                    <a:pt x="182880" y="705612"/>
                  </a:moveTo>
                  <a:lnTo>
                    <a:pt x="0" y="522732"/>
                  </a:lnTo>
                  <a:lnTo>
                    <a:pt x="92964" y="522732"/>
                  </a:lnTo>
                  <a:lnTo>
                    <a:pt x="92964" y="524256"/>
                  </a:lnTo>
                  <a:lnTo>
                    <a:pt x="19812" y="524256"/>
                  </a:lnTo>
                  <a:lnTo>
                    <a:pt x="15240" y="534924"/>
                  </a:lnTo>
                  <a:lnTo>
                    <a:pt x="30480" y="534924"/>
                  </a:lnTo>
                  <a:lnTo>
                    <a:pt x="182880" y="687324"/>
                  </a:lnTo>
                  <a:lnTo>
                    <a:pt x="178307" y="691896"/>
                  </a:lnTo>
                  <a:lnTo>
                    <a:pt x="196596" y="691896"/>
                  </a:lnTo>
                  <a:lnTo>
                    <a:pt x="182880" y="705612"/>
                  </a:lnTo>
                  <a:close/>
                </a:path>
                <a:path w="365760" h="706120">
                  <a:moveTo>
                    <a:pt x="105156" y="528828"/>
                  </a:moveTo>
                  <a:lnTo>
                    <a:pt x="92964" y="528828"/>
                  </a:lnTo>
                  <a:lnTo>
                    <a:pt x="99060" y="522732"/>
                  </a:lnTo>
                  <a:lnTo>
                    <a:pt x="105156" y="522732"/>
                  </a:lnTo>
                  <a:lnTo>
                    <a:pt x="105156" y="528828"/>
                  </a:lnTo>
                  <a:close/>
                </a:path>
                <a:path w="365760" h="706120">
                  <a:moveTo>
                    <a:pt x="272795" y="528828"/>
                  </a:moveTo>
                  <a:lnTo>
                    <a:pt x="266700" y="522732"/>
                  </a:lnTo>
                  <a:lnTo>
                    <a:pt x="272795" y="522732"/>
                  </a:lnTo>
                  <a:lnTo>
                    <a:pt x="272795" y="528828"/>
                  </a:lnTo>
                  <a:close/>
                </a:path>
                <a:path w="365760" h="706120">
                  <a:moveTo>
                    <a:pt x="341376" y="528828"/>
                  </a:moveTo>
                  <a:lnTo>
                    <a:pt x="272795" y="528828"/>
                  </a:lnTo>
                  <a:lnTo>
                    <a:pt x="272795" y="522732"/>
                  </a:lnTo>
                  <a:lnTo>
                    <a:pt x="365760" y="522732"/>
                  </a:lnTo>
                  <a:lnTo>
                    <a:pt x="364236" y="524256"/>
                  </a:lnTo>
                  <a:lnTo>
                    <a:pt x="345948" y="524256"/>
                  </a:lnTo>
                  <a:lnTo>
                    <a:pt x="341376" y="528828"/>
                  </a:lnTo>
                  <a:close/>
                </a:path>
                <a:path w="365760" h="706120">
                  <a:moveTo>
                    <a:pt x="30480" y="534924"/>
                  </a:moveTo>
                  <a:lnTo>
                    <a:pt x="15240" y="534924"/>
                  </a:lnTo>
                  <a:lnTo>
                    <a:pt x="19812" y="524256"/>
                  </a:lnTo>
                  <a:lnTo>
                    <a:pt x="30480" y="534924"/>
                  </a:lnTo>
                  <a:close/>
                </a:path>
                <a:path w="365760" h="706120">
                  <a:moveTo>
                    <a:pt x="105156" y="534924"/>
                  </a:moveTo>
                  <a:lnTo>
                    <a:pt x="30480" y="534924"/>
                  </a:lnTo>
                  <a:lnTo>
                    <a:pt x="19812" y="524256"/>
                  </a:lnTo>
                  <a:lnTo>
                    <a:pt x="92964" y="524256"/>
                  </a:lnTo>
                  <a:lnTo>
                    <a:pt x="92964" y="528828"/>
                  </a:lnTo>
                  <a:lnTo>
                    <a:pt x="105156" y="528828"/>
                  </a:lnTo>
                  <a:lnTo>
                    <a:pt x="105156" y="534924"/>
                  </a:lnTo>
                  <a:close/>
                </a:path>
                <a:path w="365760" h="706120">
                  <a:moveTo>
                    <a:pt x="196596" y="691896"/>
                  </a:moveTo>
                  <a:lnTo>
                    <a:pt x="187452" y="691896"/>
                  </a:lnTo>
                  <a:lnTo>
                    <a:pt x="182880" y="687324"/>
                  </a:lnTo>
                  <a:lnTo>
                    <a:pt x="345948" y="524256"/>
                  </a:lnTo>
                  <a:lnTo>
                    <a:pt x="350520" y="534924"/>
                  </a:lnTo>
                  <a:lnTo>
                    <a:pt x="353568" y="534924"/>
                  </a:lnTo>
                  <a:lnTo>
                    <a:pt x="196596" y="691896"/>
                  </a:lnTo>
                  <a:close/>
                </a:path>
                <a:path w="365760" h="706120">
                  <a:moveTo>
                    <a:pt x="353568" y="534924"/>
                  </a:moveTo>
                  <a:lnTo>
                    <a:pt x="350520" y="534924"/>
                  </a:lnTo>
                  <a:lnTo>
                    <a:pt x="345948" y="524256"/>
                  </a:lnTo>
                  <a:lnTo>
                    <a:pt x="364236" y="524256"/>
                  </a:lnTo>
                  <a:lnTo>
                    <a:pt x="353568" y="534924"/>
                  </a:lnTo>
                  <a:close/>
                </a:path>
                <a:path w="365760" h="706120">
                  <a:moveTo>
                    <a:pt x="187452" y="691896"/>
                  </a:moveTo>
                  <a:lnTo>
                    <a:pt x="178307" y="691896"/>
                  </a:lnTo>
                  <a:lnTo>
                    <a:pt x="182880" y="687324"/>
                  </a:lnTo>
                  <a:lnTo>
                    <a:pt x="187452" y="691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588764" y="3886200"/>
              <a:ext cx="335280" cy="856615"/>
            </a:xfrm>
            <a:custGeom>
              <a:avLst/>
              <a:gdLst/>
              <a:ahLst/>
              <a:cxnLst/>
              <a:rect l="l" t="t" r="r" b="b"/>
              <a:pathLst>
                <a:path w="335279" h="856614">
                  <a:moveTo>
                    <a:pt x="251459" y="688848"/>
                  </a:moveTo>
                  <a:lnTo>
                    <a:pt x="83819" y="688848"/>
                  </a:lnTo>
                  <a:lnTo>
                    <a:pt x="83819" y="0"/>
                  </a:lnTo>
                  <a:lnTo>
                    <a:pt x="251459" y="0"/>
                  </a:lnTo>
                  <a:lnTo>
                    <a:pt x="251459" y="688848"/>
                  </a:lnTo>
                  <a:close/>
                </a:path>
                <a:path w="335279" h="856614">
                  <a:moveTo>
                    <a:pt x="167639" y="856488"/>
                  </a:moveTo>
                  <a:lnTo>
                    <a:pt x="0" y="688848"/>
                  </a:lnTo>
                  <a:lnTo>
                    <a:pt x="335279" y="688848"/>
                  </a:lnTo>
                  <a:lnTo>
                    <a:pt x="167639" y="856488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573524" y="3886200"/>
              <a:ext cx="365760" cy="866140"/>
            </a:xfrm>
            <a:custGeom>
              <a:avLst/>
              <a:gdLst/>
              <a:ahLst/>
              <a:cxnLst/>
              <a:rect l="l" t="t" r="r" b="b"/>
              <a:pathLst>
                <a:path w="365760" h="866139">
                  <a:moveTo>
                    <a:pt x="92963" y="688848"/>
                  </a:moveTo>
                  <a:lnTo>
                    <a:pt x="92963" y="0"/>
                  </a:lnTo>
                  <a:lnTo>
                    <a:pt x="105155" y="0"/>
                  </a:lnTo>
                  <a:lnTo>
                    <a:pt x="105155" y="682752"/>
                  </a:lnTo>
                  <a:lnTo>
                    <a:pt x="99059" y="682752"/>
                  </a:lnTo>
                  <a:lnTo>
                    <a:pt x="92963" y="688848"/>
                  </a:lnTo>
                  <a:close/>
                </a:path>
                <a:path w="365760" h="866139">
                  <a:moveTo>
                    <a:pt x="335279" y="694944"/>
                  </a:moveTo>
                  <a:lnTo>
                    <a:pt x="260603" y="694944"/>
                  </a:lnTo>
                  <a:lnTo>
                    <a:pt x="260603" y="0"/>
                  </a:lnTo>
                  <a:lnTo>
                    <a:pt x="272795" y="0"/>
                  </a:lnTo>
                  <a:lnTo>
                    <a:pt x="272795" y="682752"/>
                  </a:lnTo>
                  <a:lnTo>
                    <a:pt x="266699" y="682752"/>
                  </a:lnTo>
                  <a:lnTo>
                    <a:pt x="272795" y="688848"/>
                  </a:lnTo>
                  <a:lnTo>
                    <a:pt x="341375" y="688848"/>
                  </a:lnTo>
                  <a:lnTo>
                    <a:pt x="335279" y="694944"/>
                  </a:lnTo>
                  <a:close/>
                </a:path>
                <a:path w="365760" h="866139">
                  <a:moveTo>
                    <a:pt x="182879" y="865632"/>
                  </a:moveTo>
                  <a:lnTo>
                    <a:pt x="0" y="682752"/>
                  </a:lnTo>
                  <a:lnTo>
                    <a:pt x="92963" y="682752"/>
                  </a:lnTo>
                  <a:lnTo>
                    <a:pt x="92963" y="684276"/>
                  </a:lnTo>
                  <a:lnTo>
                    <a:pt x="19811" y="684276"/>
                  </a:lnTo>
                  <a:lnTo>
                    <a:pt x="15239" y="694944"/>
                  </a:lnTo>
                  <a:lnTo>
                    <a:pt x="30479" y="694944"/>
                  </a:lnTo>
                  <a:lnTo>
                    <a:pt x="182879" y="847344"/>
                  </a:lnTo>
                  <a:lnTo>
                    <a:pt x="178307" y="851916"/>
                  </a:lnTo>
                  <a:lnTo>
                    <a:pt x="196595" y="851916"/>
                  </a:lnTo>
                  <a:lnTo>
                    <a:pt x="182879" y="865632"/>
                  </a:lnTo>
                  <a:close/>
                </a:path>
                <a:path w="365760" h="866139">
                  <a:moveTo>
                    <a:pt x="105155" y="688848"/>
                  </a:moveTo>
                  <a:lnTo>
                    <a:pt x="92963" y="688848"/>
                  </a:lnTo>
                  <a:lnTo>
                    <a:pt x="99059" y="682752"/>
                  </a:lnTo>
                  <a:lnTo>
                    <a:pt x="105155" y="682752"/>
                  </a:lnTo>
                  <a:lnTo>
                    <a:pt x="105155" y="688848"/>
                  </a:lnTo>
                  <a:close/>
                </a:path>
                <a:path w="365760" h="866139">
                  <a:moveTo>
                    <a:pt x="272795" y="688848"/>
                  </a:moveTo>
                  <a:lnTo>
                    <a:pt x="266699" y="682752"/>
                  </a:lnTo>
                  <a:lnTo>
                    <a:pt x="272795" y="682752"/>
                  </a:lnTo>
                  <a:lnTo>
                    <a:pt x="272795" y="688848"/>
                  </a:lnTo>
                  <a:close/>
                </a:path>
                <a:path w="365760" h="866139">
                  <a:moveTo>
                    <a:pt x="341375" y="688848"/>
                  </a:moveTo>
                  <a:lnTo>
                    <a:pt x="272795" y="688848"/>
                  </a:lnTo>
                  <a:lnTo>
                    <a:pt x="272795" y="682752"/>
                  </a:lnTo>
                  <a:lnTo>
                    <a:pt x="365759" y="682752"/>
                  </a:lnTo>
                  <a:lnTo>
                    <a:pt x="364235" y="684276"/>
                  </a:lnTo>
                  <a:lnTo>
                    <a:pt x="345947" y="684276"/>
                  </a:lnTo>
                  <a:lnTo>
                    <a:pt x="341375" y="688848"/>
                  </a:lnTo>
                  <a:close/>
                </a:path>
                <a:path w="365760" h="866139">
                  <a:moveTo>
                    <a:pt x="30479" y="694944"/>
                  </a:moveTo>
                  <a:lnTo>
                    <a:pt x="15239" y="694944"/>
                  </a:lnTo>
                  <a:lnTo>
                    <a:pt x="19811" y="684276"/>
                  </a:lnTo>
                  <a:lnTo>
                    <a:pt x="30479" y="694944"/>
                  </a:lnTo>
                  <a:close/>
                </a:path>
                <a:path w="365760" h="866139">
                  <a:moveTo>
                    <a:pt x="105155" y="694944"/>
                  </a:moveTo>
                  <a:lnTo>
                    <a:pt x="30479" y="694944"/>
                  </a:lnTo>
                  <a:lnTo>
                    <a:pt x="19811" y="684276"/>
                  </a:lnTo>
                  <a:lnTo>
                    <a:pt x="92963" y="684276"/>
                  </a:lnTo>
                  <a:lnTo>
                    <a:pt x="92963" y="688848"/>
                  </a:lnTo>
                  <a:lnTo>
                    <a:pt x="105155" y="688848"/>
                  </a:lnTo>
                  <a:lnTo>
                    <a:pt x="105155" y="694944"/>
                  </a:lnTo>
                  <a:close/>
                </a:path>
                <a:path w="365760" h="866139">
                  <a:moveTo>
                    <a:pt x="196595" y="851916"/>
                  </a:moveTo>
                  <a:lnTo>
                    <a:pt x="187451" y="851916"/>
                  </a:lnTo>
                  <a:lnTo>
                    <a:pt x="182879" y="847344"/>
                  </a:lnTo>
                  <a:lnTo>
                    <a:pt x="345947" y="684276"/>
                  </a:lnTo>
                  <a:lnTo>
                    <a:pt x="350519" y="694944"/>
                  </a:lnTo>
                  <a:lnTo>
                    <a:pt x="353567" y="694944"/>
                  </a:lnTo>
                  <a:lnTo>
                    <a:pt x="196595" y="851916"/>
                  </a:lnTo>
                  <a:close/>
                </a:path>
                <a:path w="365760" h="866139">
                  <a:moveTo>
                    <a:pt x="353567" y="694944"/>
                  </a:moveTo>
                  <a:lnTo>
                    <a:pt x="350519" y="694944"/>
                  </a:lnTo>
                  <a:lnTo>
                    <a:pt x="345947" y="684276"/>
                  </a:lnTo>
                  <a:lnTo>
                    <a:pt x="364235" y="684276"/>
                  </a:lnTo>
                  <a:lnTo>
                    <a:pt x="353567" y="694944"/>
                  </a:lnTo>
                  <a:close/>
                </a:path>
                <a:path w="365760" h="866139">
                  <a:moveTo>
                    <a:pt x="187451" y="851916"/>
                  </a:moveTo>
                  <a:lnTo>
                    <a:pt x="178307" y="851916"/>
                  </a:lnTo>
                  <a:lnTo>
                    <a:pt x="182879" y="847344"/>
                  </a:lnTo>
                  <a:lnTo>
                    <a:pt x="187451" y="85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8" name="object 6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60"/>
              <a:t> </a:t>
            </a:r>
            <a:r>
              <a:rPr dirty="0"/>
              <a:t>Development</a:t>
            </a:r>
            <a:r>
              <a:rPr dirty="0" spc="-45"/>
              <a:t> </a:t>
            </a:r>
            <a:r>
              <a:rPr dirty="0" spc="-10"/>
              <a:t>Planning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Project</a:t>
            </a:r>
            <a:r>
              <a:rPr dirty="0" spc="-1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Planning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6539" y="2124285"/>
            <a:ext cx="4877435" cy="39141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3200">
                <a:latin typeface="Arial"/>
                <a:cs typeface="Arial"/>
              </a:rPr>
              <a:t>Project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Initiation</a:t>
            </a:r>
            <a:endParaRPr sz="3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65"/>
              </a:spcBef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business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Feasibility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ts val="3835"/>
              </a:lnSpc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3200">
                <a:latin typeface="Arial"/>
                <a:cs typeface="Arial"/>
              </a:rPr>
              <a:t>Project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lvl="1" marL="756285" indent="-287020">
              <a:lnSpc>
                <a:spcPts val="3354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Develop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plan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Staff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Manage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activities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Identify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Value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using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Technology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74941" y="2040543"/>
            <a:ext cx="3390900" cy="391223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Project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sponsors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owners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/>
              <a:buChar char="■"/>
            </a:pPr>
            <a:endParaRPr sz="2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re-</a:t>
            </a:r>
            <a:r>
              <a:rPr dirty="0" sz="2000" spc="-10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/>
              <a:buChar char="■"/>
            </a:pPr>
            <a:endParaRPr sz="2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722" rIns="0" bIns="0" rtlCol="0" vert="horz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Identify</a:t>
            </a:r>
            <a:r>
              <a:rPr dirty="0" sz="2400" spc="-6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Business</a:t>
            </a:r>
            <a:r>
              <a:rPr dirty="0" sz="2400" spc="-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Value</a:t>
            </a:r>
            <a:r>
              <a:rPr dirty="0" sz="2400" spc="1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of</a:t>
            </a:r>
            <a:r>
              <a:rPr dirty="0" sz="2400" spc="-1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using</a:t>
            </a:r>
            <a:r>
              <a:rPr dirty="0" sz="2400" spc="-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Technology</a:t>
            </a:r>
            <a:r>
              <a:rPr dirty="0" sz="2400" spc="10" i="0">
                <a:latin typeface="Times New Roman"/>
                <a:cs typeface="Times New Roman"/>
              </a:rPr>
              <a:t> </a:t>
            </a:r>
            <a:r>
              <a:rPr dirty="0" sz="1800" spc="-10" i="0">
                <a:latin typeface="Times New Roman"/>
                <a:cs typeface="Times New Roman"/>
              </a:rPr>
              <a:t>(continued)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40830" y="2035117"/>
            <a:ext cx="4966335" cy="41808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Expected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Financial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gains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Increasing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market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shares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Customer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satisfactions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/>
              <a:buChar char="■"/>
            </a:pPr>
            <a:endParaRPr sz="3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Special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issues/constrains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limitations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Regulation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limitations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Competitions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marketplace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Market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supply/demand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limitations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Feasibility</a:t>
            </a:r>
            <a:r>
              <a:rPr dirty="0" spc="-1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977" y="2462232"/>
            <a:ext cx="5475605" cy="3072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3354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Technical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Feasibility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2875"/>
              </a:lnSpc>
            </a:pPr>
            <a:r>
              <a:rPr dirty="0" sz="2400" i="1">
                <a:latin typeface="Times New Roman"/>
                <a:cs typeface="Times New Roman"/>
              </a:rPr>
              <a:t>i.e.,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can we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build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system?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Familiarity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 business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Familiarity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 technology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Manageable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Feasibility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Times New Roman"/>
                <a:cs typeface="Times New Roman"/>
              </a:rPr>
              <a:t>(continued)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19345" y="1852694"/>
            <a:ext cx="7431405" cy="4859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 indent="-342900">
              <a:lnSpc>
                <a:spcPts val="2255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67665" algn="l"/>
                <a:tab pos="368300" algn="l"/>
              </a:tabLst>
            </a:pPr>
            <a:r>
              <a:rPr dirty="0" sz="2000">
                <a:latin typeface="Arial"/>
                <a:cs typeface="Arial"/>
              </a:rPr>
              <a:t>Economical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feasibility</a:t>
            </a:r>
            <a:endParaRPr sz="2000">
              <a:latin typeface="Arial"/>
              <a:cs typeface="Arial"/>
            </a:endParaRPr>
          </a:p>
          <a:p>
            <a:pPr marL="450215">
              <a:lnSpc>
                <a:spcPts val="2735"/>
              </a:lnSpc>
            </a:pPr>
            <a:r>
              <a:rPr dirty="0" sz="2400" i="1">
                <a:latin typeface="Arial"/>
                <a:cs typeface="Arial"/>
              </a:rPr>
              <a:t>i.e.,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is it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worth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build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  <a:p>
            <a:pPr marL="768985" indent="-287655">
              <a:lnSpc>
                <a:spcPts val="2070"/>
              </a:lnSpc>
              <a:spcBef>
                <a:spcPts val="2385"/>
              </a:spcBef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Cash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flow</a:t>
            </a:r>
            <a:endParaRPr sz="1800">
              <a:latin typeface="Arial"/>
              <a:cs typeface="Arial"/>
            </a:endParaRPr>
          </a:p>
          <a:p>
            <a:pPr lvl="1" marL="1168400" indent="-229235">
              <a:lnSpc>
                <a:spcPts val="1714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Pay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development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resources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(people,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hardware,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software,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  <a:p>
            <a:pPr marL="768985" indent="-287655">
              <a:lnSpc>
                <a:spcPts val="1955"/>
              </a:lnSpc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(TC)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years</a:t>
            </a:r>
            <a:endParaRPr sz="1800">
              <a:latin typeface="Arial"/>
              <a:cs typeface="Arial"/>
            </a:endParaRPr>
          </a:p>
          <a:p>
            <a:pPr lvl="1" marL="1168400" indent="-229235">
              <a:lnSpc>
                <a:spcPts val="1730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Development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costs</a:t>
            </a:r>
            <a:endParaRPr sz="1600">
              <a:latin typeface="Arial"/>
              <a:cs typeface="Arial"/>
            </a:endParaRPr>
          </a:p>
          <a:p>
            <a:pPr lvl="1" marL="1168400" indent="-229235">
              <a:lnSpc>
                <a:spcPts val="1710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Operating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costs</a:t>
            </a:r>
            <a:endParaRPr sz="1600">
              <a:latin typeface="Arial"/>
              <a:cs typeface="Arial"/>
            </a:endParaRPr>
          </a:p>
          <a:p>
            <a:pPr marL="768985" indent="-287655">
              <a:lnSpc>
                <a:spcPts val="1955"/>
              </a:lnSpc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Benefits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(TB)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years</a:t>
            </a:r>
            <a:endParaRPr sz="1800">
              <a:latin typeface="Arial"/>
              <a:cs typeface="Arial"/>
            </a:endParaRPr>
          </a:p>
          <a:p>
            <a:pPr lvl="1" marL="1168400" indent="-229235">
              <a:lnSpc>
                <a:spcPts val="1730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Reduced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cost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labor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reduction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efficiency</a:t>
            </a:r>
            <a:endParaRPr sz="1600">
              <a:latin typeface="Arial"/>
              <a:cs typeface="Arial"/>
            </a:endParaRPr>
          </a:p>
          <a:p>
            <a:pPr lvl="1" marL="1168400" indent="-229235">
              <a:lnSpc>
                <a:spcPts val="1825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Additional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revenues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generated</a:t>
            </a:r>
            <a:endParaRPr sz="1600">
              <a:latin typeface="Arial"/>
              <a:cs typeface="Arial"/>
            </a:endParaRPr>
          </a:p>
          <a:p>
            <a:pPr marL="768985" indent="-287655">
              <a:lnSpc>
                <a:spcPts val="2050"/>
              </a:lnSpc>
              <a:spcBef>
                <a:spcPts val="1505"/>
              </a:spcBef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Total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Net Benefit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(TNB)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TB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TC</a:t>
            </a:r>
            <a:endParaRPr sz="1800">
              <a:latin typeface="Arial"/>
              <a:cs typeface="Arial"/>
            </a:endParaRPr>
          </a:p>
          <a:p>
            <a:pPr marL="768985" indent="-287655">
              <a:lnSpc>
                <a:spcPts val="1945"/>
              </a:lnSpc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Return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Investment 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TNB/TC,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(ROI is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% </a:t>
            </a:r>
            <a:r>
              <a:rPr dirty="0" sz="1800" spc="-10" i="1">
                <a:latin typeface="Arial"/>
                <a:cs typeface="Arial"/>
              </a:rPr>
              <a:t>value)</a:t>
            </a:r>
            <a:endParaRPr sz="1800">
              <a:latin typeface="Arial"/>
              <a:cs typeface="Arial"/>
            </a:endParaRPr>
          </a:p>
          <a:p>
            <a:pPr marL="768985" indent="-287655">
              <a:lnSpc>
                <a:spcPts val="2050"/>
              </a:lnSpc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Net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Present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 TNB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(1+interests)</a:t>
            </a:r>
            <a:r>
              <a:rPr dirty="0" baseline="25462" sz="1800" spc="-15">
                <a:latin typeface="Arial"/>
                <a:cs typeface="Arial"/>
              </a:rPr>
              <a:t>years</a:t>
            </a:r>
            <a:endParaRPr baseline="25462" sz="1800">
              <a:latin typeface="Arial"/>
              <a:cs typeface="Arial"/>
            </a:endParaRPr>
          </a:p>
          <a:p>
            <a:pPr marL="768985" indent="-287655">
              <a:lnSpc>
                <a:spcPts val="2070"/>
              </a:lnSpc>
              <a:spcBef>
                <a:spcPts val="1080"/>
              </a:spcBef>
              <a:buClr>
                <a:srgbClr val="FF0000"/>
              </a:buClr>
              <a:buSzPct val="55555"/>
              <a:buFont typeface="Times New Roman"/>
              <a:buChar char="■"/>
              <a:tabLst>
                <a:tab pos="768985" algn="l"/>
                <a:tab pos="769620" algn="l"/>
              </a:tabLst>
            </a:pPr>
            <a:r>
              <a:rPr dirty="0" sz="1800">
                <a:latin typeface="Arial"/>
                <a:cs typeface="Arial"/>
              </a:rPr>
              <a:t>Intangible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benefits</a:t>
            </a:r>
            <a:endParaRPr sz="1800">
              <a:latin typeface="Arial"/>
              <a:cs typeface="Arial"/>
            </a:endParaRPr>
          </a:p>
          <a:p>
            <a:pPr lvl="1" marL="1168400" indent="-229235">
              <a:lnSpc>
                <a:spcPts val="1730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Market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presences</a:t>
            </a:r>
            <a:endParaRPr sz="1600">
              <a:latin typeface="Arial"/>
              <a:cs typeface="Arial"/>
            </a:endParaRPr>
          </a:p>
          <a:p>
            <a:pPr lvl="1" marL="1168400" indent="-229235">
              <a:lnSpc>
                <a:spcPts val="1730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 spc="-10">
                <a:latin typeface="Arial"/>
                <a:cs typeface="Arial"/>
              </a:rPr>
              <a:t>Reputation</a:t>
            </a:r>
            <a:endParaRPr sz="1600">
              <a:latin typeface="Arial"/>
              <a:cs typeface="Arial"/>
            </a:endParaRPr>
          </a:p>
          <a:p>
            <a:pPr lvl="1" marL="1168400" indent="-229235">
              <a:lnSpc>
                <a:spcPts val="1825"/>
              </a:lnSpc>
              <a:buClr>
                <a:srgbClr val="3333CC"/>
              </a:buClr>
              <a:buSzPct val="50000"/>
              <a:buFont typeface="Times New Roman"/>
              <a:buChar char="■"/>
              <a:tabLst>
                <a:tab pos="1167765" algn="l"/>
                <a:tab pos="1169035" algn="l"/>
              </a:tabLst>
            </a:pPr>
            <a:r>
              <a:rPr dirty="0" sz="1600">
                <a:latin typeface="Arial"/>
                <a:cs typeface="Arial"/>
              </a:rPr>
              <a:t>Brand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recognition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57884" y="1958339"/>
          <a:ext cx="7420609" cy="292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645"/>
                <a:gridCol w="1494155"/>
                <a:gridCol w="1463675"/>
                <a:gridCol w="1478279"/>
                <a:gridCol w="1477645"/>
              </a:tblGrid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Year</a:t>
                      </a:r>
                      <a:r>
                        <a:rPr dirty="0" sz="16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Year</a:t>
                      </a:r>
                      <a:r>
                        <a:rPr dirty="0" sz="16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Year</a:t>
                      </a:r>
                      <a:r>
                        <a:rPr dirty="0" sz="16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90170" marR="4229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New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Development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Cost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$2500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(software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labor)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$2500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90170" marR="304800">
                        <a:lnSpc>
                          <a:spcPct val="108600"/>
                        </a:lnSpc>
                        <a:spcBef>
                          <a:spcPts val="19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Cost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(new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development)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$4000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5638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(people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system)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$3500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89535" marR="5791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(people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system)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$7500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Business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10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benefits)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$200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$300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$500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170" marR="248285">
                        <a:lnSpc>
                          <a:spcPct val="108600"/>
                        </a:lnSpc>
                        <a:spcBef>
                          <a:spcPts val="19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Current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Cost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(no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change)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$5000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$5000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$10000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606267" y="5072888"/>
            <a:ext cx="6998334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55000"/>
              <a:buChar char="■"/>
              <a:tabLst>
                <a:tab pos="324485" algn="l"/>
                <a:tab pos="325120" algn="l"/>
              </a:tabLst>
            </a:pPr>
            <a:r>
              <a:rPr dirty="0" sz="2000">
                <a:latin typeface="Times New Roman"/>
                <a:cs typeface="Times New Roman"/>
              </a:rPr>
              <a:t>TNB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–TC</a:t>
            </a:r>
            <a:endParaRPr sz="2000">
              <a:latin typeface="Times New Roman"/>
              <a:cs typeface="Times New Roman"/>
            </a:endParaRPr>
          </a:p>
          <a:p>
            <a:pPr marL="9385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initial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development</a:t>
            </a:r>
            <a:endParaRPr sz="2000">
              <a:latin typeface="Times New Roman"/>
              <a:cs typeface="Times New Roman"/>
            </a:endParaRPr>
          </a:p>
          <a:p>
            <a:pPr marL="9385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= [($10000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$7500)+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$500]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$2500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$500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324485" algn="l"/>
                <a:tab pos="325120" algn="l"/>
              </a:tabLst>
            </a:pPr>
            <a:r>
              <a:rPr dirty="0" sz="2000">
                <a:latin typeface="Times New Roman"/>
                <a:cs typeface="Times New Roman"/>
              </a:rPr>
              <a:t>ROI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500/2500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5">
                <a:latin typeface="Times New Roman"/>
                <a:cs typeface="Times New Roman"/>
              </a:rPr>
              <a:t>20%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324485" algn="l"/>
                <a:tab pos="325120" algn="l"/>
              </a:tabLst>
            </a:pPr>
            <a:r>
              <a:rPr dirty="0" sz="2000">
                <a:latin typeface="Times New Roman"/>
                <a:cs typeface="Times New Roman"/>
              </a:rPr>
              <a:t>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$500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(1+4%)</a:t>
            </a:r>
            <a:r>
              <a:rPr dirty="0" baseline="25641" sz="1950">
                <a:latin typeface="Times New Roman"/>
                <a:cs typeface="Times New Roman"/>
              </a:rPr>
              <a:t>3</a:t>
            </a:r>
            <a:r>
              <a:rPr dirty="0" baseline="25641" sz="1950" spc="-5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$444.5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(value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today)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757" rIns="0" bIns="0" rtlCol="0" vert="horz">
            <a:spAutoFit/>
          </a:bodyPr>
          <a:lstStyle/>
          <a:p>
            <a:pPr marL="53784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Topics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Covered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This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Course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45335" y="1883172"/>
            <a:ext cx="3536315" cy="4603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ts val="1835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Software</a:t>
            </a:r>
            <a:r>
              <a:rPr dirty="0" sz="1600" spc="-114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Development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Lifecycle</a:t>
            </a:r>
            <a:endParaRPr sz="1600">
              <a:latin typeface="Arial"/>
              <a:cs typeface="Arial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Methodology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95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Goals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Roles</a:t>
            </a:r>
            <a:endParaRPr sz="1400">
              <a:latin typeface="Times New Roman"/>
              <a:cs typeface="Times New Roman"/>
            </a:endParaRPr>
          </a:p>
          <a:p>
            <a:pPr marL="354965" indent="-342900">
              <a:lnSpc>
                <a:spcPts val="1835"/>
              </a:lnSpc>
              <a:spcBef>
                <a:spcPts val="1325"/>
              </a:spcBef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Project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Development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Planning</a:t>
            </a:r>
            <a:endParaRPr sz="1600">
              <a:latin typeface="Arial"/>
              <a:cs typeface="Arial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95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</a:t>
            </a:r>
            <a:endParaRPr sz="1400">
              <a:latin typeface="Times New Roman"/>
              <a:cs typeface="Times New Roman"/>
            </a:endParaRPr>
          </a:p>
          <a:p>
            <a:pPr marL="354965" indent="-342900">
              <a:lnSpc>
                <a:spcPts val="1835"/>
              </a:lnSpc>
              <a:spcBef>
                <a:spcPts val="1325"/>
              </a:spcBef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Requirement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Gathering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Modeling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Structural</a:t>
            </a:r>
            <a:r>
              <a:rPr dirty="0" sz="1400" spc="-10">
                <a:latin typeface="Times New Roman"/>
                <a:cs typeface="Times New Roman"/>
              </a:rPr>
              <a:t> Analysis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95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Behavior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354965" indent="-342900">
              <a:lnSpc>
                <a:spcPts val="1835"/>
              </a:lnSpc>
              <a:spcBef>
                <a:spcPts val="1320"/>
              </a:spcBef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Design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Approach</a:t>
            </a:r>
            <a:endParaRPr sz="1600">
              <a:latin typeface="Arial"/>
              <a:cs typeface="Arial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Architecture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Interface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Business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Logic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95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Persistence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marL="354965" indent="-342900">
              <a:lnSpc>
                <a:spcPts val="1835"/>
              </a:lnSpc>
              <a:spcBef>
                <a:spcPts val="1325"/>
              </a:spcBef>
              <a:buClr>
                <a:srgbClr val="3333CC"/>
              </a:buClr>
              <a:buSzPct val="5937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Arial"/>
                <a:cs typeface="Arial"/>
              </a:rPr>
              <a:t>Implementation</a:t>
            </a:r>
            <a:endParaRPr sz="1600">
              <a:latin typeface="Arial"/>
              <a:cs typeface="Arial"/>
            </a:endParaRPr>
          </a:p>
          <a:p>
            <a:pPr lvl="1" marL="756285" indent="-287655">
              <a:lnSpc>
                <a:spcPts val="1510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>
                <a:latin typeface="Times New Roman"/>
                <a:cs typeface="Times New Roman"/>
              </a:rPr>
              <a:t>Programming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construction</a:t>
            </a:r>
            <a:endParaRPr sz="1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595"/>
              </a:lnSpc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1400" spc="-1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Feasibility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Times New Roman"/>
                <a:cs typeface="Times New Roman"/>
              </a:rPr>
              <a:t>(continued)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37493" y="6842145"/>
            <a:ext cx="65468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30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1781" y="2034054"/>
            <a:ext cx="8173084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Organizational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Feasibility</a:t>
            </a:r>
            <a:endParaRPr sz="24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</a:pPr>
            <a:r>
              <a:rPr dirty="0" sz="2400" i="1">
                <a:latin typeface="Arial"/>
                <a:cs typeface="Arial"/>
              </a:rPr>
              <a:t>i.e.,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who will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support the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756285" marR="600075" indent="-287020">
              <a:lnSpc>
                <a:spcPct val="100000"/>
              </a:lnSpc>
              <a:buClr>
                <a:srgbClr val="FF0000"/>
              </a:buClr>
              <a:buSzPct val="54166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Project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champion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key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technology management)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756285" marR="938530" indent="-287020">
              <a:lnSpc>
                <a:spcPct val="100000"/>
              </a:lnSpc>
              <a:buClr>
                <a:srgbClr val="FF0000"/>
              </a:buClr>
              <a:buSzPct val="54166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Senior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management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company’s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leadership management)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Clr>
                <a:srgbClr val="FF0000"/>
              </a:buClr>
              <a:buSzPct val="54166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Users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customers)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buClr>
                <a:srgbClr val="FF0000"/>
              </a:buClr>
              <a:buSzPct val="54166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Other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stakeholders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(e.g.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internal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external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 partners)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Develop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Project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Plan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364" y="2042160"/>
            <a:ext cx="3336035" cy="18440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74204" y="1904498"/>
            <a:ext cx="814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latin typeface="Verdana"/>
                <a:cs typeface="Verdana"/>
              </a:rPr>
              <a:t>Resource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00874" y="3457433"/>
            <a:ext cx="5816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Project Effort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75865" y="2213889"/>
            <a:ext cx="10706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Under-staffing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01924" y="2145283"/>
            <a:ext cx="9798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Over-staffing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8772" y="1790233"/>
            <a:ext cx="1211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imes New Roman"/>
                <a:cs typeface="Times New Roman"/>
              </a:rPr>
              <a:t>Optimal-staffing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68378" y="1848096"/>
            <a:ext cx="2921635" cy="230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ts val="321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Identifying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tasks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ts val="259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59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Deliverables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59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-20">
                <a:latin typeface="Times New Roman"/>
                <a:cs typeface="Times New Roman"/>
              </a:rPr>
              <a:t> hours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73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Assignments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Time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estimate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25639" y="4089931"/>
            <a:ext cx="2552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4166"/>
              <a:buChar char="■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milestones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68378" y="4323595"/>
            <a:ext cx="8064500" cy="250698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85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planning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(i.e.,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when/how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10">
                <a:latin typeface="Times New Roman"/>
                <a:cs typeface="Times New Roman"/>
              </a:rPr>
              <a:t>project)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3210"/>
              </a:lnSpc>
              <a:spcBef>
                <a:spcPts val="869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Create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overall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project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plan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ts val="262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staffed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appropriate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resources: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ts val="2135"/>
              </a:lnSpc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(number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staffs)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matched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(milestones)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61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Overhead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increased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situations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increased)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ts val="2170"/>
              </a:lnSpc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staffing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(project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overhead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increased)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ts val="2280"/>
              </a:lnSpc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Overstaffing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(project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productivity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overhead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increased)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623560" y="3886199"/>
            <a:ext cx="3458210" cy="140335"/>
            <a:chOff x="5623560" y="3886199"/>
            <a:chExt cx="3458210" cy="140335"/>
          </a:xfrm>
        </p:grpSpPr>
        <p:sp>
          <p:nvSpPr>
            <p:cNvPr id="14" name="object 14" descr=""/>
            <p:cNvSpPr/>
            <p:nvPr/>
          </p:nvSpPr>
          <p:spPr>
            <a:xfrm>
              <a:off x="5643371" y="3886199"/>
              <a:ext cx="2764790" cy="85725"/>
            </a:xfrm>
            <a:custGeom>
              <a:avLst/>
              <a:gdLst/>
              <a:ahLst/>
              <a:cxnLst/>
              <a:rect l="l" t="t" r="r" b="b"/>
              <a:pathLst>
                <a:path w="2764790" h="85725">
                  <a:moveTo>
                    <a:pt x="2764535" y="85344"/>
                  </a:moveTo>
                  <a:lnTo>
                    <a:pt x="0" y="74676"/>
                  </a:lnTo>
                  <a:lnTo>
                    <a:pt x="75246" y="0"/>
                  </a:lnTo>
                  <a:lnTo>
                    <a:pt x="2698346" y="0"/>
                  </a:lnTo>
                  <a:lnTo>
                    <a:pt x="2724530" y="18859"/>
                  </a:lnTo>
                  <a:lnTo>
                    <a:pt x="2748618" y="46510"/>
                  </a:lnTo>
                  <a:lnTo>
                    <a:pt x="2761022" y="70012"/>
                  </a:lnTo>
                  <a:lnTo>
                    <a:pt x="2764535" y="8534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638800" y="3886200"/>
              <a:ext cx="2775585" cy="85725"/>
            </a:xfrm>
            <a:custGeom>
              <a:avLst/>
              <a:gdLst/>
              <a:ahLst/>
              <a:cxnLst/>
              <a:rect l="l" t="t" r="r" b="b"/>
              <a:pathLst>
                <a:path w="2775584" h="85725">
                  <a:moveTo>
                    <a:pt x="9144" y="79248"/>
                  </a:moveTo>
                  <a:lnTo>
                    <a:pt x="0" y="70104"/>
                  </a:lnTo>
                  <a:lnTo>
                    <a:pt x="70638" y="0"/>
                  </a:lnTo>
                  <a:lnTo>
                    <a:pt x="88392" y="0"/>
                  </a:lnTo>
                  <a:lnTo>
                    <a:pt x="9144" y="79248"/>
                  </a:lnTo>
                  <a:close/>
                </a:path>
                <a:path w="2775584" h="85725">
                  <a:moveTo>
                    <a:pt x="2724912" y="24384"/>
                  </a:moveTo>
                  <a:lnTo>
                    <a:pt x="2712719" y="13716"/>
                  </a:lnTo>
                  <a:lnTo>
                    <a:pt x="2706623" y="7620"/>
                  </a:lnTo>
                  <a:lnTo>
                    <a:pt x="2699003" y="3048"/>
                  </a:lnTo>
                  <a:lnTo>
                    <a:pt x="2692907" y="0"/>
                  </a:lnTo>
                  <a:lnTo>
                    <a:pt x="2715259" y="0"/>
                  </a:lnTo>
                  <a:lnTo>
                    <a:pt x="2720339" y="3048"/>
                  </a:lnTo>
                  <a:lnTo>
                    <a:pt x="2734055" y="13716"/>
                  </a:lnTo>
                  <a:lnTo>
                    <a:pt x="2743199" y="22860"/>
                  </a:lnTo>
                  <a:lnTo>
                    <a:pt x="2724912" y="22860"/>
                  </a:lnTo>
                  <a:lnTo>
                    <a:pt x="2724912" y="24384"/>
                  </a:lnTo>
                  <a:close/>
                </a:path>
                <a:path w="2775584" h="85725">
                  <a:moveTo>
                    <a:pt x="2743199" y="44196"/>
                  </a:moveTo>
                  <a:lnTo>
                    <a:pt x="2735580" y="33528"/>
                  </a:lnTo>
                  <a:lnTo>
                    <a:pt x="2724912" y="22860"/>
                  </a:lnTo>
                  <a:lnTo>
                    <a:pt x="2743199" y="22860"/>
                  </a:lnTo>
                  <a:lnTo>
                    <a:pt x="2744723" y="24384"/>
                  </a:lnTo>
                  <a:lnTo>
                    <a:pt x="2753867" y="35052"/>
                  </a:lnTo>
                  <a:lnTo>
                    <a:pt x="2759310" y="42672"/>
                  </a:lnTo>
                  <a:lnTo>
                    <a:pt x="2743199" y="42672"/>
                  </a:lnTo>
                  <a:lnTo>
                    <a:pt x="2743199" y="44196"/>
                  </a:lnTo>
                  <a:close/>
                </a:path>
                <a:path w="2775584" h="85725">
                  <a:moveTo>
                    <a:pt x="2755392" y="62484"/>
                  </a:moveTo>
                  <a:lnTo>
                    <a:pt x="2750819" y="53340"/>
                  </a:lnTo>
                  <a:lnTo>
                    <a:pt x="2743199" y="42672"/>
                  </a:lnTo>
                  <a:lnTo>
                    <a:pt x="2759310" y="42672"/>
                  </a:lnTo>
                  <a:lnTo>
                    <a:pt x="2761487" y="45720"/>
                  </a:lnTo>
                  <a:lnTo>
                    <a:pt x="2766060" y="56388"/>
                  </a:lnTo>
                  <a:lnTo>
                    <a:pt x="2768803" y="60960"/>
                  </a:lnTo>
                  <a:lnTo>
                    <a:pt x="2755392" y="60960"/>
                  </a:lnTo>
                  <a:lnTo>
                    <a:pt x="2755392" y="62484"/>
                  </a:lnTo>
                  <a:close/>
                </a:path>
                <a:path w="2775584" h="85725">
                  <a:moveTo>
                    <a:pt x="2758439" y="70103"/>
                  </a:moveTo>
                  <a:lnTo>
                    <a:pt x="2755392" y="60960"/>
                  </a:lnTo>
                  <a:lnTo>
                    <a:pt x="2768803" y="60960"/>
                  </a:lnTo>
                  <a:lnTo>
                    <a:pt x="2770631" y="64008"/>
                  </a:lnTo>
                  <a:lnTo>
                    <a:pt x="2772156" y="68580"/>
                  </a:lnTo>
                  <a:lnTo>
                    <a:pt x="2758439" y="68580"/>
                  </a:lnTo>
                  <a:lnTo>
                    <a:pt x="2758439" y="70103"/>
                  </a:lnTo>
                  <a:close/>
                </a:path>
                <a:path w="2775584" h="85725">
                  <a:moveTo>
                    <a:pt x="2763012" y="82296"/>
                  </a:moveTo>
                  <a:lnTo>
                    <a:pt x="2761487" y="76200"/>
                  </a:lnTo>
                  <a:lnTo>
                    <a:pt x="2758439" y="68580"/>
                  </a:lnTo>
                  <a:lnTo>
                    <a:pt x="2772156" y="68580"/>
                  </a:lnTo>
                  <a:lnTo>
                    <a:pt x="2773680" y="73152"/>
                  </a:lnTo>
                  <a:lnTo>
                    <a:pt x="2775203" y="79248"/>
                  </a:lnTo>
                  <a:lnTo>
                    <a:pt x="2775203" y="80772"/>
                  </a:lnTo>
                  <a:lnTo>
                    <a:pt x="2763012" y="80772"/>
                  </a:lnTo>
                  <a:lnTo>
                    <a:pt x="2763012" y="82296"/>
                  </a:lnTo>
                  <a:close/>
                </a:path>
                <a:path w="2775584" h="85725">
                  <a:moveTo>
                    <a:pt x="2763012" y="85344"/>
                  </a:moveTo>
                  <a:lnTo>
                    <a:pt x="2763012" y="80772"/>
                  </a:lnTo>
                  <a:lnTo>
                    <a:pt x="2775203" y="80772"/>
                  </a:lnTo>
                  <a:lnTo>
                    <a:pt x="2775203" y="83820"/>
                  </a:lnTo>
                  <a:lnTo>
                    <a:pt x="2763012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46419" y="3886199"/>
              <a:ext cx="3299460" cy="91440"/>
            </a:xfrm>
            <a:custGeom>
              <a:avLst/>
              <a:gdLst/>
              <a:ahLst/>
              <a:cxnLst/>
              <a:rect l="l" t="t" r="r" b="b"/>
              <a:pathLst>
                <a:path w="3299459" h="91439">
                  <a:moveTo>
                    <a:pt x="3299460" y="91440"/>
                  </a:moveTo>
                  <a:lnTo>
                    <a:pt x="0" y="83820"/>
                  </a:lnTo>
                  <a:lnTo>
                    <a:pt x="133774" y="0"/>
                  </a:lnTo>
                  <a:lnTo>
                    <a:pt x="3259042" y="0"/>
                  </a:lnTo>
                  <a:lnTo>
                    <a:pt x="3275227" y="20741"/>
                  </a:lnTo>
                  <a:lnTo>
                    <a:pt x="3290662" y="52660"/>
                  </a:lnTo>
                  <a:lnTo>
                    <a:pt x="3297753" y="77728"/>
                  </a:lnTo>
                  <a:lnTo>
                    <a:pt x="3299460" y="91440"/>
                  </a:lnTo>
                  <a:close/>
                </a:path>
              </a:pathLst>
            </a:custGeom>
            <a:solidFill>
              <a:srgbClr val="FF0000">
                <a:alpha val="367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41848" y="3886200"/>
              <a:ext cx="3310254" cy="91440"/>
            </a:xfrm>
            <a:custGeom>
              <a:avLst/>
              <a:gdLst/>
              <a:ahLst/>
              <a:cxnLst/>
              <a:rect l="l" t="t" r="r" b="b"/>
              <a:pathLst>
                <a:path w="3310254" h="91439">
                  <a:moveTo>
                    <a:pt x="7619" y="88392"/>
                  </a:moveTo>
                  <a:lnTo>
                    <a:pt x="0" y="77724"/>
                  </a:lnTo>
                  <a:lnTo>
                    <a:pt x="124044" y="0"/>
                  </a:lnTo>
                  <a:lnTo>
                    <a:pt x="148690" y="0"/>
                  </a:lnTo>
                  <a:lnTo>
                    <a:pt x="7619" y="88392"/>
                  </a:lnTo>
                  <a:close/>
                </a:path>
                <a:path w="3310254" h="91439">
                  <a:moveTo>
                    <a:pt x="3287267" y="50292"/>
                  </a:moveTo>
                  <a:lnTo>
                    <a:pt x="3281171" y="36576"/>
                  </a:lnTo>
                  <a:lnTo>
                    <a:pt x="3273551" y="21336"/>
                  </a:lnTo>
                  <a:lnTo>
                    <a:pt x="3268980" y="15240"/>
                  </a:lnTo>
                  <a:lnTo>
                    <a:pt x="3256787" y="0"/>
                  </a:lnTo>
                  <a:lnTo>
                    <a:pt x="3273551" y="0"/>
                  </a:lnTo>
                  <a:lnTo>
                    <a:pt x="3278123" y="7620"/>
                  </a:lnTo>
                  <a:lnTo>
                    <a:pt x="3284219" y="15240"/>
                  </a:lnTo>
                  <a:lnTo>
                    <a:pt x="3291839" y="30480"/>
                  </a:lnTo>
                  <a:lnTo>
                    <a:pt x="3299459" y="44196"/>
                  </a:lnTo>
                  <a:lnTo>
                    <a:pt x="3300983" y="48768"/>
                  </a:lnTo>
                  <a:lnTo>
                    <a:pt x="3287267" y="48768"/>
                  </a:lnTo>
                  <a:lnTo>
                    <a:pt x="3287267" y="50292"/>
                  </a:lnTo>
                  <a:close/>
                </a:path>
                <a:path w="3310254" h="91439">
                  <a:moveTo>
                    <a:pt x="3291839" y="62484"/>
                  </a:moveTo>
                  <a:lnTo>
                    <a:pt x="3287267" y="48768"/>
                  </a:lnTo>
                  <a:lnTo>
                    <a:pt x="3300983" y="48768"/>
                  </a:lnTo>
                  <a:lnTo>
                    <a:pt x="3304031" y="57911"/>
                  </a:lnTo>
                  <a:lnTo>
                    <a:pt x="3304902" y="60960"/>
                  </a:lnTo>
                  <a:lnTo>
                    <a:pt x="3291839" y="60960"/>
                  </a:lnTo>
                  <a:lnTo>
                    <a:pt x="3291839" y="62484"/>
                  </a:lnTo>
                  <a:close/>
                </a:path>
                <a:path w="3310254" h="91439">
                  <a:moveTo>
                    <a:pt x="3294887" y="73152"/>
                  </a:moveTo>
                  <a:lnTo>
                    <a:pt x="3291839" y="60960"/>
                  </a:lnTo>
                  <a:lnTo>
                    <a:pt x="3304902" y="60960"/>
                  </a:lnTo>
                  <a:lnTo>
                    <a:pt x="3307080" y="68580"/>
                  </a:lnTo>
                  <a:lnTo>
                    <a:pt x="3307515" y="71628"/>
                  </a:lnTo>
                  <a:lnTo>
                    <a:pt x="3294887" y="71628"/>
                  </a:lnTo>
                  <a:lnTo>
                    <a:pt x="3294887" y="73152"/>
                  </a:lnTo>
                  <a:close/>
                </a:path>
                <a:path w="3310254" h="91439">
                  <a:moveTo>
                    <a:pt x="3297935" y="85344"/>
                  </a:moveTo>
                  <a:lnTo>
                    <a:pt x="3296412" y="80772"/>
                  </a:lnTo>
                  <a:lnTo>
                    <a:pt x="3294887" y="71628"/>
                  </a:lnTo>
                  <a:lnTo>
                    <a:pt x="3307515" y="71628"/>
                  </a:lnTo>
                  <a:lnTo>
                    <a:pt x="3308603" y="79248"/>
                  </a:lnTo>
                  <a:lnTo>
                    <a:pt x="3310128" y="82296"/>
                  </a:lnTo>
                  <a:lnTo>
                    <a:pt x="3310128" y="83820"/>
                  </a:lnTo>
                  <a:lnTo>
                    <a:pt x="3297935" y="83820"/>
                  </a:lnTo>
                  <a:lnTo>
                    <a:pt x="3297935" y="85344"/>
                  </a:lnTo>
                  <a:close/>
                </a:path>
                <a:path w="3310254" h="91439">
                  <a:moveTo>
                    <a:pt x="3310128" y="91440"/>
                  </a:moveTo>
                  <a:lnTo>
                    <a:pt x="3297935" y="91440"/>
                  </a:lnTo>
                  <a:lnTo>
                    <a:pt x="3297935" y="83820"/>
                  </a:lnTo>
                  <a:lnTo>
                    <a:pt x="3310128" y="83820"/>
                  </a:lnTo>
                  <a:lnTo>
                    <a:pt x="3310128" y="91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643371" y="3886199"/>
              <a:ext cx="2360930" cy="86995"/>
            </a:xfrm>
            <a:custGeom>
              <a:avLst/>
              <a:gdLst/>
              <a:ahLst/>
              <a:cxnLst/>
              <a:rect l="l" t="t" r="r" b="b"/>
              <a:pathLst>
                <a:path w="2360929" h="86995">
                  <a:moveTo>
                    <a:pt x="2360675" y="86868"/>
                  </a:moveTo>
                  <a:lnTo>
                    <a:pt x="0" y="73152"/>
                  </a:lnTo>
                  <a:lnTo>
                    <a:pt x="18723" y="0"/>
                  </a:lnTo>
                  <a:lnTo>
                    <a:pt x="2301929" y="0"/>
                  </a:lnTo>
                  <a:lnTo>
                    <a:pt x="2318315" y="25015"/>
                  </a:lnTo>
                  <a:lnTo>
                    <a:pt x="2340890" y="58751"/>
                  </a:lnTo>
                  <a:lnTo>
                    <a:pt x="2360675" y="86868"/>
                  </a:lnTo>
                  <a:close/>
                </a:path>
              </a:pathLst>
            </a:custGeom>
            <a:solidFill>
              <a:srgbClr val="001F60">
                <a:alpha val="378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623560" y="3886199"/>
              <a:ext cx="3458210" cy="140335"/>
            </a:xfrm>
            <a:custGeom>
              <a:avLst/>
              <a:gdLst/>
              <a:ahLst/>
              <a:cxnLst/>
              <a:rect l="l" t="t" r="r" b="b"/>
              <a:pathLst>
                <a:path w="3458209" h="140335">
                  <a:moveTo>
                    <a:pt x="45021" y="0"/>
                  </a:moveTo>
                  <a:lnTo>
                    <a:pt x="31940" y="0"/>
                  </a:lnTo>
                  <a:lnTo>
                    <a:pt x="13716" y="71640"/>
                  </a:lnTo>
                  <a:lnTo>
                    <a:pt x="25908" y="74688"/>
                  </a:lnTo>
                  <a:lnTo>
                    <a:pt x="45021" y="0"/>
                  </a:lnTo>
                  <a:close/>
                </a:path>
                <a:path w="3458209" h="140335">
                  <a:moveTo>
                    <a:pt x="3457943" y="88404"/>
                  </a:moveTo>
                  <a:lnTo>
                    <a:pt x="3372599" y="38112"/>
                  </a:lnTo>
                  <a:lnTo>
                    <a:pt x="3369551" y="36588"/>
                  </a:lnTo>
                  <a:lnTo>
                    <a:pt x="3364992" y="36588"/>
                  </a:lnTo>
                  <a:lnTo>
                    <a:pt x="3361931" y="42684"/>
                  </a:lnTo>
                  <a:lnTo>
                    <a:pt x="3361931" y="47256"/>
                  </a:lnTo>
                  <a:lnTo>
                    <a:pt x="3364992" y="48780"/>
                  </a:lnTo>
                  <a:lnTo>
                    <a:pt x="3422777" y="82296"/>
                  </a:lnTo>
                  <a:lnTo>
                    <a:pt x="3441192" y="82308"/>
                  </a:lnTo>
                  <a:lnTo>
                    <a:pt x="3445751" y="82308"/>
                  </a:lnTo>
                  <a:lnTo>
                    <a:pt x="3445751" y="87642"/>
                  </a:lnTo>
                  <a:lnTo>
                    <a:pt x="3445751" y="92976"/>
                  </a:lnTo>
                  <a:lnTo>
                    <a:pt x="3441192" y="92976"/>
                  </a:lnTo>
                  <a:lnTo>
                    <a:pt x="3441192" y="87642"/>
                  </a:lnTo>
                  <a:lnTo>
                    <a:pt x="3441192" y="82308"/>
                  </a:lnTo>
                  <a:lnTo>
                    <a:pt x="3431984" y="87642"/>
                  </a:lnTo>
                  <a:lnTo>
                    <a:pt x="3422789" y="82308"/>
                  </a:lnTo>
                  <a:lnTo>
                    <a:pt x="2384742" y="81851"/>
                  </a:lnTo>
                  <a:lnTo>
                    <a:pt x="2378951" y="73164"/>
                  </a:lnTo>
                  <a:lnTo>
                    <a:pt x="2371344" y="64020"/>
                  </a:lnTo>
                  <a:lnTo>
                    <a:pt x="2365235" y="53352"/>
                  </a:lnTo>
                  <a:lnTo>
                    <a:pt x="2350008" y="32004"/>
                  </a:lnTo>
                  <a:lnTo>
                    <a:pt x="2340851" y="19812"/>
                  </a:lnTo>
                  <a:lnTo>
                    <a:pt x="2328037" y="0"/>
                  </a:lnTo>
                  <a:lnTo>
                    <a:pt x="2313432" y="0"/>
                  </a:lnTo>
                  <a:lnTo>
                    <a:pt x="2330196" y="25920"/>
                  </a:lnTo>
                  <a:lnTo>
                    <a:pt x="2339340" y="38112"/>
                  </a:lnTo>
                  <a:lnTo>
                    <a:pt x="2346960" y="50304"/>
                  </a:lnTo>
                  <a:lnTo>
                    <a:pt x="2354580" y="60972"/>
                  </a:lnTo>
                  <a:lnTo>
                    <a:pt x="2360676" y="71640"/>
                  </a:lnTo>
                  <a:lnTo>
                    <a:pt x="2368296" y="80784"/>
                  </a:lnTo>
                  <a:lnTo>
                    <a:pt x="2368994" y="81838"/>
                  </a:lnTo>
                  <a:lnTo>
                    <a:pt x="12192" y="80797"/>
                  </a:lnTo>
                  <a:lnTo>
                    <a:pt x="12255" y="0"/>
                  </a:lnTo>
                  <a:lnTo>
                    <a:pt x="63" y="0"/>
                  </a:lnTo>
                  <a:lnTo>
                    <a:pt x="0" y="83820"/>
                  </a:lnTo>
                  <a:lnTo>
                    <a:pt x="9131" y="83820"/>
                  </a:lnTo>
                  <a:lnTo>
                    <a:pt x="9131" y="92976"/>
                  </a:lnTo>
                  <a:lnTo>
                    <a:pt x="3420186" y="94488"/>
                  </a:lnTo>
                  <a:lnTo>
                    <a:pt x="3364992" y="126504"/>
                  </a:lnTo>
                  <a:lnTo>
                    <a:pt x="3361931" y="128028"/>
                  </a:lnTo>
                  <a:lnTo>
                    <a:pt x="3361931" y="132600"/>
                  </a:lnTo>
                  <a:lnTo>
                    <a:pt x="3364992" y="138696"/>
                  </a:lnTo>
                  <a:lnTo>
                    <a:pt x="3369551" y="140220"/>
                  </a:lnTo>
                  <a:lnTo>
                    <a:pt x="3372599" y="137172"/>
                  </a:lnTo>
                  <a:lnTo>
                    <a:pt x="3447275" y="94500"/>
                  </a:lnTo>
                  <a:lnTo>
                    <a:pt x="3457943" y="88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443971" y="4067040"/>
            <a:ext cx="44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latin typeface="Verdana"/>
                <a:cs typeface="Verdana"/>
              </a:rPr>
              <a:t>Time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Staff</a:t>
            </a:r>
            <a:r>
              <a:rPr dirty="0" spc="-4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the</a:t>
            </a:r>
            <a:r>
              <a:rPr dirty="0" spc="-4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73599" y="2107993"/>
            <a:ext cx="7829550" cy="343344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Staffing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plan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645"/>
              </a:spcBef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Team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members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(what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roles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needs)</a:t>
            </a:r>
            <a:endParaRPr sz="2800">
              <a:latin typeface="Times New Roman"/>
              <a:cs typeface="Times New Roman"/>
            </a:endParaRPr>
          </a:p>
          <a:p>
            <a:pPr lvl="1" marL="756285" marR="585470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Skill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requirements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(what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expertise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project </a:t>
            </a:r>
            <a:r>
              <a:rPr dirty="0" sz="2800">
                <a:latin typeface="Times New Roman"/>
                <a:cs typeface="Times New Roman"/>
              </a:rPr>
              <a:t>team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needs)</a:t>
            </a:r>
            <a:endParaRPr sz="2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team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structure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(who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plays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what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role)</a:t>
            </a:r>
            <a:endParaRPr sz="2800">
              <a:latin typeface="Times New Roman"/>
              <a:cs typeface="Times New Roman"/>
            </a:endParaRPr>
          </a:p>
          <a:p>
            <a:pPr lvl="1" marL="756285" marR="318135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Char char="■"/>
              <a:tabLst>
                <a:tab pos="756285" algn="l"/>
                <a:tab pos="756920" algn="l"/>
              </a:tabLst>
            </a:pP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according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plan </a:t>
            </a:r>
            <a:r>
              <a:rPr dirty="0" sz="2800" spc="-10">
                <a:latin typeface="Times New Roman"/>
                <a:cs typeface="Times New Roman"/>
              </a:rPr>
              <a:t>schedule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Project</a:t>
            </a:r>
            <a:r>
              <a:rPr dirty="0" spc="-13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Management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Activities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5968" y="2118404"/>
            <a:ext cx="7281545" cy="40462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Manage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delivered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Refine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estimates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 tasks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done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Track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what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Coordinate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responsible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when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Mitigate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risks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contingency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project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-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Planning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4084" y="2348483"/>
          <a:ext cx="7496809" cy="4032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981200"/>
                <a:gridCol w="2247900"/>
                <a:gridCol w="1866900"/>
              </a:tblGrid>
              <a:tr h="4565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b="1">
                          <a:latin typeface="Arial"/>
                          <a:cs typeface="Arial"/>
                        </a:rPr>
                        <a:t>Step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Technique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Artifacts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39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40970" marR="1358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(Why</a:t>
                      </a:r>
                      <a:r>
                        <a:rPr dirty="0" sz="14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build</a:t>
                      </a:r>
                      <a:r>
                        <a:rPr dirty="0" sz="1400" spc="-3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 i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system?)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Identifying Business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System request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dependencies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914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3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Analyze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feasibility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feasibility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Feasibility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study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feasibility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Organizational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feasibility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Develop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Identification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estimation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Staff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Creating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staffing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Staffing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Creating a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charter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(goals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plan)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 direct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Refine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estimates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GANTT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chart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(throughout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project)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Track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tasks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tool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Coordinate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Standards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binder(s)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Mitigate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risk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assessment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30"/>
              <a:t> </a:t>
            </a: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About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70170" y="2111743"/>
            <a:ext cx="6060440" cy="353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Purpose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3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automation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reengineering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What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is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the</a:t>
            </a:r>
            <a:r>
              <a:rPr dirty="0" spc="-3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Purpose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</a:t>
            </a:r>
            <a:r>
              <a:rPr dirty="0" spc="-3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Analysis?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78512" y="2244349"/>
            <a:ext cx="8281034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Capture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requirements with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Transform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implications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 functions 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built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■"/>
            </a:pPr>
            <a:endParaRPr sz="25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Model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information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future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Process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2216" y="1917159"/>
            <a:ext cx="7571740" cy="449707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Understand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as-</a:t>
            </a:r>
            <a:r>
              <a:rPr dirty="0" sz="2400">
                <a:latin typeface="Arial"/>
                <a:cs typeface="Arial"/>
              </a:rPr>
              <a:t>is system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(current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environment)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Capture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Identify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improvement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opportunities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(changes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needed)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solved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priorities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cost-</a:t>
            </a:r>
            <a:r>
              <a:rPr dirty="0" sz="2000">
                <a:latin typeface="Times New Roman"/>
                <a:cs typeface="Times New Roman"/>
              </a:rPr>
              <a:t>effective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opportunities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Develop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to-be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(future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environment)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Revise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as-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Modify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 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 new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processes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Modify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 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 new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to-be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Technology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5595" y="2093132"/>
            <a:ext cx="7247890" cy="419862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1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  <a:p>
            <a:pPr lvl="1" marL="469265" marR="1590675" indent="-114300">
              <a:lnSpc>
                <a:spcPct val="111200"/>
              </a:lnSpc>
              <a:spcBef>
                <a:spcPts val="420"/>
              </a:spcBef>
              <a:buFont typeface="Arial"/>
              <a:buChar char="-"/>
              <a:tabLst>
                <a:tab pos="508634" algn="l"/>
              </a:tabLst>
            </a:pPr>
            <a:r>
              <a:rPr dirty="0"/>
              <a:t>	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depiction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world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including: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organization,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rules, 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policies,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-"/>
            </a:pPr>
            <a:endParaRPr sz="2300">
              <a:latin typeface="Times New Roman"/>
              <a:cs typeface="Times New Roman"/>
            </a:endParaRPr>
          </a:p>
          <a:p>
            <a:pPr marL="355600" indent="-343535">
              <a:lnSpc>
                <a:spcPts val="273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  <a:p>
            <a:pPr lvl="1" marL="354965" marR="11430">
              <a:lnSpc>
                <a:spcPct val="90500"/>
              </a:lnSpc>
              <a:spcBef>
                <a:spcPts val="130"/>
              </a:spcBef>
              <a:buSzPct val="120000"/>
              <a:buChar char="-"/>
              <a:tabLst>
                <a:tab pos="54038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depiction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technology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(solution)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business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including: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process, System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data, 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structure, etc.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support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systems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automate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488" y="673098"/>
            <a:ext cx="45408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Arial"/>
                <a:cs typeface="Arial"/>
              </a:rPr>
              <a:t>Online</a:t>
            </a:r>
            <a:r>
              <a:rPr dirty="0" sz="2400" spc="-55" i="0">
                <a:latin typeface="Arial"/>
                <a:cs typeface="Arial"/>
              </a:rPr>
              <a:t> </a:t>
            </a:r>
            <a:r>
              <a:rPr dirty="0" sz="2400" i="0">
                <a:latin typeface="Arial"/>
                <a:cs typeface="Arial"/>
              </a:rPr>
              <a:t>Class</a:t>
            </a:r>
            <a:r>
              <a:rPr dirty="0" sz="2400" spc="10" i="0">
                <a:latin typeface="Arial"/>
                <a:cs typeface="Arial"/>
              </a:rPr>
              <a:t> </a:t>
            </a:r>
            <a:r>
              <a:rPr dirty="0" sz="2400" i="0">
                <a:latin typeface="Arial"/>
                <a:cs typeface="Arial"/>
              </a:rPr>
              <a:t>Schedule,</a:t>
            </a:r>
            <a:r>
              <a:rPr dirty="0" sz="2400" spc="-30" i="0">
                <a:latin typeface="Arial"/>
                <a:cs typeface="Arial"/>
              </a:rPr>
              <a:t> </a:t>
            </a:r>
            <a:r>
              <a:rPr dirty="0" sz="2400" spc="-20" i="0">
                <a:latin typeface="Arial"/>
                <a:cs typeface="Arial"/>
              </a:rPr>
              <a:t>Q&amp;A, </a:t>
            </a:r>
            <a:r>
              <a:rPr dirty="0" sz="2400" i="0">
                <a:latin typeface="Arial"/>
                <a:cs typeface="Arial"/>
              </a:rPr>
              <a:t>Test,</a:t>
            </a:r>
            <a:r>
              <a:rPr dirty="0" sz="2400" spc="-55" i="0">
                <a:latin typeface="Arial"/>
                <a:cs typeface="Arial"/>
              </a:rPr>
              <a:t> </a:t>
            </a:r>
            <a:r>
              <a:rPr dirty="0" sz="2400" i="0">
                <a:latin typeface="Arial"/>
                <a:cs typeface="Arial"/>
              </a:rPr>
              <a:t>Group</a:t>
            </a:r>
            <a:r>
              <a:rPr dirty="0" sz="2400" spc="-30" i="0">
                <a:latin typeface="Arial"/>
                <a:cs typeface="Arial"/>
              </a:rPr>
              <a:t> </a:t>
            </a:r>
            <a:r>
              <a:rPr dirty="0" sz="2400" i="0">
                <a:latin typeface="Arial"/>
                <a:cs typeface="Arial"/>
              </a:rPr>
              <a:t>Finanl</a:t>
            </a:r>
            <a:r>
              <a:rPr dirty="0" sz="2400" spc="-20" i="0">
                <a:latin typeface="Arial"/>
                <a:cs typeface="Arial"/>
              </a:rPr>
              <a:t> </a:t>
            </a:r>
            <a:r>
              <a:rPr dirty="0" sz="2400" spc="-10" i="0">
                <a:latin typeface="Arial"/>
                <a:cs typeface="Arial"/>
              </a:rPr>
              <a:t>Assignment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880616"/>
            <a:ext cx="9144000" cy="5434965"/>
            <a:chOff x="457200" y="1880616"/>
            <a:chExt cx="9144000" cy="5434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60" y="1886712"/>
              <a:ext cx="8238743" cy="19994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00" y="1880628"/>
              <a:ext cx="9144000" cy="5434965"/>
            </a:xfrm>
            <a:custGeom>
              <a:avLst/>
              <a:gdLst/>
              <a:ahLst/>
              <a:cxnLst/>
              <a:rect l="l" t="t" r="r" b="b"/>
              <a:pathLst>
                <a:path w="9144000" h="5434965">
                  <a:moveTo>
                    <a:pt x="9144000" y="2005571"/>
                  </a:moveTo>
                  <a:lnTo>
                    <a:pt x="8763000" y="2005571"/>
                  </a:lnTo>
                  <a:lnTo>
                    <a:pt x="8763000" y="755891"/>
                  </a:lnTo>
                  <a:lnTo>
                    <a:pt x="8763000" y="717791"/>
                  </a:lnTo>
                  <a:lnTo>
                    <a:pt x="8763000" y="12192"/>
                  </a:lnTo>
                  <a:lnTo>
                    <a:pt x="8763000" y="0"/>
                  </a:lnTo>
                  <a:lnTo>
                    <a:pt x="8750808" y="0"/>
                  </a:lnTo>
                  <a:lnTo>
                    <a:pt x="8750808" y="12192"/>
                  </a:lnTo>
                  <a:lnTo>
                    <a:pt x="8750808" y="717791"/>
                  </a:lnTo>
                  <a:lnTo>
                    <a:pt x="8750808" y="755891"/>
                  </a:lnTo>
                  <a:lnTo>
                    <a:pt x="8750808" y="2005571"/>
                  </a:lnTo>
                  <a:lnTo>
                    <a:pt x="7594092" y="2005571"/>
                  </a:lnTo>
                  <a:lnTo>
                    <a:pt x="7594092" y="755891"/>
                  </a:lnTo>
                  <a:lnTo>
                    <a:pt x="8750808" y="755891"/>
                  </a:lnTo>
                  <a:lnTo>
                    <a:pt x="8750808" y="717791"/>
                  </a:lnTo>
                  <a:lnTo>
                    <a:pt x="7594092" y="717791"/>
                  </a:lnTo>
                  <a:lnTo>
                    <a:pt x="7594092" y="12192"/>
                  </a:lnTo>
                  <a:lnTo>
                    <a:pt x="8750808" y="12192"/>
                  </a:lnTo>
                  <a:lnTo>
                    <a:pt x="8750808" y="0"/>
                  </a:lnTo>
                  <a:lnTo>
                    <a:pt x="7594092" y="0"/>
                  </a:lnTo>
                  <a:lnTo>
                    <a:pt x="7580376" y="0"/>
                  </a:lnTo>
                  <a:lnTo>
                    <a:pt x="7580376" y="12192"/>
                  </a:lnTo>
                  <a:lnTo>
                    <a:pt x="7580376" y="717791"/>
                  </a:lnTo>
                  <a:lnTo>
                    <a:pt x="7580376" y="755891"/>
                  </a:lnTo>
                  <a:lnTo>
                    <a:pt x="7580376" y="2005571"/>
                  </a:lnTo>
                  <a:lnTo>
                    <a:pt x="3849624" y="2005571"/>
                  </a:lnTo>
                  <a:lnTo>
                    <a:pt x="3849624" y="755891"/>
                  </a:lnTo>
                  <a:lnTo>
                    <a:pt x="7580376" y="755891"/>
                  </a:lnTo>
                  <a:lnTo>
                    <a:pt x="7580376" y="717791"/>
                  </a:lnTo>
                  <a:lnTo>
                    <a:pt x="3849624" y="717791"/>
                  </a:lnTo>
                  <a:lnTo>
                    <a:pt x="3849624" y="12192"/>
                  </a:lnTo>
                  <a:lnTo>
                    <a:pt x="7580376" y="12192"/>
                  </a:lnTo>
                  <a:lnTo>
                    <a:pt x="7580376" y="0"/>
                  </a:lnTo>
                  <a:lnTo>
                    <a:pt x="3849624" y="0"/>
                  </a:lnTo>
                  <a:lnTo>
                    <a:pt x="3835908" y="0"/>
                  </a:lnTo>
                  <a:lnTo>
                    <a:pt x="3835908" y="12192"/>
                  </a:lnTo>
                  <a:lnTo>
                    <a:pt x="3835908" y="717791"/>
                  </a:lnTo>
                  <a:lnTo>
                    <a:pt x="3835908" y="755891"/>
                  </a:lnTo>
                  <a:lnTo>
                    <a:pt x="3835908" y="2005571"/>
                  </a:lnTo>
                  <a:lnTo>
                    <a:pt x="1685544" y="2005571"/>
                  </a:lnTo>
                  <a:lnTo>
                    <a:pt x="1685544" y="755891"/>
                  </a:lnTo>
                  <a:lnTo>
                    <a:pt x="3835908" y="755891"/>
                  </a:lnTo>
                  <a:lnTo>
                    <a:pt x="3835908" y="717791"/>
                  </a:lnTo>
                  <a:lnTo>
                    <a:pt x="1685544" y="717791"/>
                  </a:lnTo>
                  <a:lnTo>
                    <a:pt x="1685544" y="12192"/>
                  </a:lnTo>
                  <a:lnTo>
                    <a:pt x="3835908" y="12192"/>
                  </a:lnTo>
                  <a:lnTo>
                    <a:pt x="3835908" y="0"/>
                  </a:lnTo>
                  <a:lnTo>
                    <a:pt x="1685544" y="0"/>
                  </a:lnTo>
                  <a:lnTo>
                    <a:pt x="1671828" y="0"/>
                  </a:lnTo>
                  <a:lnTo>
                    <a:pt x="1671828" y="12192"/>
                  </a:lnTo>
                  <a:lnTo>
                    <a:pt x="1671828" y="717791"/>
                  </a:lnTo>
                  <a:lnTo>
                    <a:pt x="1671828" y="755891"/>
                  </a:lnTo>
                  <a:lnTo>
                    <a:pt x="1671828" y="2005571"/>
                  </a:lnTo>
                  <a:lnTo>
                    <a:pt x="524256" y="2005571"/>
                  </a:lnTo>
                  <a:lnTo>
                    <a:pt x="524256" y="755891"/>
                  </a:lnTo>
                  <a:lnTo>
                    <a:pt x="1671828" y="755891"/>
                  </a:lnTo>
                  <a:lnTo>
                    <a:pt x="1671828" y="717791"/>
                  </a:lnTo>
                  <a:lnTo>
                    <a:pt x="524256" y="717791"/>
                  </a:lnTo>
                  <a:lnTo>
                    <a:pt x="524256" y="12192"/>
                  </a:lnTo>
                  <a:lnTo>
                    <a:pt x="1671828" y="12192"/>
                  </a:lnTo>
                  <a:lnTo>
                    <a:pt x="1671828" y="0"/>
                  </a:lnTo>
                  <a:lnTo>
                    <a:pt x="524256" y="0"/>
                  </a:lnTo>
                  <a:lnTo>
                    <a:pt x="512064" y="0"/>
                  </a:lnTo>
                  <a:lnTo>
                    <a:pt x="512064" y="12192"/>
                  </a:lnTo>
                  <a:lnTo>
                    <a:pt x="512064" y="717791"/>
                  </a:lnTo>
                  <a:lnTo>
                    <a:pt x="512064" y="755891"/>
                  </a:lnTo>
                  <a:lnTo>
                    <a:pt x="512064" y="2005571"/>
                  </a:lnTo>
                  <a:lnTo>
                    <a:pt x="0" y="2005571"/>
                  </a:lnTo>
                  <a:lnTo>
                    <a:pt x="0" y="5434571"/>
                  </a:lnTo>
                  <a:lnTo>
                    <a:pt x="9144000" y="5434571"/>
                  </a:lnTo>
                  <a:lnTo>
                    <a:pt x="9144000" y="2005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3886200"/>
              <a:ext cx="8238743" cy="271271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69264" y="3886199"/>
              <a:ext cx="8251190" cy="2719070"/>
            </a:xfrm>
            <a:custGeom>
              <a:avLst/>
              <a:gdLst/>
              <a:ahLst/>
              <a:cxnLst/>
              <a:rect l="l" t="t" r="r" b="b"/>
              <a:pathLst>
                <a:path w="8251190" h="2719070">
                  <a:moveTo>
                    <a:pt x="8250936" y="0"/>
                  </a:moveTo>
                  <a:lnTo>
                    <a:pt x="8238744" y="0"/>
                  </a:lnTo>
                  <a:lnTo>
                    <a:pt x="8238744" y="1120140"/>
                  </a:lnTo>
                  <a:lnTo>
                    <a:pt x="8238744" y="1133856"/>
                  </a:lnTo>
                  <a:lnTo>
                    <a:pt x="8238744" y="2705100"/>
                  </a:lnTo>
                  <a:lnTo>
                    <a:pt x="7082028" y="2705100"/>
                  </a:lnTo>
                  <a:lnTo>
                    <a:pt x="7082028" y="1133856"/>
                  </a:lnTo>
                  <a:lnTo>
                    <a:pt x="8238744" y="1133856"/>
                  </a:lnTo>
                  <a:lnTo>
                    <a:pt x="8238744" y="1120140"/>
                  </a:lnTo>
                  <a:lnTo>
                    <a:pt x="7082028" y="1120140"/>
                  </a:lnTo>
                  <a:lnTo>
                    <a:pt x="7082028" y="0"/>
                  </a:lnTo>
                  <a:lnTo>
                    <a:pt x="7068312" y="0"/>
                  </a:lnTo>
                  <a:lnTo>
                    <a:pt x="7068312" y="1120140"/>
                  </a:lnTo>
                  <a:lnTo>
                    <a:pt x="7068312" y="1133856"/>
                  </a:lnTo>
                  <a:lnTo>
                    <a:pt x="7068312" y="2705100"/>
                  </a:lnTo>
                  <a:lnTo>
                    <a:pt x="3337560" y="2705100"/>
                  </a:lnTo>
                  <a:lnTo>
                    <a:pt x="3337560" y="1133856"/>
                  </a:lnTo>
                  <a:lnTo>
                    <a:pt x="7068312" y="1133856"/>
                  </a:lnTo>
                  <a:lnTo>
                    <a:pt x="7068312" y="1120140"/>
                  </a:lnTo>
                  <a:lnTo>
                    <a:pt x="3337560" y="1120140"/>
                  </a:lnTo>
                  <a:lnTo>
                    <a:pt x="3337560" y="0"/>
                  </a:lnTo>
                  <a:lnTo>
                    <a:pt x="3323844" y="0"/>
                  </a:lnTo>
                  <a:lnTo>
                    <a:pt x="3323844" y="1120140"/>
                  </a:lnTo>
                  <a:lnTo>
                    <a:pt x="3323844" y="1133856"/>
                  </a:lnTo>
                  <a:lnTo>
                    <a:pt x="3323844" y="2705100"/>
                  </a:lnTo>
                  <a:lnTo>
                    <a:pt x="1173480" y="2705100"/>
                  </a:lnTo>
                  <a:lnTo>
                    <a:pt x="1173480" y="1133856"/>
                  </a:lnTo>
                  <a:lnTo>
                    <a:pt x="3323844" y="1133856"/>
                  </a:lnTo>
                  <a:lnTo>
                    <a:pt x="3323844" y="1120140"/>
                  </a:lnTo>
                  <a:lnTo>
                    <a:pt x="1173480" y="1120140"/>
                  </a:lnTo>
                  <a:lnTo>
                    <a:pt x="1173480" y="0"/>
                  </a:lnTo>
                  <a:lnTo>
                    <a:pt x="1159764" y="0"/>
                  </a:lnTo>
                  <a:lnTo>
                    <a:pt x="1159764" y="1120140"/>
                  </a:lnTo>
                  <a:lnTo>
                    <a:pt x="1159764" y="1133856"/>
                  </a:lnTo>
                  <a:lnTo>
                    <a:pt x="1159764" y="2705100"/>
                  </a:lnTo>
                  <a:lnTo>
                    <a:pt x="12192" y="2705100"/>
                  </a:lnTo>
                  <a:lnTo>
                    <a:pt x="12192" y="1133856"/>
                  </a:lnTo>
                  <a:lnTo>
                    <a:pt x="1159764" y="1133856"/>
                  </a:lnTo>
                  <a:lnTo>
                    <a:pt x="1159764" y="1120140"/>
                  </a:lnTo>
                  <a:lnTo>
                    <a:pt x="12192" y="112014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120140"/>
                  </a:lnTo>
                  <a:lnTo>
                    <a:pt x="0" y="1133856"/>
                  </a:lnTo>
                  <a:lnTo>
                    <a:pt x="0" y="2705100"/>
                  </a:lnTo>
                  <a:lnTo>
                    <a:pt x="0" y="2718828"/>
                  </a:lnTo>
                  <a:lnTo>
                    <a:pt x="12192" y="2718828"/>
                  </a:lnTo>
                  <a:lnTo>
                    <a:pt x="8250936" y="2718828"/>
                  </a:lnTo>
                  <a:lnTo>
                    <a:pt x="8250936" y="2705100"/>
                  </a:lnTo>
                  <a:lnTo>
                    <a:pt x="8250936" y="1133856"/>
                  </a:lnTo>
                  <a:lnTo>
                    <a:pt x="8250936" y="1120140"/>
                  </a:lnTo>
                  <a:lnTo>
                    <a:pt x="8250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35052" y="1943194"/>
          <a:ext cx="8073390" cy="4390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975"/>
                <a:gridCol w="1158875"/>
                <a:gridCol w="880110"/>
                <a:gridCol w="949325"/>
                <a:gridCol w="941069"/>
                <a:gridCol w="989965"/>
                <a:gridCol w="1068704"/>
              </a:tblGrid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dirty="0" sz="14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1400" spc="-4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completion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95"/>
                        </a:lnSpc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795"/>
                        </a:lnSpc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95"/>
                        </a:lnSpc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795"/>
                        </a:lnSpc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1795"/>
                        </a:lnSpc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795"/>
                        </a:lnSpc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48285">
                <a:tc>
                  <a:txBody>
                    <a:bodyPr/>
                    <a:lstStyle/>
                    <a:p>
                      <a:pPr marL="31750">
                        <a:lnSpc>
                          <a:spcPts val="1585"/>
                        </a:lnSpc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需完成日期</a:t>
                      </a:r>
                      <a:endParaRPr sz="140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r>
                        <a:rPr dirty="0" sz="1400" spc="-9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QQ</a:t>
                      </a:r>
                      <a:r>
                        <a:rPr dirty="0" sz="14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online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655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QQ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Online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58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Introduction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58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580"/>
                        </a:lnSpc>
                      </a:pPr>
                      <a:r>
                        <a:rPr dirty="0" sz="1400" spc="-1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Online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Self-Study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590"/>
                        </a:lnSpc>
                      </a:pPr>
                      <a:r>
                        <a:rPr dirty="0" sz="1400" spc="-15">
                          <a:latin typeface="宋体"/>
                          <a:cs typeface="宋体"/>
                        </a:rPr>
                        <a:t>课程介绍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59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Students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590"/>
                        </a:lnSpc>
                      </a:pPr>
                      <a:r>
                        <a:rPr dirty="0" sz="140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Q/A</a:t>
                      </a:r>
                      <a:r>
                        <a:rPr dirty="0" sz="1400" spc="-105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宋体"/>
                          <a:cs typeface="宋体"/>
                        </a:rPr>
                        <a:t>答疑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21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595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Practice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8279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dirty="0" sz="1400" spc="-25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网络</a:t>
                      </a:r>
                      <a:endParaRPr sz="140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8780">
                <a:tc>
                  <a:txBody>
                    <a:bodyPr/>
                    <a:lstStyle/>
                    <a:p>
                      <a:pPr marL="31750">
                        <a:lnSpc>
                          <a:spcPts val="1625"/>
                        </a:lnSpc>
                      </a:pPr>
                      <a:r>
                        <a:rPr dirty="0" sz="1400" spc="-15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视频学习</a:t>
                      </a:r>
                      <a:endParaRPr sz="140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2801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270"/>
                        </a:spcBef>
                        <a:tabLst>
                          <a:tab pos="1191260" algn="l"/>
                        </a:tabLst>
                      </a:pPr>
                      <a:r>
                        <a:rPr dirty="0" sz="14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1400" spc="-4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6944" sz="2400" spc="-37">
                          <a:latin typeface="Arial"/>
                          <a:cs typeface="Arial"/>
                        </a:rPr>
                        <a:t>5/8</a:t>
                      </a:r>
                      <a:endParaRPr baseline="-6944" sz="24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660"/>
                        </a:lnSpc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completion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129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dirty="0" sz="1600" spc="-25">
                          <a:latin typeface="Arial"/>
                          <a:cs typeface="Arial"/>
                        </a:rPr>
                        <a:t>5/9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5/10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5/11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5/12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5/13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dirty="0" sz="1600" spc="-20">
                          <a:latin typeface="Arial"/>
                          <a:cs typeface="Arial"/>
                        </a:rPr>
                        <a:t>5/14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</a:tr>
              <a:tr h="248285">
                <a:tc>
                  <a:txBody>
                    <a:bodyPr/>
                    <a:lstStyle/>
                    <a:p>
                      <a:pPr marL="31750">
                        <a:lnSpc>
                          <a:spcPts val="1585"/>
                        </a:lnSpc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需完成日期</a:t>
                      </a:r>
                      <a:endParaRPr sz="1400">
                        <a:latin typeface="等线"/>
                        <a:cs typeface="等线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5430">
                <a:tc>
                  <a:txBody>
                    <a:bodyPr/>
                    <a:lstStyle/>
                    <a:p>
                      <a:pPr marL="31750">
                        <a:lnSpc>
                          <a:spcPts val="1639"/>
                        </a:lnSpc>
                        <a:spcBef>
                          <a:spcPts val="350"/>
                        </a:spcBef>
                        <a:tabLst>
                          <a:tab pos="1191260" algn="l"/>
                        </a:tabLst>
                      </a:pPr>
                      <a:r>
                        <a:rPr dirty="0" baseline="1984" sz="21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r>
                        <a:rPr dirty="0" baseline="1984" sz="2100" spc="-142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84" sz="2100" spc="-7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baseline="1984" sz="21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spc="-2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dirty="0" sz="1400" spc="-6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BF0000"/>
                          </a:solidFill>
                          <a:latin typeface="等线"/>
                          <a:cs typeface="等线"/>
                        </a:rPr>
                        <a:t>考试</a:t>
                      </a:r>
                      <a:endParaRPr sz="1400">
                        <a:latin typeface="等线"/>
                        <a:cs typeface="等线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664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664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664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664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664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664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Final</a:t>
                      </a:r>
                      <a:r>
                        <a:rPr dirty="0" sz="1400" spc="-45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Group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  <a:tabLst>
                          <a:tab pos="1191260" algn="l"/>
                        </a:tabLst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Online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1:30</a:t>
                      </a:r>
                      <a:r>
                        <a:rPr dirty="0" sz="1400" spc="-35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pm</a:t>
                      </a:r>
                      <a:r>
                        <a:rPr dirty="0" sz="1400" spc="-1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5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5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5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5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Part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570"/>
                        </a:lnSpc>
                      </a:pPr>
                      <a:r>
                        <a:rPr dirty="0" sz="1400" spc="-1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Assignment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  <a:tabLst>
                          <a:tab pos="1191260" algn="l"/>
                        </a:tabLst>
                      </a:pPr>
                      <a:r>
                        <a:rPr dirty="0" sz="14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Self-Study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2:00</a:t>
                      </a:r>
                      <a:r>
                        <a:rPr dirty="0" sz="1400" spc="-40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5" b="1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pm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59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Students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590"/>
                        </a:lnSpc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、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宋体"/>
                          <a:cs typeface="宋体"/>
                        </a:rPr>
                        <a:t>大作业讲解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1454">
                <a:tc>
                  <a:txBody>
                    <a:bodyPr/>
                    <a:lstStyle/>
                    <a:p>
                      <a:pPr marL="1191260">
                        <a:lnSpc>
                          <a:spcPts val="1570"/>
                        </a:lnSpc>
                      </a:pPr>
                      <a:r>
                        <a:rPr dirty="0" sz="1400" spc="-25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QQ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57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Practice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70"/>
                        </a:lnSpc>
                      </a:pPr>
                      <a:r>
                        <a:rPr dirty="0" sz="1400" spc="-25">
                          <a:latin typeface="宋体"/>
                          <a:cs typeface="宋体"/>
                        </a:rPr>
                        <a:t>问答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  <a:tabLst>
                          <a:tab pos="1191260" algn="l"/>
                        </a:tabLst>
                      </a:pPr>
                      <a:r>
                        <a:rPr dirty="0" sz="140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网</a:t>
                      </a:r>
                      <a:r>
                        <a:rPr dirty="0" sz="1400" spc="-5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络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	</a:t>
                      </a:r>
                      <a:r>
                        <a:rPr dirty="0" sz="1400" spc="-1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Online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59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spc="-80">
                          <a:latin typeface="宋体"/>
                          <a:cs typeface="宋体"/>
                        </a:rPr>
                        <a:t>提交 时间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</a:tr>
              <a:tr h="207645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  <a:tabLst>
                          <a:tab pos="1191260" algn="l"/>
                        </a:tabLst>
                      </a:pPr>
                      <a:r>
                        <a:rPr dirty="0" sz="140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视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频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学</a:t>
                      </a:r>
                      <a:r>
                        <a:rPr dirty="0" sz="1400" spc="-5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习</a:t>
                      </a:r>
                      <a:r>
                        <a:rPr dirty="0" sz="1400" b="1">
                          <a:solidFill>
                            <a:srgbClr val="333399"/>
                          </a:solidFill>
                          <a:latin typeface="等线"/>
                          <a:cs typeface="等线"/>
                        </a:rPr>
                        <a:t>	</a:t>
                      </a:r>
                      <a:r>
                        <a:rPr dirty="0" sz="140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Q/A</a:t>
                      </a:r>
                      <a:r>
                        <a:rPr dirty="0" sz="1400" spc="-105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答</a:t>
                      </a:r>
                      <a:r>
                        <a:rPr dirty="0" sz="1400" spc="-50">
                          <a:latin typeface="宋体"/>
                          <a:cs typeface="宋体"/>
                        </a:rPr>
                        <a:t>疑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535"/>
                        </a:lnSpc>
                      </a:pPr>
                      <a:r>
                        <a:rPr dirty="0" sz="140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5/20</a:t>
                      </a:r>
                      <a:r>
                        <a:rPr dirty="0" sz="1400" spc="-5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solidFill>
                            <a:srgbClr val="BF0000"/>
                          </a:solidFill>
                          <a:latin typeface="Arial"/>
                          <a:cs typeface="Arial"/>
                        </a:rPr>
                        <a:t>8am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969264" y="1880628"/>
            <a:ext cx="8251190" cy="4724400"/>
          </a:xfrm>
          <a:custGeom>
            <a:avLst/>
            <a:gdLst/>
            <a:ahLst/>
            <a:cxnLst/>
            <a:rect l="l" t="t" r="r" b="b"/>
            <a:pathLst>
              <a:path w="8251190" h="4724400">
                <a:moveTo>
                  <a:pt x="8250936" y="2394204"/>
                </a:moveTo>
                <a:lnTo>
                  <a:pt x="6185916" y="2394204"/>
                </a:lnTo>
                <a:lnTo>
                  <a:pt x="6185916" y="2005571"/>
                </a:lnTo>
                <a:lnTo>
                  <a:pt x="6185916" y="0"/>
                </a:lnTo>
                <a:lnTo>
                  <a:pt x="6173724" y="0"/>
                </a:lnTo>
                <a:lnTo>
                  <a:pt x="6173724" y="2005571"/>
                </a:lnTo>
                <a:lnTo>
                  <a:pt x="6173724" y="2394204"/>
                </a:lnTo>
                <a:lnTo>
                  <a:pt x="5236464" y="2394204"/>
                </a:lnTo>
                <a:lnTo>
                  <a:pt x="5236464" y="2005571"/>
                </a:lnTo>
                <a:lnTo>
                  <a:pt x="5236464" y="0"/>
                </a:lnTo>
                <a:lnTo>
                  <a:pt x="5224272" y="0"/>
                </a:lnTo>
                <a:lnTo>
                  <a:pt x="5224272" y="2005571"/>
                </a:lnTo>
                <a:lnTo>
                  <a:pt x="5224272" y="2394204"/>
                </a:lnTo>
                <a:lnTo>
                  <a:pt x="4303763" y="2394204"/>
                </a:lnTo>
                <a:lnTo>
                  <a:pt x="4303763" y="2005571"/>
                </a:lnTo>
                <a:lnTo>
                  <a:pt x="4303763" y="0"/>
                </a:lnTo>
                <a:lnTo>
                  <a:pt x="4291584" y="0"/>
                </a:lnTo>
                <a:lnTo>
                  <a:pt x="4291584" y="2005571"/>
                </a:lnTo>
                <a:lnTo>
                  <a:pt x="4291584" y="2394204"/>
                </a:lnTo>
                <a:lnTo>
                  <a:pt x="2185416" y="2394204"/>
                </a:lnTo>
                <a:lnTo>
                  <a:pt x="2185416" y="2005571"/>
                </a:lnTo>
                <a:lnTo>
                  <a:pt x="2185416" y="0"/>
                </a:lnTo>
                <a:lnTo>
                  <a:pt x="2173224" y="0"/>
                </a:lnTo>
                <a:lnTo>
                  <a:pt x="2173224" y="2005571"/>
                </a:lnTo>
                <a:lnTo>
                  <a:pt x="2173224" y="2394204"/>
                </a:lnTo>
                <a:lnTo>
                  <a:pt x="0" y="2394204"/>
                </a:lnTo>
                <a:lnTo>
                  <a:pt x="0" y="2407920"/>
                </a:lnTo>
                <a:lnTo>
                  <a:pt x="2173224" y="2407920"/>
                </a:lnTo>
                <a:lnTo>
                  <a:pt x="2173224" y="4724400"/>
                </a:lnTo>
                <a:lnTo>
                  <a:pt x="2185416" y="4724400"/>
                </a:lnTo>
                <a:lnTo>
                  <a:pt x="2185416" y="2407920"/>
                </a:lnTo>
                <a:lnTo>
                  <a:pt x="4291584" y="2407920"/>
                </a:lnTo>
                <a:lnTo>
                  <a:pt x="4291584" y="4724400"/>
                </a:lnTo>
                <a:lnTo>
                  <a:pt x="4303763" y="4724400"/>
                </a:lnTo>
                <a:lnTo>
                  <a:pt x="4303763" y="2407920"/>
                </a:lnTo>
                <a:lnTo>
                  <a:pt x="5224272" y="2407920"/>
                </a:lnTo>
                <a:lnTo>
                  <a:pt x="5224272" y="4724400"/>
                </a:lnTo>
                <a:lnTo>
                  <a:pt x="5236464" y="4724400"/>
                </a:lnTo>
                <a:lnTo>
                  <a:pt x="5236464" y="2407920"/>
                </a:lnTo>
                <a:lnTo>
                  <a:pt x="6173724" y="2407920"/>
                </a:lnTo>
                <a:lnTo>
                  <a:pt x="6173724" y="4724400"/>
                </a:lnTo>
                <a:lnTo>
                  <a:pt x="6185916" y="4724400"/>
                </a:lnTo>
                <a:lnTo>
                  <a:pt x="6185916" y="2407920"/>
                </a:lnTo>
                <a:lnTo>
                  <a:pt x="8250936" y="2407920"/>
                </a:lnTo>
                <a:lnTo>
                  <a:pt x="8250936" y="2394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5209" rIns="0" bIns="0" rtlCol="0" vert="horz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Process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Automation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41545" y="1967575"/>
            <a:ext cx="7678420" cy="16014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Automate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technology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(why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change)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Change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manual 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automation 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faster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(e.g.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on-line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banking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vs.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paper)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improve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accurate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Char char="■"/>
            </a:pPr>
            <a:endParaRPr sz="22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Analysis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automation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(where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84437" y="3482364"/>
            <a:ext cx="2591435" cy="1567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 spc="-10">
                <a:latin typeface="Arial"/>
                <a:cs typeface="Arial"/>
              </a:rPr>
              <a:t>change)</a:t>
            </a:r>
            <a:endParaRPr sz="20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Char char="■"/>
              <a:tabLst>
                <a:tab pos="413384" algn="l"/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Duration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413384" algn="l"/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Activity-based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costing</a:t>
            </a:r>
            <a:endParaRPr sz="18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413384" algn="l"/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Informal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benchmarking</a:t>
            </a:r>
            <a:endParaRPr sz="18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55555"/>
              <a:buChar char="■"/>
              <a:tabLst>
                <a:tab pos="413384" algn="l"/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Formal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benchmarking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328916" y="3765803"/>
            <a:ext cx="1841500" cy="699770"/>
            <a:chOff x="7328916" y="3765803"/>
            <a:chExt cx="1841500" cy="699770"/>
          </a:xfrm>
        </p:grpSpPr>
        <p:sp>
          <p:nvSpPr>
            <p:cNvPr id="6" name="object 6" descr=""/>
            <p:cNvSpPr/>
            <p:nvPr/>
          </p:nvSpPr>
          <p:spPr>
            <a:xfrm>
              <a:off x="7335012" y="3771900"/>
              <a:ext cx="1828800" cy="114300"/>
            </a:xfrm>
            <a:custGeom>
              <a:avLst/>
              <a:gdLst/>
              <a:ahLst/>
              <a:cxnLst/>
              <a:rect l="l" t="t" r="r" b="b"/>
              <a:pathLst>
                <a:path w="1828800" h="114300">
                  <a:moveTo>
                    <a:pt x="0" y="0"/>
                  </a:moveTo>
                  <a:lnTo>
                    <a:pt x="1828799" y="0"/>
                  </a:lnTo>
                  <a:lnTo>
                    <a:pt x="1828799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28916" y="3765803"/>
              <a:ext cx="1841500" cy="120650"/>
            </a:xfrm>
            <a:custGeom>
              <a:avLst/>
              <a:gdLst/>
              <a:ahLst/>
              <a:cxnLst/>
              <a:rect l="l" t="t" r="r" b="b"/>
              <a:pathLst>
                <a:path w="1841500" h="120650">
                  <a:moveTo>
                    <a:pt x="1840992" y="0"/>
                  </a:moveTo>
                  <a:lnTo>
                    <a:pt x="11988" y="0"/>
                  </a:lnTo>
                  <a:lnTo>
                    <a:pt x="11988" y="6350"/>
                  </a:lnTo>
                  <a:lnTo>
                    <a:pt x="8940" y="10160"/>
                  </a:lnTo>
                  <a:lnTo>
                    <a:pt x="8940" y="6350"/>
                  </a:lnTo>
                  <a:lnTo>
                    <a:pt x="11988" y="6350"/>
                  </a:lnTo>
                  <a:lnTo>
                    <a:pt x="1198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3970"/>
                  </a:lnTo>
                  <a:lnTo>
                    <a:pt x="0" y="120650"/>
                  </a:lnTo>
                  <a:lnTo>
                    <a:pt x="12192" y="120650"/>
                  </a:lnTo>
                  <a:lnTo>
                    <a:pt x="12192" y="13970"/>
                  </a:lnTo>
                  <a:lnTo>
                    <a:pt x="8940" y="13970"/>
                  </a:lnTo>
                  <a:lnTo>
                    <a:pt x="8940" y="13716"/>
                  </a:lnTo>
                  <a:lnTo>
                    <a:pt x="12192" y="13716"/>
                  </a:lnTo>
                  <a:lnTo>
                    <a:pt x="1828800" y="13716"/>
                  </a:lnTo>
                  <a:lnTo>
                    <a:pt x="1828800" y="13970"/>
                  </a:lnTo>
                  <a:lnTo>
                    <a:pt x="1828800" y="120650"/>
                  </a:lnTo>
                  <a:lnTo>
                    <a:pt x="1840992" y="120650"/>
                  </a:lnTo>
                  <a:lnTo>
                    <a:pt x="1840992" y="13970"/>
                  </a:lnTo>
                  <a:lnTo>
                    <a:pt x="1832051" y="13970"/>
                  </a:lnTo>
                  <a:lnTo>
                    <a:pt x="1832051" y="10160"/>
                  </a:lnTo>
                  <a:lnTo>
                    <a:pt x="1834896" y="13716"/>
                  </a:lnTo>
                  <a:lnTo>
                    <a:pt x="1840992" y="13716"/>
                  </a:lnTo>
                  <a:lnTo>
                    <a:pt x="1840992" y="6350"/>
                  </a:lnTo>
                  <a:lnTo>
                    <a:pt x="1840992" y="6096"/>
                  </a:lnTo>
                  <a:lnTo>
                    <a:pt x="184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35012" y="3886199"/>
              <a:ext cx="1828800" cy="571500"/>
            </a:xfrm>
            <a:custGeom>
              <a:avLst/>
              <a:gdLst/>
              <a:ahLst/>
              <a:cxnLst/>
              <a:rect l="l" t="t" r="r" b="b"/>
              <a:pathLst>
                <a:path w="1828800" h="571500">
                  <a:moveTo>
                    <a:pt x="1828799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1828799" y="0"/>
                  </a:lnTo>
                  <a:lnTo>
                    <a:pt x="1828799" y="400812"/>
                  </a:lnTo>
                  <a:close/>
                </a:path>
                <a:path w="1828800" h="571500">
                  <a:moveTo>
                    <a:pt x="1072895" y="457200"/>
                  </a:moveTo>
                  <a:lnTo>
                    <a:pt x="755903" y="457200"/>
                  </a:lnTo>
                  <a:lnTo>
                    <a:pt x="755903" y="400812"/>
                  </a:lnTo>
                  <a:lnTo>
                    <a:pt x="1072895" y="400812"/>
                  </a:lnTo>
                  <a:lnTo>
                    <a:pt x="1072895" y="457200"/>
                  </a:lnTo>
                  <a:close/>
                </a:path>
                <a:path w="1828800" h="571500">
                  <a:moveTo>
                    <a:pt x="914399" y="571500"/>
                  </a:moveTo>
                  <a:lnTo>
                    <a:pt x="626363" y="457200"/>
                  </a:lnTo>
                  <a:lnTo>
                    <a:pt x="1202435" y="457200"/>
                  </a:lnTo>
                  <a:lnTo>
                    <a:pt x="914399" y="571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28916" y="3886199"/>
              <a:ext cx="1841500" cy="579120"/>
            </a:xfrm>
            <a:custGeom>
              <a:avLst/>
              <a:gdLst/>
              <a:ahLst/>
              <a:cxnLst/>
              <a:rect l="l" t="t" r="r" b="b"/>
              <a:pathLst>
                <a:path w="1841500" h="579120">
                  <a:moveTo>
                    <a:pt x="755903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12191" y="0"/>
                  </a:lnTo>
                  <a:lnTo>
                    <a:pt x="12191" y="394716"/>
                  </a:lnTo>
                  <a:lnTo>
                    <a:pt x="6095" y="394716"/>
                  </a:lnTo>
                  <a:lnTo>
                    <a:pt x="12191" y="400812"/>
                  </a:lnTo>
                  <a:lnTo>
                    <a:pt x="755903" y="400812"/>
                  </a:lnTo>
                  <a:lnTo>
                    <a:pt x="755903" y="406908"/>
                  </a:lnTo>
                  <a:close/>
                </a:path>
                <a:path w="1841500" h="579120">
                  <a:moveTo>
                    <a:pt x="1828799" y="400812"/>
                  </a:moveTo>
                  <a:lnTo>
                    <a:pt x="1828799" y="0"/>
                  </a:lnTo>
                  <a:lnTo>
                    <a:pt x="1840991" y="0"/>
                  </a:lnTo>
                  <a:lnTo>
                    <a:pt x="1840991" y="394716"/>
                  </a:lnTo>
                  <a:lnTo>
                    <a:pt x="1834895" y="394716"/>
                  </a:lnTo>
                  <a:lnTo>
                    <a:pt x="1828799" y="400812"/>
                  </a:lnTo>
                  <a:close/>
                </a:path>
                <a:path w="1841500" h="579120">
                  <a:moveTo>
                    <a:pt x="12191" y="400812"/>
                  </a:moveTo>
                  <a:lnTo>
                    <a:pt x="6095" y="394716"/>
                  </a:lnTo>
                  <a:lnTo>
                    <a:pt x="12191" y="394716"/>
                  </a:lnTo>
                  <a:lnTo>
                    <a:pt x="12191" y="400812"/>
                  </a:lnTo>
                  <a:close/>
                </a:path>
                <a:path w="1841500" h="579120">
                  <a:moveTo>
                    <a:pt x="768095" y="406908"/>
                  </a:moveTo>
                  <a:lnTo>
                    <a:pt x="761999" y="406908"/>
                  </a:lnTo>
                  <a:lnTo>
                    <a:pt x="755903" y="400812"/>
                  </a:lnTo>
                  <a:lnTo>
                    <a:pt x="12191" y="400812"/>
                  </a:lnTo>
                  <a:lnTo>
                    <a:pt x="12191" y="394716"/>
                  </a:lnTo>
                  <a:lnTo>
                    <a:pt x="768095" y="394716"/>
                  </a:lnTo>
                  <a:lnTo>
                    <a:pt x="768095" y="406908"/>
                  </a:lnTo>
                  <a:close/>
                </a:path>
                <a:path w="1841500" h="579120">
                  <a:moveTo>
                    <a:pt x="1174759" y="464819"/>
                  </a:moveTo>
                  <a:lnTo>
                    <a:pt x="1072895" y="464819"/>
                  </a:lnTo>
                  <a:lnTo>
                    <a:pt x="1072895" y="394716"/>
                  </a:lnTo>
                  <a:lnTo>
                    <a:pt x="1828799" y="394716"/>
                  </a:lnTo>
                  <a:lnTo>
                    <a:pt x="1828799" y="400812"/>
                  </a:lnTo>
                  <a:lnTo>
                    <a:pt x="1085087" y="400812"/>
                  </a:lnTo>
                  <a:lnTo>
                    <a:pt x="1078991" y="406908"/>
                  </a:lnTo>
                  <a:lnTo>
                    <a:pt x="1085087" y="406908"/>
                  </a:lnTo>
                  <a:lnTo>
                    <a:pt x="1085087" y="451104"/>
                  </a:lnTo>
                  <a:lnTo>
                    <a:pt x="1078991" y="451104"/>
                  </a:lnTo>
                  <a:lnTo>
                    <a:pt x="1085087" y="457199"/>
                  </a:lnTo>
                  <a:lnTo>
                    <a:pt x="1193962" y="457199"/>
                  </a:lnTo>
                  <a:lnTo>
                    <a:pt x="1174759" y="464819"/>
                  </a:lnTo>
                  <a:close/>
                </a:path>
                <a:path w="1841500" h="579120">
                  <a:moveTo>
                    <a:pt x="1840991" y="406908"/>
                  </a:moveTo>
                  <a:lnTo>
                    <a:pt x="1085087" y="406908"/>
                  </a:lnTo>
                  <a:lnTo>
                    <a:pt x="1085087" y="400812"/>
                  </a:lnTo>
                  <a:lnTo>
                    <a:pt x="1828799" y="400812"/>
                  </a:lnTo>
                  <a:lnTo>
                    <a:pt x="1834895" y="394716"/>
                  </a:lnTo>
                  <a:lnTo>
                    <a:pt x="1840991" y="394716"/>
                  </a:lnTo>
                  <a:lnTo>
                    <a:pt x="1840991" y="406908"/>
                  </a:lnTo>
                  <a:close/>
                </a:path>
                <a:path w="1841500" h="579120">
                  <a:moveTo>
                    <a:pt x="755903" y="457199"/>
                  </a:moveTo>
                  <a:lnTo>
                    <a:pt x="755903" y="400812"/>
                  </a:lnTo>
                  <a:lnTo>
                    <a:pt x="761999" y="406908"/>
                  </a:lnTo>
                  <a:lnTo>
                    <a:pt x="768095" y="406908"/>
                  </a:lnTo>
                  <a:lnTo>
                    <a:pt x="768095" y="451104"/>
                  </a:lnTo>
                  <a:lnTo>
                    <a:pt x="761999" y="451104"/>
                  </a:lnTo>
                  <a:lnTo>
                    <a:pt x="755903" y="457199"/>
                  </a:lnTo>
                  <a:close/>
                </a:path>
                <a:path w="1841500" h="579120">
                  <a:moveTo>
                    <a:pt x="1085087" y="406908"/>
                  </a:moveTo>
                  <a:lnTo>
                    <a:pt x="1078991" y="406908"/>
                  </a:lnTo>
                  <a:lnTo>
                    <a:pt x="1085087" y="400812"/>
                  </a:lnTo>
                  <a:lnTo>
                    <a:pt x="1085087" y="406908"/>
                  </a:lnTo>
                  <a:close/>
                </a:path>
                <a:path w="1841500" h="579120">
                  <a:moveTo>
                    <a:pt x="632667" y="463988"/>
                  </a:moveTo>
                  <a:lnTo>
                    <a:pt x="600455" y="451104"/>
                  </a:lnTo>
                  <a:lnTo>
                    <a:pt x="755903" y="451104"/>
                  </a:lnTo>
                  <a:lnTo>
                    <a:pt x="755903" y="452628"/>
                  </a:lnTo>
                  <a:lnTo>
                    <a:pt x="635507" y="452628"/>
                  </a:lnTo>
                  <a:lnTo>
                    <a:pt x="632667" y="463988"/>
                  </a:lnTo>
                  <a:close/>
                </a:path>
                <a:path w="1841500" h="579120">
                  <a:moveTo>
                    <a:pt x="768095" y="457199"/>
                  </a:moveTo>
                  <a:lnTo>
                    <a:pt x="755903" y="457199"/>
                  </a:lnTo>
                  <a:lnTo>
                    <a:pt x="761999" y="451104"/>
                  </a:lnTo>
                  <a:lnTo>
                    <a:pt x="768095" y="451104"/>
                  </a:lnTo>
                  <a:lnTo>
                    <a:pt x="768095" y="457199"/>
                  </a:lnTo>
                  <a:close/>
                </a:path>
                <a:path w="1841500" h="579120">
                  <a:moveTo>
                    <a:pt x="1085087" y="457199"/>
                  </a:moveTo>
                  <a:lnTo>
                    <a:pt x="1078991" y="451104"/>
                  </a:lnTo>
                  <a:lnTo>
                    <a:pt x="1085087" y="451104"/>
                  </a:lnTo>
                  <a:lnTo>
                    <a:pt x="1085087" y="457199"/>
                  </a:lnTo>
                  <a:close/>
                </a:path>
                <a:path w="1841500" h="579120">
                  <a:moveTo>
                    <a:pt x="1193962" y="457199"/>
                  </a:moveTo>
                  <a:lnTo>
                    <a:pt x="1085087" y="457199"/>
                  </a:lnTo>
                  <a:lnTo>
                    <a:pt x="1085087" y="451104"/>
                  </a:lnTo>
                  <a:lnTo>
                    <a:pt x="1240535" y="451104"/>
                  </a:lnTo>
                  <a:lnTo>
                    <a:pt x="1236725" y="452628"/>
                  </a:lnTo>
                  <a:lnTo>
                    <a:pt x="1205483" y="452628"/>
                  </a:lnTo>
                  <a:lnTo>
                    <a:pt x="1193962" y="457199"/>
                  </a:lnTo>
                  <a:close/>
                </a:path>
                <a:path w="1841500" h="579120">
                  <a:moveTo>
                    <a:pt x="920495" y="579120"/>
                  </a:moveTo>
                  <a:lnTo>
                    <a:pt x="632667" y="463988"/>
                  </a:lnTo>
                  <a:lnTo>
                    <a:pt x="635507" y="452628"/>
                  </a:lnTo>
                  <a:lnTo>
                    <a:pt x="920495" y="565718"/>
                  </a:lnTo>
                  <a:lnTo>
                    <a:pt x="917447" y="566928"/>
                  </a:lnTo>
                  <a:lnTo>
                    <a:pt x="950975" y="566928"/>
                  </a:lnTo>
                  <a:lnTo>
                    <a:pt x="920495" y="579120"/>
                  </a:lnTo>
                  <a:close/>
                </a:path>
                <a:path w="1841500" h="579120">
                  <a:moveTo>
                    <a:pt x="768095" y="464819"/>
                  </a:moveTo>
                  <a:lnTo>
                    <a:pt x="666231" y="464819"/>
                  </a:lnTo>
                  <a:lnTo>
                    <a:pt x="635507" y="452628"/>
                  </a:lnTo>
                  <a:lnTo>
                    <a:pt x="755903" y="452628"/>
                  </a:lnTo>
                  <a:lnTo>
                    <a:pt x="755903" y="457199"/>
                  </a:lnTo>
                  <a:lnTo>
                    <a:pt x="768095" y="457199"/>
                  </a:lnTo>
                  <a:lnTo>
                    <a:pt x="768095" y="464819"/>
                  </a:lnTo>
                  <a:close/>
                </a:path>
                <a:path w="1841500" h="579120">
                  <a:moveTo>
                    <a:pt x="950975" y="566928"/>
                  </a:moveTo>
                  <a:lnTo>
                    <a:pt x="923543" y="566928"/>
                  </a:lnTo>
                  <a:lnTo>
                    <a:pt x="920495" y="565718"/>
                  </a:lnTo>
                  <a:lnTo>
                    <a:pt x="1205483" y="452628"/>
                  </a:lnTo>
                  <a:lnTo>
                    <a:pt x="1208323" y="463988"/>
                  </a:lnTo>
                  <a:lnTo>
                    <a:pt x="950975" y="566928"/>
                  </a:lnTo>
                  <a:close/>
                </a:path>
                <a:path w="1841500" h="579120">
                  <a:moveTo>
                    <a:pt x="1208323" y="463988"/>
                  </a:moveTo>
                  <a:lnTo>
                    <a:pt x="1205483" y="452628"/>
                  </a:lnTo>
                  <a:lnTo>
                    <a:pt x="1236725" y="452628"/>
                  </a:lnTo>
                  <a:lnTo>
                    <a:pt x="1208323" y="463988"/>
                  </a:lnTo>
                  <a:close/>
                </a:path>
                <a:path w="1841500" h="579120">
                  <a:moveTo>
                    <a:pt x="634745" y="464819"/>
                  </a:moveTo>
                  <a:lnTo>
                    <a:pt x="632459" y="464819"/>
                  </a:lnTo>
                  <a:lnTo>
                    <a:pt x="632667" y="463988"/>
                  </a:lnTo>
                  <a:lnTo>
                    <a:pt x="634745" y="464819"/>
                  </a:lnTo>
                  <a:close/>
                </a:path>
                <a:path w="1841500" h="579120">
                  <a:moveTo>
                    <a:pt x="1208531" y="464819"/>
                  </a:moveTo>
                  <a:lnTo>
                    <a:pt x="1206245" y="464819"/>
                  </a:lnTo>
                  <a:lnTo>
                    <a:pt x="1208323" y="463988"/>
                  </a:lnTo>
                  <a:lnTo>
                    <a:pt x="1208531" y="464819"/>
                  </a:lnTo>
                  <a:close/>
                </a:path>
                <a:path w="1841500" h="579120">
                  <a:moveTo>
                    <a:pt x="923543" y="566928"/>
                  </a:moveTo>
                  <a:lnTo>
                    <a:pt x="917447" y="566928"/>
                  </a:lnTo>
                  <a:lnTo>
                    <a:pt x="920495" y="565718"/>
                  </a:lnTo>
                  <a:lnTo>
                    <a:pt x="923543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5042916" y="3765803"/>
            <a:ext cx="2083435" cy="521334"/>
          </a:xfrm>
          <a:custGeom>
            <a:avLst/>
            <a:gdLst/>
            <a:ahLst/>
            <a:cxnLst/>
            <a:rect l="l" t="t" r="r" b="b"/>
            <a:pathLst>
              <a:path w="2083434" h="521335">
                <a:moveTo>
                  <a:pt x="2083308" y="260604"/>
                </a:moveTo>
                <a:lnTo>
                  <a:pt x="2081314" y="257556"/>
                </a:lnTo>
                <a:lnTo>
                  <a:pt x="2069096" y="238785"/>
                </a:lnTo>
                <a:lnTo>
                  <a:pt x="2069096" y="260604"/>
                </a:lnTo>
                <a:lnTo>
                  <a:pt x="1950720" y="440232"/>
                </a:lnTo>
                <a:lnTo>
                  <a:pt x="1950720" y="330708"/>
                </a:lnTo>
                <a:lnTo>
                  <a:pt x="1950720" y="324612"/>
                </a:lnTo>
                <a:lnTo>
                  <a:pt x="1950720" y="318516"/>
                </a:lnTo>
                <a:lnTo>
                  <a:pt x="1813560" y="318516"/>
                </a:lnTo>
                <a:lnTo>
                  <a:pt x="1813560" y="509016"/>
                </a:lnTo>
                <a:lnTo>
                  <a:pt x="12192" y="509016"/>
                </a:lnTo>
                <a:lnTo>
                  <a:pt x="12192" y="120396"/>
                </a:lnTo>
                <a:lnTo>
                  <a:pt x="12192" y="13716"/>
                </a:lnTo>
                <a:lnTo>
                  <a:pt x="1813560" y="13716"/>
                </a:lnTo>
                <a:lnTo>
                  <a:pt x="1813560" y="120396"/>
                </a:lnTo>
                <a:lnTo>
                  <a:pt x="1813560" y="204216"/>
                </a:lnTo>
                <a:lnTo>
                  <a:pt x="1950720" y="204216"/>
                </a:lnTo>
                <a:lnTo>
                  <a:pt x="1950720" y="196596"/>
                </a:lnTo>
                <a:lnTo>
                  <a:pt x="1950720" y="190500"/>
                </a:lnTo>
                <a:lnTo>
                  <a:pt x="1950720" y="120396"/>
                </a:lnTo>
                <a:lnTo>
                  <a:pt x="1950720" y="80987"/>
                </a:lnTo>
                <a:lnTo>
                  <a:pt x="1976691" y="120396"/>
                </a:lnTo>
                <a:lnTo>
                  <a:pt x="2069096" y="260604"/>
                </a:lnTo>
                <a:lnTo>
                  <a:pt x="2069096" y="238785"/>
                </a:lnTo>
                <a:lnTo>
                  <a:pt x="1992071" y="120396"/>
                </a:lnTo>
                <a:lnTo>
                  <a:pt x="1952409" y="59436"/>
                </a:lnTo>
                <a:lnTo>
                  <a:pt x="1938528" y="38100"/>
                </a:lnTo>
                <a:lnTo>
                  <a:pt x="1938528" y="62484"/>
                </a:lnTo>
                <a:lnTo>
                  <a:pt x="1938528" y="120396"/>
                </a:lnTo>
                <a:lnTo>
                  <a:pt x="1938528" y="190500"/>
                </a:lnTo>
                <a:lnTo>
                  <a:pt x="1827276" y="190500"/>
                </a:lnTo>
                <a:lnTo>
                  <a:pt x="1827276" y="120396"/>
                </a:lnTo>
                <a:lnTo>
                  <a:pt x="1827276" y="13716"/>
                </a:lnTo>
                <a:lnTo>
                  <a:pt x="1827276" y="6096"/>
                </a:lnTo>
                <a:lnTo>
                  <a:pt x="1827276" y="0"/>
                </a:lnTo>
                <a:lnTo>
                  <a:pt x="0" y="0"/>
                </a:lnTo>
                <a:lnTo>
                  <a:pt x="0" y="120396"/>
                </a:lnTo>
                <a:lnTo>
                  <a:pt x="0" y="521208"/>
                </a:lnTo>
                <a:lnTo>
                  <a:pt x="1827276" y="521208"/>
                </a:lnTo>
                <a:lnTo>
                  <a:pt x="1827276" y="515112"/>
                </a:lnTo>
                <a:lnTo>
                  <a:pt x="1827276" y="509016"/>
                </a:lnTo>
                <a:lnTo>
                  <a:pt x="1827276" y="330708"/>
                </a:lnTo>
                <a:lnTo>
                  <a:pt x="1938528" y="330708"/>
                </a:lnTo>
                <a:lnTo>
                  <a:pt x="1938528" y="458724"/>
                </a:lnTo>
                <a:lnTo>
                  <a:pt x="1938528" y="483108"/>
                </a:lnTo>
                <a:lnTo>
                  <a:pt x="1952409" y="461772"/>
                </a:lnTo>
                <a:lnTo>
                  <a:pt x="2081314" y="263652"/>
                </a:lnTo>
                <a:lnTo>
                  <a:pt x="2083308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241545" y="5326557"/>
            <a:ext cx="5685155" cy="126555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Follow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analysis process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(about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how)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Understand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as-is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(current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environment)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Identify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improvement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opportunities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(changes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needed)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Develop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to-be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(future</a:t>
            </a:r>
            <a:r>
              <a:rPr dirty="0" sz="1800" spc="-10">
                <a:latin typeface="Times New Roman"/>
                <a:cs typeface="Times New Roman"/>
              </a:rPr>
              <a:t> environment)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79571" y="3801861"/>
            <a:ext cx="36772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5"/>
              </a:spcBef>
              <a:tabLst>
                <a:tab pos="2473325" algn="l"/>
                <a:tab pos="2674620" algn="l"/>
              </a:tabLst>
            </a:pP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</a:t>
            </a:r>
            <a:r>
              <a:rPr dirty="0" sz="1400" b="1">
                <a:latin typeface="Tahoma"/>
                <a:cs typeface="Tahoma"/>
              </a:rPr>
              <a:t>	</a:t>
            </a:r>
            <a:r>
              <a:rPr dirty="0" sz="1400" spc="-10" b="1">
                <a:latin typeface="Tahoma"/>
                <a:cs typeface="Tahoma"/>
              </a:rPr>
              <a:t>Development Automation</a:t>
            </a:r>
            <a:r>
              <a:rPr dirty="0" sz="1400" b="1">
                <a:latin typeface="Tahoma"/>
                <a:cs typeface="Tahoma"/>
              </a:rPr>
              <a:t>		</a:t>
            </a:r>
            <a:r>
              <a:rPr dirty="0" sz="1400" spc="-10" b="1">
                <a:latin typeface="Tahoma"/>
                <a:cs typeface="Tahoma"/>
              </a:rPr>
              <a:t>Planning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328916" y="4530852"/>
            <a:ext cx="1841500" cy="699770"/>
            <a:chOff x="7328916" y="4530852"/>
            <a:chExt cx="1841500" cy="699770"/>
          </a:xfrm>
        </p:grpSpPr>
        <p:sp>
          <p:nvSpPr>
            <p:cNvPr id="14" name="object 14" descr=""/>
            <p:cNvSpPr/>
            <p:nvPr/>
          </p:nvSpPr>
          <p:spPr>
            <a:xfrm>
              <a:off x="7335012" y="4538472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2435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328916" y="4530852"/>
              <a:ext cx="1841500" cy="699770"/>
            </a:xfrm>
            <a:custGeom>
              <a:avLst/>
              <a:gdLst/>
              <a:ahLst/>
              <a:cxnLst/>
              <a:rect l="l" t="t" r="r" b="b"/>
              <a:pathLst>
                <a:path w="1841500" h="699770">
                  <a:moveTo>
                    <a:pt x="755904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515112"/>
                  </a:lnTo>
                  <a:lnTo>
                    <a:pt x="6096" y="515112"/>
                  </a:lnTo>
                  <a:lnTo>
                    <a:pt x="12192" y="521208"/>
                  </a:lnTo>
                  <a:lnTo>
                    <a:pt x="755904" y="521208"/>
                  </a:lnTo>
                  <a:lnTo>
                    <a:pt x="755904" y="527304"/>
                  </a:lnTo>
                  <a:close/>
                </a:path>
                <a:path w="1841500" h="699770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841500" h="699770">
                  <a:moveTo>
                    <a:pt x="1828800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828800" y="7620"/>
                  </a:lnTo>
                  <a:lnTo>
                    <a:pt x="1828800" y="13716"/>
                  </a:lnTo>
                  <a:close/>
                </a:path>
                <a:path w="1841500" h="699770">
                  <a:moveTo>
                    <a:pt x="1828800" y="521208"/>
                  </a:moveTo>
                  <a:lnTo>
                    <a:pt x="1828800" y="7620"/>
                  </a:lnTo>
                  <a:lnTo>
                    <a:pt x="1834896" y="13716"/>
                  </a:lnTo>
                  <a:lnTo>
                    <a:pt x="1840992" y="13716"/>
                  </a:lnTo>
                  <a:lnTo>
                    <a:pt x="1840992" y="515112"/>
                  </a:lnTo>
                  <a:lnTo>
                    <a:pt x="1834896" y="515112"/>
                  </a:lnTo>
                  <a:lnTo>
                    <a:pt x="1828800" y="521208"/>
                  </a:lnTo>
                  <a:close/>
                </a:path>
                <a:path w="1841500" h="699770">
                  <a:moveTo>
                    <a:pt x="1840992" y="13716"/>
                  </a:moveTo>
                  <a:lnTo>
                    <a:pt x="1834896" y="13716"/>
                  </a:lnTo>
                  <a:lnTo>
                    <a:pt x="1828800" y="7620"/>
                  </a:lnTo>
                  <a:lnTo>
                    <a:pt x="1840992" y="7620"/>
                  </a:lnTo>
                  <a:lnTo>
                    <a:pt x="1840992" y="13716"/>
                  </a:lnTo>
                  <a:close/>
                </a:path>
                <a:path w="1841500" h="699770">
                  <a:moveTo>
                    <a:pt x="12192" y="521208"/>
                  </a:moveTo>
                  <a:lnTo>
                    <a:pt x="6096" y="515112"/>
                  </a:lnTo>
                  <a:lnTo>
                    <a:pt x="12192" y="515112"/>
                  </a:lnTo>
                  <a:lnTo>
                    <a:pt x="12192" y="521208"/>
                  </a:lnTo>
                  <a:close/>
                </a:path>
                <a:path w="1841500" h="699770">
                  <a:moveTo>
                    <a:pt x="768096" y="527304"/>
                  </a:moveTo>
                  <a:lnTo>
                    <a:pt x="762000" y="527304"/>
                  </a:lnTo>
                  <a:lnTo>
                    <a:pt x="755904" y="521208"/>
                  </a:lnTo>
                  <a:lnTo>
                    <a:pt x="12192" y="521208"/>
                  </a:lnTo>
                  <a:lnTo>
                    <a:pt x="12192" y="515112"/>
                  </a:lnTo>
                  <a:lnTo>
                    <a:pt x="768096" y="515112"/>
                  </a:lnTo>
                  <a:lnTo>
                    <a:pt x="768096" y="527304"/>
                  </a:lnTo>
                  <a:close/>
                </a:path>
                <a:path w="1841500" h="699770">
                  <a:moveTo>
                    <a:pt x="1174760" y="585216"/>
                  </a:moveTo>
                  <a:lnTo>
                    <a:pt x="1072896" y="585216"/>
                  </a:lnTo>
                  <a:lnTo>
                    <a:pt x="1072896" y="515112"/>
                  </a:lnTo>
                  <a:lnTo>
                    <a:pt x="1828800" y="515112"/>
                  </a:lnTo>
                  <a:lnTo>
                    <a:pt x="1828800" y="521208"/>
                  </a:lnTo>
                  <a:lnTo>
                    <a:pt x="1085088" y="521208"/>
                  </a:lnTo>
                  <a:lnTo>
                    <a:pt x="1078992" y="527304"/>
                  </a:lnTo>
                  <a:lnTo>
                    <a:pt x="1085088" y="527304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9120"/>
                  </a:lnTo>
                  <a:lnTo>
                    <a:pt x="1190122" y="579120"/>
                  </a:lnTo>
                  <a:lnTo>
                    <a:pt x="1174760" y="585216"/>
                  </a:lnTo>
                  <a:close/>
                </a:path>
                <a:path w="1841500" h="699770">
                  <a:moveTo>
                    <a:pt x="1840992" y="527304"/>
                  </a:moveTo>
                  <a:lnTo>
                    <a:pt x="1085088" y="527304"/>
                  </a:lnTo>
                  <a:lnTo>
                    <a:pt x="1085088" y="521208"/>
                  </a:lnTo>
                  <a:lnTo>
                    <a:pt x="1828800" y="521208"/>
                  </a:lnTo>
                  <a:lnTo>
                    <a:pt x="1834896" y="515112"/>
                  </a:lnTo>
                  <a:lnTo>
                    <a:pt x="1840992" y="515112"/>
                  </a:lnTo>
                  <a:lnTo>
                    <a:pt x="1840992" y="527304"/>
                  </a:lnTo>
                  <a:close/>
                </a:path>
                <a:path w="1841500" h="699770">
                  <a:moveTo>
                    <a:pt x="755904" y="579120"/>
                  </a:moveTo>
                  <a:lnTo>
                    <a:pt x="755904" y="521208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5904" y="579120"/>
                  </a:lnTo>
                  <a:close/>
                </a:path>
                <a:path w="1841500" h="699770">
                  <a:moveTo>
                    <a:pt x="1085088" y="527304"/>
                  </a:moveTo>
                  <a:lnTo>
                    <a:pt x="1078992" y="527304"/>
                  </a:lnTo>
                  <a:lnTo>
                    <a:pt x="1085088" y="521208"/>
                  </a:lnTo>
                  <a:lnTo>
                    <a:pt x="1085088" y="527304"/>
                  </a:lnTo>
                  <a:close/>
                </a:path>
                <a:path w="1841500" h="699770">
                  <a:moveTo>
                    <a:pt x="632667" y="584384"/>
                  </a:moveTo>
                  <a:lnTo>
                    <a:pt x="600456" y="571500"/>
                  </a:lnTo>
                  <a:lnTo>
                    <a:pt x="755904" y="571500"/>
                  </a:lnTo>
                  <a:lnTo>
                    <a:pt x="755904" y="573024"/>
                  </a:lnTo>
                  <a:lnTo>
                    <a:pt x="635508" y="573024"/>
                  </a:lnTo>
                  <a:lnTo>
                    <a:pt x="632667" y="584384"/>
                  </a:lnTo>
                  <a:close/>
                </a:path>
                <a:path w="1841500" h="699770">
                  <a:moveTo>
                    <a:pt x="768096" y="579120"/>
                  </a:moveTo>
                  <a:lnTo>
                    <a:pt x="755904" y="579120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9120"/>
                  </a:lnTo>
                  <a:close/>
                </a:path>
                <a:path w="1841500" h="699770">
                  <a:moveTo>
                    <a:pt x="1085088" y="579120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9120"/>
                  </a:lnTo>
                  <a:close/>
                </a:path>
                <a:path w="1841500" h="699770">
                  <a:moveTo>
                    <a:pt x="1190122" y="579120"/>
                  </a:moveTo>
                  <a:lnTo>
                    <a:pt x="1085088" y="579120"/>
                  </a:lnTo>
                  <a:lnTo>
                    <a:pt x="1085088" y="571500"/>
                  </a:lnTo>
                  <a:lnTo>
                    <a:pt x="1240536" y="571500"/>
                  </a:lnTo>
                  <a:lnTo>
                    <a:pt x="1236726" y="573024"/>
                  </a:lnTo>
                  <a:lnTo>
                    <a:pt x="1205484" y="573024"/>
                  </a:lnTo>
                  <a:lnTo>
                    <a:pt x="1190122" y="579120"/>
                  </a:lnTo>
                  <a:close/>
                </a:path>
                <a:path w="1841500" h="699770">
                  <a:moveTo>
                    <a:pt x="920496" y="699516"/>
                  </a:moveTo>
                  <a:lnTo>
                    <a:pt x="632667" y="584384"/>
                  </a:lnTo>
                  <a:lnTo>
                    <a:pt x="635508" y="573024"/>
                  </a:lnTo>
                  <a:lnTo>
                    <a:pt x="920496" y="686114"/>
                  </a:lnTo>
                  <a:lnTo>
                    <a:pt x="917448" y="687324"/>
                  </a:lnTo>
                  <a:lnTo>
                    <a:pt x="950975" y="687324"/>
                  </a:lnTo>
                  <a:lnTo>
                    <a:pt x="920496" y="699516"/>
                  </a:lnTo>
                  <a:close/>
                </a:path>
                <a:path w="1841500" h="699770">
                  <a:moveTo>
                    <a:pt x="768096" y="585216"/>
                  </a:moveTo>
                  <a:lnTo>
                    <a:pt x="666231" y="585216"/>
                  </a:lnTo>
                  <a:lnTo>
                    <a:pt x="635508" y="573024"/>
                  </a:lnTo>
                  <a:lnTo>
                    <a:pt x="755904" y="573024"/>
                  </a:lnTo>
                  <a:lnTo>
                    <a:pt x="755904" y="579120"/>
                  </a:lnTo>
                  <a:lnTo>
                    <a:pt x="768096" y="579120"/>
                  </a:lnTo>
                  <a:lnTo>
                    <a:pt x="768096" y="585216"/>
                  </a:lnTo>
                  <a:close/>
                </a:path>
                <a:path w="1841500" h="699770">
                  <a:moveTo>
                    <a:pt x="950975" y="687324"/>
                  </a:moveTo>
                  <a:lnTo>
                    <a:pt x="923544" y="687324"/>
                  </a:lnTo>
                  <a:lnTo>
                    <a:pt x="920496" y="686114"/>
                  </a:lnTo>
                  <a:lnTo>
                    <a:pt x="1205484" y="573024"/>
                  </a:lnTo>
                  <a:lnTo>
                    <a:pt x="1208324" y="584384"/>
                  </a:lnTo>
                  <a:lnTo>
                    <a:pt x="950975" y="687324"/>
                  </a:lnTo>
                  <a:close/>
                </a:path>
                <a:path w="1841500" h="699770">
                  <a:moveTo>
                    <a:pt x="1208324" y="584384"/>
                  </a:moveTo>
                  <a:lnTo>
                    <a:pt x="1205484" y="573024"/>
                  </a:lnTo>
                  <a:lnTo>
                    <a:pt x="1236726" y="573024"/>
                  </a:lnTo>
                  <a:lnTo>
                    <a:pt x="1208324" y="584384"/>
                  </a:lnTo>
                  <a:close/>
                </a:path>
                <a:path w="1841500" h="699770">
                  <a:moveTo>
                    <a:pt x="634745" y="585216"/>
                  </a:moveTo>
                  <a:lnTo>
                    <a:pt x="632460" y="585216"/>
                  </a:lnTo>
                  <a:lnTo>
                    <a:pt x="632667" y="584384"/>
                  </a:lnTo>
                  <a:lnTo>
                    <a:pt x="634745" y="585216"/>
                  </a:lnTo>
                  <a:close/>
                </a:path>
                <a:path w="1841500" h="699770">
                  <a:moveTo>
                    <a:pt x="1208532" y="585216"/>
                  </a:moveTo>
                  <a:lnTo>
                    <a:pt x="1206246" y="585216"/>
                  </a:lnTo>
                  <a:lnTo>
                    <a:pt x="1208324" y="584384"/>
                  </a:lnTo>
                  <a:lnTo>
                    <a:pt x="1208532" y="585216"/>
                  </a:lnTo>
                  <a:close/>
                </a:path>
                <a:path w="1841500" h="699770">
                  <a:moveTo>
                    <a:pt x="923544" y="687324"/>
                  </a:moveTo>
                  <a:lnTo>
                    <a:pt x="917448" y="687324"/>
                  </a:lnTo>
                  <a:lnTo>
                    <a:pt x="920496" y="686114"/>
                  </a:lnTo>
                  <a:lnTo>
                    <a:pt x="923544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514360" y="4673638"/>
            <a:ext cx="14687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328916" y="5298947"/>
            <a:ext cx="1841500" cy="698500"/>
            <a:chOff x="7328916" y="5298947"/>
            <a:chExt cx="1841500" cy="698500"/>
          </a:xfrm>
        </p:grpSpPr>
        <p:sp>
          <p:nvSpPr>
            <p:cNvPr id="18" name="object 18" descr=""/>
            <p:cNvSpPr/>
            <p:nvPr/>
          </p:nvSpPr>
          <p:spPr>
            <a:xfrm>
              <a:off x="7335012" y="5305044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2435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28916" y="5298947"/>
              <a:ext cx="1841500" cy="698500"/>
            </a:xfrm>
            <a:custGeom>
              <a:avLst/>
              <a:gdLst/>
              <a:ahLst/>
              <a:cxnLst/>
              <a:rect l="l" t="t" r="r" b="b"/>
              <a:pathLst>
                <a:path w="1841500" h="698500">
                  <a:moveTo>
                    <a:pt x="755904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13587"/>
                  </a:lnTo>
                  <a:lnTo>
                    <a:pt x="6096" y="513587"/>
                  </a:lnTo>
                  <a:lnTo>
                    <a:pt x="12192" y="519684"/>
                  </a:lnTo>
                  <a:lnTo>
                    <a:pt x="755904" y="519684"/>
                  </a:lnTo>
                  <a:lnTo>
                    <a:pt x="755904" y="525780"/>
                  </a:lnTo>
                  <a:close/>
                </a:path>
                <a:path w="18415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41500" h="698500">
                  <a:moveTo>
                    <a:pt x="18288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1500" h="698500">
                  <a:moveTo>
                    <a:pt x="1828800" y="519684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0992" y="12192"/>
                  </a:lnTo>
                  <a:lnTo>
                    <a:pt x="1840992" y="513587"/>
                  </a:lnTo>
                  <a:lnTo>
                    <a:pt x="1834896" y="513587"/>
                  </a:lnTo>
                  <a:lnTo>
                    <a:pt x="1828800" y="519684"/>
                  </a:lnTo>
                  <a:close/>
                </a:path>
                <a:path w="1841500" h="698500">
                  <a:moveTo>
                    <a:pt x="1840992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0992" y="6096"/>
                  </a:lnTo>
                  <a:lnTo>
                    <a:pt x="1840992" y="12192"/>
                  </a:lnTo>
                  <a:close/>
                </a:path>
                <a:path w="1841500" h="698500">
                  <a:moveTo>
                    <a:pt x="12192" y="519684"/>
                  </a:moveTo>
                  <a:lnTo>
                    <a:pt x="6096" y="513587"/>
                  </a:lnTo>
                  <a:lnTo>
                    <a:pt x="12192" y="513587"/>
                  </a:lnTo>
                  <a:lnTo>
                    <a:pt x="12192" y="519684"/>
                  </a:lnTo>
                  <a:close/>
                </a:path>
                <a:path w="1841500" h="698500">
                  <a:moveTo>
                    <a:pt x="768096" y="525780"/>
                  </a:moveTo>
                  <a:lnTo>
                    <a:pt x="762000" y="525780"/>
                  </a:lnTo>
                  <a:lnTo>
                    <a:pt x="755904" y="519684"/>
                  </a:lnTo>
                  <a:lnTo>
                    <a:pt x="12192" y="519684"/>
                  </a:lnTo>
                  <a:lnTo>
                    <a:pt x="12192" y="513587"/>
                  </a:lnTo>
                  <a:lnTo>
                    <a:pt x="768096" y="513587"/>
                  </a:lnTo>
                  <a:lnTo>
                    <a:pt x="768096" y="525780"/>
                  </a:lnTo>
                  <a:close/>
                </a:path>
                <a:path w="1841500" h="698500">
                  <a:moveTo>
                    <a:pt x="1174760" y="583692"/>
                  </a:moveTo>
                  <a:lnTo>
                    <a:pt x="1072896" y="583692"/>
                  </a:lnTo>
                  <a:lnTo>
                    <a:pt x="1072896" y="513587"/>
                  </a:lnTo>
                  <a:lnTo>
                    <a:pt x="1828800" y="513587"/>
                  </a:lnTo>
                  <a:lnTo>
                    <a:pt x="1828800" y="519684"/>
                  </a:lnTo>
                  <a:lnTo>
                    <a:pt x="1085088" y="519684"/>
                  </a:lnTo>
                  <a:lnTo>
                    <a:pt x="1078992" y="525780"/>
                  </a:lnTo>
                  <a:lnTo>
                    <a:pt x="1085088" y="525780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7596"/>
                  </a:lnTo>
                  <a:lnTo>
                    <a:pt x="1190122" y="577596"/>
                  </a:lnTo>
                  <a:lnTo>
                    <a:pt x="1174760" y="583692"/>
                  </a:lnTo>
                  <a:close/>
                </a:path>
                <a:path w="1841500" h="698500">
                  <a:moveTo>
                    <a:pt x="1840992" y="525780"/>
                  </a:moveTo>
                  <a:lnTo>
                    <a:pt x="1085088" y="525780"/>
                  </a:lnTo>
                  <a:lnTo>
                    <a:pt x="1085088" y="519684"/>
                  </a:lnTo>
                  <a:lnTo>
                    <a:pt x="1828800" y="519684"/>
                  </a:lnTo>
                  <a:lnTo>
                    <a:pt x="1834896" y="513587"/>
                  </a:lnTo>
                  <a:lnTo>
                    <a:pt x="1840992" y="513587"/>
                  </a:lnTo>
                  <a:lnTo>
                    <a:pt x="1840992" y="525780"/>
                  </a:lnTo>
                  <a:close/>
                </a:path>
                <a:path w="1841500" h="698500">
                  <a:moveTo>
                    <a:pt x="755904" y="577596"/>
                  </a:moveTo>
                  <a:lnTo>
                    <a:pt x="755904" y="519684"/>
                  </a:lnTo>
                  <a:lnTo>
                    <a:pt x="762000" y="525780"/>
                  </a:lnTo>
                  <a:lnTo>
                    <a:pt x="768096" y="525780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5904" y="577596"/>
                  </a:lnTo>
                  <a:close/>
                </a:path>
                <a:path w="1841500" h="698500">
                  <a:moveTo>
                    <a:pt x="1085088" y="525780"/>
                  </a:moveTo>
                  <a:lnTo>
                    <a:pt x="1078992" y="525780"/>
                  </a:lnTo>
                  <a:lnTo>
                    <a:pt x="1085088" y="519684"/>
                  </a:lnTo>
                  <a:lnTo>
                    <a:pt x="1085088" y="525780"/>
                  </a:lnTo>
                  <a:close/>
                </a:path>
                <a:path w="1841500" h="698500">
                  <a:moveTo>
                    <a:pt x="920496" y="697992"/>
                  </a:moveTo>
                  <a:lnTo>
                    <a:pt x="600456" y="571500"/>
                  </a:lnTo>
                  <a:lnTo>
                    <a:pt x="635508" y="571500"/>
                  </a:lnTo>
                  <a:lnTo>
                    <a:pt x="632460" y="583692"/>
                  </a:lnTo>
                  <a:lnTo>
                    <a:pt x="666231" y="583692"/>
                  </a:lnTo>
                  <a:lnTo>
                    <a:pt x="920496" y="684590"/>
                  </a:lnTo>
                  <a:lnTo>
                    <a:pt x="917448" y="685800"/>
                  </a:lnTo>
                  <a:lnTo>
                    <a:pt x="951343" y="685800"/>
                  </a:lnTo>
                  <a:lnTo>
                    <a:pt x="920496" y="697992"/>
                  </a:lnTo>
                  <a:close/>
                </a:path>
                <a:path w="1841500" h="698500">
                  <a:moveTo>
                    <a:pt x="666231" y="583692"/>
                  </a:moveTo>
                  <a:lnTo>
                    <a:pt x="632460" y="583692"/>
                  </a:lnTo>
                  <a:lnTo>
                    <a:pt x="635508" y="571500"/>
                  </a:lnTo>
                  <a:lnTo>
                    <a:pt x="666231" y="583692"/>
                  </a:lnTo>
                  <a:close/>
                </a:path>
                <a:path w="1841500" h="698500">
                  <a:moveTo>
                    <a:pt x="768096" y="583692"/>
                  </a:moveTo>
                  <a:lnTo>
                    <a:pt x="666231" y="583692"/>
                  </a:lnTo>
                  <a:lnTo>
                    <a:pt x="635508" y="571500"/>
                  </a:lnTo>
                  <a:lnTo>
                    <a:pt x="755904" y="571500"/>
                  </a:lnTo>
                  <a:lnTo>
                    <a:pt x="755904" y="577596"/>
                  </a:lnTo>
                  <a:lnTo>
                    <a:pt x="768096" y="577596"/>
                  </a:lnTo>
                  <a:lnTo>
                    <a:pt x="768096" y="583692"/>
                  </a:lnTo>
                  <a:close/>
                </a:path>
                <a:path w="1841500" h="698500">
                  <a:moveTo>
                    <a:pt x="768096" y="577596"/>
                  </a:moveTo>
                  <a:lnTo>
                    <a:pt x="755904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1500" h="698500">
                  <a:moveTo>
                    <a:pt x="1085088" y="577596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7596"/>
                  </a:lnTo>
                  <a:close/>
                </a:path>
                <a:path w="1841500" h="698500">
                  <a:moveTo>
                    <a:pt x="1190122" y="577596"/>
                  </a:moveTo>
                  <a:lnTo>
                    <a:pt x="1085088" y="577596"/>
                  </a:lnTo>
                  <a:lnTo>
                    <a:pt x="1085088" y="571500"/>
                  </a:lnTo>
                  <a:lnTo>
                    <a:pt x="1205484" y="571500"/>
                  </a:lnTo>
                  <a:lnTo>
                    <a:pt x="1190122" y="577596"/>
                  </a:lnTo>
                  <a:close/>
                </a:path>
                <a:path w="1841500" h="698500">
                  <a:moveTo>
                    <a:pt x="951343" y="685800"/>
                  </a:moveTo>
                  <a:lnTo>
                    <a:pt x="923544" y="685800"/>
                  </a:lnTo>
                  <a:lnTo>
                    <a:pt x="920496" y="684590"/>
                  </a:lnTo>
                  <a:lnTo>
                    <a:pt x="1205484" y="571500"/>
                  </a:lnTo>
                  <a:lnTo>
                    <a:pt x="1208532" y="583692"/>
                  </a:lnTo>
                  <a:lnTo>
                    <a:pt x="1209688" y="583692"/>
                  </a:lnTo>
                  <a:lnTo>
                    <a:pt x="951343" y="685800"/>
                  </a:lnTo>
                  <a:close/>
                </a:path>
                <a:path w="1841500" h="698500">
                  <a:moveTo>
                    <a:pt x="1209688" y="583692"/>
                  </a:moveTo>
                  <a:lnTo>
                    <a:pt x="1208532" y="583692"/>
                  </a:lnTo>
                  <a:lnTo>
                    <a:pt x="1205484" y="571500"/>
                  </a:lnTo>
                  <a:lnTo>
                    <a:pt x="1240536" y="571500"/>
                  </a:lnTo>
                  <a:lnTo>
                    <a:pt x="1209688" y="583692"/>
                  </a:lnTo>
                  <a:close/>
                </a:path>
                <a:path w="1841500" h="698500">
                  <a:moveTo>
                    <a:pt x="923544" y="685800"/>
                  </a:moveTo>
                  <a:lnTo>
                    <a:pt x="917448" y="685800"/>
                  </a:lnTo>
                  <a:lnTo>
                    <a:pt x="920496" y="684590"/>
                  </a:lnTo>
                  <a:lnTo>
                    <a:pt x="923544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575305" y="5440166"/>
            <a:ext cx="13468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110983" y="6051803"/>
            <a:ext cx="2059305" cy="533400"/>
            <a:chOff x="7110983" y="6051803"/>
            <a:chExt cx="2059305" cy="533400"/>
          </a:xfrm>
        </p:grpSpPr>
        <p:sp>
          <p:nvSpPr>
            <p:cNvPr id="22" name="object 22" descr=""/>
            <p:cNvSpPr/>
            <p:nvPr/>
          </p:nvSpPr>
          <p:spPr>
            <a:xfrm>
              <a:off x="7118603" y="6057899"/>
              <a:ext cx="2045335" cy="521334"/>
            </a:xfrm>
            <a:custGeom>
              <a:avLst/>
              <a:gdLst/>
              <a:ahLst/>
              <a:cxnLst/>
              <a:rect l="l" t="t" r="r" b="b"/>
              <a:pathLst>
                <a:path w="2045334" h="521334">
                  <a:moveTo>
                    <a:pt x="2045208" y="521208"/>
                  </a:moveTo>
                  <a:lnTo>
                    <a:pt x="231648" y="521208"/>
                  </a:lnTo>
                  <a:lnTo>
                    <a:pt x="231648" y="313944"/>
                  </a:lnTo>
                  <a:lnTo>
                    <a:pt x="141732" y="313944"/>
                  </a:lnTo>
                  <a:lnTo>
                    <a:pt x="141732" y="461772"/>
                  </a:lnTo>
                  <a:lnTo>
                    <a:pt x="0" y="260604"/>
                  </a:lnTo>
                  <a:lnTo>
                    <a:pt x="141732" y="60960"/>
                  </a:lnTo>
                  <a:lnTo>
                    <a:pt x="141732" y="208788"/>
                  </a:lnTo>
                  <a:lnTo>
                    <a:pt x="231648" y="208788"/>
                  </a:lnTo>
                  <a:lnTo>
                    <a:pt x="231648" y="0"/>
                  </a:lnTo>
                  <a:lnTo>
                    <a:pt x="2045208" y="0"/>
                  </a:lnTo>
                  <a:lnTo>
                    <a:pt x="2045208" y="52120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10983" y="6051803"/>
              <a:ext cx="2059305" cy="533400"/>
            </a:xfrm>
            <a:custGeom>
              <a:avLst/>
              <a:gdLst/>
              <a:ahLst/>
              <a:cxnLst/>
              <a:rect l="l" t="t" r="r" b="b"/>
              <a:pathLst>
                <a:path w="2059304" h="533400">
                  <a:moveTo>
                    <a:pt x="233172" y="214884"/>
                  </a:moveTo>
                  <a:lnTo>
                    <a:pt x="233172" y="0"/>
                  </a:lnTo>
                  <a:lnTo>
                    <a:pt x="2058924" y="0"/>
                  </a:lnTo>
                  <a:lnTo>
                    <a:pt x="2058924" y="6095"/>
                  </a:lnTo>
                  <a:lnTo>
                    <a:pt x="245364" y="6095"/>
                  </a:lnTo>
                  <a:lnTo>
                    <a:pt x="239268" y="13716"/>
                  </a:lnTo>
                  <a:lnTo>
                    <a:pt x="245364" y="13716"/>
                  </a:lnTo>
                  <a:lnTo>
                    <a:pt x="245364" y="208788"/>
                  </a:lnTo>
                  <a:lnTo>
                    <a:pt x="239268" y="208788"/>
                  </a:lnTo>
                  <a:lnTo>
                    <a:pt x="233172" y="214884"/>
                  </a:lnTo>
                  <a:close/>
                </a:path>
                <a:path w="2059304" h="533400">
                  <a:moveTo>
                    <a:pt x="245364" y="13716"/>
                  </a:moveTo>
                  <a:lnTo>
                    <a:pt x="239268" y="13716"/>
                  </a:lnTo>
                  <a:lnTo>
                    <a:pt x="245364" y="6095"/>
                  </a:lnTo>
                  <a:lnTo>
                    <a:pt x="245364" y="13716"/>
                  </a:lnTo>
                  <a:close/>
                </a:path>
                <a:path w="2059304" h="533400">
                  <a:moveTo>
                    <a:pt x="2046732" y="13716"/>
                  </a:moveTo>
                  <a:lnTo>
                    <a:pt x="245364" y="13716"/>
                  </a:lnTo>
                  <a:lnTo>
                    <a:pt x="245364" y="6095"/>
                  </a:lnTo>
                  <a:lnTo>
                    <a:pt x="2046732" y="6095"/>
                  </a:lnTo>
                  <a:lnTo>
                    <a:pt x="2046732" y="13716"/>
                  </a:lnTo>
                  <a:close/>
                </a:path>
                <a:path w="2059304" h="533400">
                  <a:moveTo>
                    <a:pt x="2046732" y="527304"/>
                  </a:moveTo>
                  <a:lnTo>
                    <a:pt x="2046732" y="6095"/>
                  </a:lnTo>
                  <a:lnTo>
                    <a:pt x="2052828" y="13716"/>
                  </a:lnTo>
                  <a:lnTo>
                    <a:pt x="2058924" y="13716"/>
                  </a:lnTo>
                  <a:lnTo>
                    <a:pt x="2058924" y="521208"/>
                  </a:lnTo>
                  <a:lnTo>
                    <a:pt x="2052828" y="521208"/>
                  </a:lnTo>
                  <a:lnTo>
                    <a:pt x="2046732" y="527304"/>
                  </a:lnTo>
                  <a:close/>
                </a:path>
                <a:path w="2059304" h="533400">
                  <a:moveTo>
                    <a:pt x="2058924" y="13716"/>
                  </a:moveTo>
                  <a:lnTo>
                    <a:pt x="2052828" y="13716"/>
                  </a:lnTo>
                  <a:lnTo>
                    <a:pt x="2046732" y="6095"/>
                  </a:lnTo>
                  <a:lnTo>
                    <a:pt x="2058924" y="6095"/>
                  </a:lnTo>
                  <a:lnTo>
                    <a:pt x="2058924" y="13716"/>
                  </a:lnTo>
                  <a:close/>
                </a:path>
                <a:path w="2059304" h="533400">
                  <a:moveTo>
                    <a:pt x="155448" y="487680"/>
                  </a:moveTo>
                  <a:lnTo>
                    <a:pt x="0" y="266700"/>
                  </a:lnTo>
                  <a:lnTo>
                    <a:pt x="155448" y="47243"/>
                  </a:lnTo>
                  <a:lnTo>
                    <a:pt x="155448" y="67056"/>
                  </a:lnTo>
                  <a:lnTo>
                    <a:pt x="143256" y="67056"/>
                  </a:lnTo>
                  <a:lnTo>
                    <a:pt x="143256" y="85410"/>
                  </a:lnTo>
                  <a:lnTo>
                    <a:pt x="19026" y="263652"/>
                  </a:lnTo>
                  <a:lnTo>
                    <a:pt x="13716" y="263652"/>
                  </a:lnTo>
                  <a:lnTo>
                    <a:pt x="13716" y="271272"/>
                  </a:lnTo>
                  <a:lnTo>
                    <a:pt x="19067" y="271272"/>
                  </a:lnTo>
                  <a:lnTo>
                    <a:pt x="143256" y="448105"/>
                  </a:lnTo>
                  <a:lnTo>
                    <a:pt x="143256" y="467868"/>
                  </a:lnTo>
                  <a:lnTo>
                    <a:pt x="155448" y="467868"/>
                  </a:lnTo>
                  <a:lnTo>
                    <a:pt x="155448" y="487680"/>
                  </a:lnTo>
                  <a:close/>
                </a:path>
                <a:path w="2059304" h="533400">
                  <a:moveTo>
                    <a:pt x="143256" y="85410"/>
                  </a:moveTo>
                  <a:lnTo>
                    <a:pt x="143256" y="67056"/>
                  </a:lnTo>
                  <a:lnTo>
                    <a:pt x="153924" y="70104"/>
                  </a:lnTo>
                  <a:lnTo>
                    <a:pt x="143256" y="85410"/>
                  </a:lnTo>
                  <a:close/>
                </a:path>
                <a:path w="2059304" h="533400">
                  <a:moveTo>
                    <a:pt x="245364" y="220980"/>
                  </a:moveTo>
                  <a:lnTo>
                    <a:pt x="143256" y="220980"/>
                  </a:lnTo>
                  <a:lnTo>
                    <a:pt x="143256" y="85410"/>
                  </a:lnTo>
                  <a:lnTo>
                    <a:pt x="153924" y="70104"/>
                  </a:lnTo>
                  <a:lnTo>
                    <a:pt x="143256" y="67056"/>
                  </a:lnTo>
                  <a:lnTo>
                    <a:pt x="155448" y="67056"/>
                  </a:lnTo>
                  <a:lnTo>
                    <a:pt x="155448" y="208788"/>
                  </a:lnTo>
                  <a:lnTo>
                    <a:pt x="149352" y="208788"/>
                  </a:lnTo>
                  <a:lnTo>
                    <a:pt x="155448" y="214884"/>
                  </a:lnTo>
                  <a:lnTo>
                    <a:pt x="245364" y="214884"/>
                  </a:lnTo>
                  <a:lnTo>
                    <a:pt x="245364" y="220980"/>
                  </a:lnTo>
                  <a:close/>
                </a:path>
                <a:path w="2059304" h="533400">
                  <a:moveTo>
                    <a:pt x="155448" y="214884"/>
                  </a:moveTo>
                  <a:lnTo>
                    <a:pt x="149352" y="208788"/>
                  </a:lnTo>
                  <a:lnTo>
                    <a:pt x="155448" y="208788"/>
                  </a:lnTo>
                  <a:lnTo>
                    <a:pt x="155448" y="214884"/>
                  </a:lnTo>
                  <a:close/>
                </a:path>
                <a:path w="2059304" h="533400">
                  <a:moveTo>
                    <a:pt x="233172" y="214884"/>
                  </a:moveTo>
                  <a:lnTo>
                    <a:pt x="155448" y="214884"/>
                  </a:lnTo>
                  <a:lnTo>
                    <a:pt x="155448" y="208788"/>
                  </a:lnTo>
                  <a:lnTo>
                    <a:pt x="233172" y="208788"/>
                  </a:lnTo>
                  <a:lnTo>
                    <a:pt x="233172" y="214884"/>
                  </a:lnTo>
                  <a:close/>
                </a:path>
                <a:path w="2059304" h="533400">
                  <a:moveTo>
                    <a:pt x="245364" y="214884"/>
                  </a:moveTo>
                  <a:lnTo>
                    <a:pt x="233172" y="214884"/>
                  </a:lnTo>
                  <a:lnTo>
                    <a:pt x="239268" y="208788"/>
                  </a:lnTo>
                  <a:lnTo>
                    <a:pt x="245364" y="208788"/>
                  </a:lnTo>
                  <a:lnTo>
                    <a:pt x="245364" y="214884"/>
                  </a:lnTo>
                  <a:close/>
                </a:path>
                <a:path w="2059304" h="533400">
                  <a:moveTo>
                    <a:pt x="13716" y="271272"/>
                  </a:moveTo>
                  <a:lnTo>
                    <a:pt x="13716" y="263652"/>
                  </a:lnTo>
                  <a:lnTo>
                    <a:pt x="16381" y="267447"/>
                  </a:lnTo>
                  <a:lnTo>
                    <a:pt x="13716" y="271272"/>
                  </a:lnTo>
                  <a:close/>
                </a:path>
                <a:path w="2059304" h="533400">
                  <a:moveTo>
                    <a:pt x="16381" y="267447"/>
                  </a:moveTo>
                  <a:lnTo>
                    <a:pt x="13716" y="263652"/>
                  </a:lnTo>
                  <a:lnTo>
                    <a:pt x="19026" y="263652"/>
                  </a:lnTo>
                  <a:lnTo>
                    <a:pt x="16381" y="267447"/>
                  </a:lnTo>
                  <a:close/>
                </a:path>
                <a:path w="2059304" h="533400">
                  <a:moveTo>
                    <a:pt x="19067" y="271272"/>
                  </a:moveTo>
                  <a:lnTo>
                    <a:pt x="13716" y="271272"/>
                  </a:lnTo>
                  <a:lnTo>
                    <a:pt x="16381" y="267447"/>
                  </a:lnTo>
                  <a:lnTo>
                    <a:pt x="19067" y="271272"/>
                  </a:lnTo>
                  <a:close/>
                </a:path>
                <a:path w="2059304" h="533400">
                  <a:moveTo>
                    <a:pt x="155448" y="467868"/>
                  </a:moveTo>
                  <a:lnTo>
                    <a:pt x="143256" y="467868"/>
                  </a:lnTo>
                  <a:lnTo>
                    <a:pt x="153924" y="463296"/>
                  </a:lnTo>
                  <a:lnTo>
                    <a:pt x="143256" y="448105"/>
                  </a:lnTo>
                  <a:lnTo>
                    <a:pt x="143256" y="313944"/>
                  </a:lnTo>
                  <a:lnTo>
                    <a:pt x="245364" y="313944"/>
                  </a:lnTo>
                  <a:lnTo>
                    <a:pt x="245364" y="320040"/>
                  </a:lnTo>
                  <a:lnTo>
                    <a:pt x="155448" y="320040"/>
                  </a:lnTo>
                  <a:lnTo>
                    <a:pt x="149352" y="326136"/>
                  </a:lnTo>
                  <a:lnTo>
                    <a:pt x="155448" y="326136"/>
                  </a:lnTo>
                  <a:lnTo>
                    <a:pt x="155448" y="467868"/>
                  </a:lnTo>
                  <a:close/>
                </a:path>
                <a:path w="2059304" h="533400">
                  <a:moveTo>
                    <a:pt x="155448" y="326136"/>
                  </a:moveTo>
                  <a:lnTo>
                    <a:pt x="149352" y="326136"/>
                  </a:lnTo>
                  <a:lnTo>
                    <a:pt x="155448" y="320040"/>
                  </a:lnTo>
                  <a:lnTo>
                    <a:pt x="155448" y="326136"/>
                  </a:lnTo>
                  <a:close/>
                </a:path>
                <a:path w="2059304" h="533400">
                  <a:moveTo>
                    <a:pt x="233172" y="326136"/>
                  </a:moveTo>
                  <a:lnTo>
                    <a:pt x="155448" y="326136"/>
                  </a:lnTo>
                  <a:lnTo>
                    <a:pt x="155448" y="320040"/>
                  </a:lnTo>
                  <a:lnTo>
                    <a:pt x="233172" y="320040"/>
                  </a:lnTo>
                  <a:lnTo>
                    <a:pt x="233172" y="326136"/>
                  </a:lnTo>
                  <a:close/>
                </a:path>
                <a:path w="2059304" h="533400">
                  <a:moveTo>
                    <a:pt x="2058924" y="533400"/>
                  </a:moveTo>
                  <a:lnTo>
                    <a:pt x="233172" y="533400"/>
                  </a:lnTo>
                  <a:lnTo>
                    <a:pt x="233172" y="320040"/>
                  </a:lnTo>
                  <a:lnTo>
                    <a:pt x="239268" y="326136"/>
                  </a:lnTo>
                  <a:lnTo>
                    <a:pt x="245364" y="326136"/>
                  </a:lnTo>
                  <a:lnTo>
                    <a:pt x="245364" y="521208"/>
                  </a:lnTo>
                  <a:lnTo>
                    <a:pt x="239268" y="521208"/>
                  </a:lnTo>
                  <a:lnTo>
                    <a:pt x="245364" y="527304"/>
                  </a:lnTo>
                  <a:lnTo>
                    <a:pt x="2058924" y="527304"/>
                  </a:lnTo>
                  <a:lnTo>
                    <a:pt x="2058924" y="533400"/>
                  </a:lnTo>
                  <a:close/>
                </a:path>
                <a:path w="2059304" h="533400">
                  <a:moveTo>
                    <a:pt x="245364" y="326136"/>
                  </a:moveTo>
                  <a:lnTo>
                    <a:pt x="239268" y="326136"/>
                  </a:lnTo>
                  <a:lnTo>
                    <a:pt x="233172" y="320040"/>
                  </a:lnTo>
                  <a:lnTo>
                    <a:pt x="245364" y="320040"/>
                  </a:lnTo>
                  <a:lnTo>
                    <a:pt x="245364" y="326136"/>
                  </a:lnTo>
                  <a:close/>
                </a:path>
                <a:path w="2059304" h="533400">
                  <a:moveTo>
                    <a:pt x="143256" y="467868"/>
                  </a:moveTo>
                  <a:lnTo>
                    <a:pt x="143256" y="448105"/>
                  </a:lnTo>
                  <a:lnTo>
                    <a:pt x="153924" y="463296"/>
                  </a:lnTo>
                  <a:lnTo>
                    <a:pt x="143256" y="467868"/>
                  </a:lnTo>
                  <a:close/>
                </a:path>
                <a:path w="2059304" h="533400">
                  <a:moveTo>
                    <a:pt x="245364" y="527304"/>
                  </a:moveTo>
                  <a:lnTo>
                    <a:pt x="239268" y="521208"/>
                  </a:lnTo>
                  <a:lnTo>
                    <a:pt x="245364" y="521208"/>
                  </a:lnTo>
                  <a:lnTo>
                    <a:pt x="245364" y="527304"/>
                  </a:lnTo>
                  <a:close/>
                </a:path>
                <a:path w="2059304" h="533400">
                  <a:moveTo>
                    <a:pt x="2046732" y="527304"/>
                  </a:moveTo>
                  <a:lnTo>
                    <a:pt x="245364" y="527304"/>
                  </a:lnTo>
                  <a:lnTo>
                    <a:pt x="245364" y="521208"/>
                  </a:lnTo>
                  <a:lnTo>
                    <a:pt x="2046732" y="521208"/>
                  </a:lnTo>
                  <a:lnTo>
                    <a:pt x="2046732" y="527304"/>
                  </a:lnTo>
                  <a:close/>
                </a:path>
                <a:path w="2059304" h="533400">
                  <a:moveTo>
                    <a:pt x="2058924" y="527304"/>
                  </a:moveTo>
                  <a:lnTo>
                    <a:pt x="2046732" y="527304"/>
                  </a:lnTo>
                  <a:lnTo>
                    <a:pt x="2052828" y="521208"/>
                  </a:lnTo>
                  <a:lnTo>
                    <a:pt x="2058924" y="521208"/>
                  </a:lnTo>
                  <a:lnTo>
                    <a:pt x="2058924" y="527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517407" y="6090974"/>
            <a:ext cx="14770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9751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System Implementation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Reengineering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22111" y="1853663"/>
            <a:ext cx="8072120" cy="41808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Change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current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business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84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Increasing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 </a:t>
            </a:r>
            <a:r>
              <a:rPr dirty="0" sz="2400" spc="-10">
                <a:latin typeface="Times New Roman"/>
                <a:cs typeface="Times New Roman"/>
              </a:rPr>
              <a:t>opportunities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Char char="■"/>
            </a:pPr>
            <a:endParaRPr sz="3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Apply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analysis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Outcome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customers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Breaking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assumptions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reasoning/rules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Technical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leverage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Activity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elimination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 reduce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steps in 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Proxy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benchmarking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borrow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industry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Developing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Report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26516" y="1939578"/>
            <a:ext cx="6768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Justify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cost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benefit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027932" y="2502408"/>
            <a:ext cx="4518660" cy="559435"/>
            <a:chOff x="4027932" y="2502408"/>
            <a:chExt cx="4518660" cy="559435"/>
          </a:xfrm>
        </p:grpSpPr>
        <p:sp>
          <p:nvSpPr>
            <p:cNvPr id="5" name="object 5" descr=""/>
            <p:cNvSpPr/>
            <p:nvPr/>
          </p:nvSpPr>
          <p:spPr>
            <a:xfrm>
              <a:off x="4034028" y="2514599"/>
              <a:ext cx="4500880" cy="533400"/>
            </a:xfrm>
            <a:custGeom>
              <a:avLst/>
              <a:gdLst/>
              <a:ahLst/>
              <a:cxnLst/>
              <a:rect l="l" t="t" r="r" b="b"/>
              <a:pathLst>
                <a:path w="4500880" h="533400">
                  <a:moveTo>
                    <a:pt x="4130040" y="533400"/>
                  </a:moveTo>
                  <a:lnTo>
                    <a:pt x="4130040" y="441959"/>
                  </a:lnTo>
                  <a:lnTo>
                    <a:pt x="0" y="441959"/>
                  </a:lnTo>
                  <a:lnTo>
                    <a:pt x="0" y="92964"/>
                  </a:lnTo>
                  <a:lnTo>
                    <a:pt x="4130040" y="92964"/>
                  </a:lnTo>
                  <a:lnTo>
                    <a:pt x="4130040" y="0"/>
                  </a:lnTo>
                  <a:lnTo>
                    <a:pt x="4500372" y="266700"/>
                  </a:lnTo>
                  <a:lnTo>
                    <a:pt x="4130040" y="5334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27932" y="2502408"/>
              <a:ext cx="4518660" cy="559435"/>
            </a:xfrm>
            <a:custGeom>
              <a:avLst/>
              <a:gdLst/>
              <a:ahLst/>
              <a:cxnLst/>
              <a:rect l="l" t="t" r="r" b="b"/>
              <a:pathLst>
                <a:path w="4518659" h="559435">
                  <a:moveTo>
                    <a:pt x="4130040" y="105156"/>
                  </a:moveTo>
                  <a:lnTo>
                    <a:pt x="4130040" y="0"/>
                  </a:lnTo>
                  <a:lnTo>
                    <a:pt x="4147029" y="12192"/>
                  </a:lnTo>
                  <a:lnTo>
                    <a:pt x="4142232" y="12192"/>
                  </a:lnTo>
                  <a:lnTo>
                    <a:pt x="4131564" y="18288"/>
                  </a:lnTo>
                  <a:lnTo>
                    <a:pt x="4142232" y="25939"/>
                  </a:lnTo>
                  <a:lnTo>
                    <a:pt x="4142232" y="99060"/>
                  </a:lnTo>
                  <a:lnTo>
                    <a:pt x="4136136" y="99060"/>
                  </a:lnTo>
                  <a:lnTo>
                    <a:pt x="4130040" y="105156"/>
                  </a:lnTo>
                  <a:close/>
                </a:path>
                <a:path w="4518659" h="559435">
                  <a:moveTo>
                    <a:pt x="4142232" y="25939"/>
                  </a:moveTo>
                  <a:lnTo>
                    <a:pt x="4131564" y="18288"/>
                  </a:lnTo>
                  <a:lnTo>
                    <a:pt x="4142232" y="12192"/>
                  </a:lnTo>
                  <a:lnTo>
                    <a:pt x="4142232" y="25939"/>
                  </a:lnTo>
                  <a:close/>
                </a:path>
                <a:path w="4518659" h="559435">
                  <a:moveTo>
                    <a:pt x="4495983" y="279654"/>
                  </a:moveTo>
                  <a:lnTo>
                    <a:pt x="4142232" y="25939"/>
                  </a:lnTo>
                  <a:lnTo>
                    <a:pt x="4142232" y="12192"/>
                  </a:lnTo>
                  <a:lnTo>
                    <a:pt x="4147029" y="12192"/>
                  </a:lnTo>
                  <a:lnTo>
                    <a:pt x="4512289" y="274319"/>
                  </a:lnTo>
                  <a:lnTo>
                    <a:pt x="4503420" y="274319"/>
                  </a:lnTo>
                  <a:lnTo>
                    <a:pt x="4495983" y="279654"/>
                  </a:lnTo>
                  <a:close/>
                </a:path>
                <a:path w="4518659" h="559435">
                  <a:moveTo>
                    <a:pt x="4130040" y="460248"/>
                  </a:moveTo>
                  <a:lnTo>
                    <a:pt x="0" y="460248"/>
                  </a:lnTo>
                  <a:lnTo>
                    <a:pt x="0" y="99060"/>
                  </a:lnTo>
                  <a:lnTo>
                    <a:pt x="4130040" y="99060"/>
                  </a:lnTo>
                  <a:lnTo>
                    <a:pt x="4130040" y="105156"/>
                  </a:lnTo>
                  <a:lnTo>
                    <a:pt x="13716" y="105156"/>
                  </a:lnTo>
                  <a:lnTo>
                    <a:pt x="6096" y="111252"/>
                  </a:lnTo>
                  <a:lnTo>
                    <a:pt x="13716" y="111252"/>
                  </a:lnTo>
                  <a:lnTo>
                    <a:pt x="13716" y="448056"/>
                  </a:lnTo>
                  <a:lnTo>
                    <a:pt x="6096" y="448056"/>
                  </a:lnTo>
                  <a:lnTo>
                    <a:pt x="13716" y="454151"/>
                  </a:lnTo>
                  <a:lnTo>
                    <a:pt x="4130040" y="454151"/>
                  </a:lnTo>
                  <a:lnTo>
                    <a:pt x="4130040" y="460248"/>
                  </a:lnTo>
                  <a:close/>
                </a:path>
                <a:path w="4518659" h="559435">
                  <a:moveTo>
                    <a:pt x="4142232" y="111252"/>
                  </a:moveTo>
                  <a:lnTo>
                    <a:pt x="13716" y="111252"/>
                  </a:lnTo>
                  <a:lnTo>
                    <a:pt x="13716" y="105156"/>
                  </a:lnTo>
                  <a:lnTo>
                    <a:pt x="4130040" y="105156"/>
                  </a:lnTo>
                  <a:lnTo>
                    <a:pt x="4136136" y="99060"/>
                  </a:lnTo>
                  <a:lnTo>
                    <a:pt x="4142232" y="99060"/>
                  </a:lnTo>
                  <a:lnTo>
                    <a:pt x="4142232" y="111252"/>
                  </a:lnTo>
                  <a:close/>
                </a:path>
                <a:path w="4518659" h="559435">
                  <a:moveTo>
                    <a:pt x="13716" y="111252"/>
                  </a:moveTo>
                  <a:lnTo>
                    <a:pt x="6096" y="111252"/>
                  </a:lnTo>
                  <a:lnTo>
                    <a:pt x="13716" y="105156"/>
                  </a:lnTo>
                  <a:lnTo>
                    <a:pt x="13716" y="111252"/>
                  </a:lnTo>
                  <a:close/>
                </a:path>
                <a:path w="4518659" h="559435">
                  <a:moveTo>
                    <a:pt x="4503420" y="284988"/>
                  </a:moveTo>
                  <a:lnTo>
                    <a:pt x="4495983" y="279654"/>
                  </a:lnTo>
                  <a:lnTo>
                    <a:pt x="4503420" y="274319"/>
                  </a:lnTo>
                  <a:lnTo>
                    <a:pt x="4503420" y="284988"/>
                  </a:lnTo>
                  <a:close/>
                </a:path>
                <a:path w="4518659" h="559435">
                  <a:moveTo>
                    <a:pt x="4510211" y="284988"/>
                  </a:moveTo>
                  <a:lnTo>
                    <a:pt x="4503420" y="284988"/>
                  </a:lnTo>
                  <a:lnTo>
                    <a:pt x="4503420" y="274319"/>
                  </a:lnTo>
                  <a:lnTo>
                    <a:pt x="4512289" y="274319"/>
                  </a:lnTo>
                  <a:lnTo>
                    <a:pt x="4518660" y="278892"/>
                  </a:lnTo>
                  <a:lnTo>
                    <a:pt x="4510211" y="284988"/>
                  </a:lnTo>
                  <a:close/>
                </a:path>
                <a:path w="4518659" h="559435">
                  <a:moveTo>
                    <a:pt x="4149048" y="545592"/>
                  </a:moveTo>
                  <a:lnTo>
                    <a:pt x="4142232" y="545592"/>
                  </a:lnTo>
                  <a:lnTo>
                    <a:pt x="4142232" y="533368"/>
                  </a:lnTo>
                  <a:lnTo>
                    <a:pt x="4495983" y="279654"/>
                  </a:lnTo>
                  <a:lnTo>
                    <a:pt x="4503420" y="284988"/>
                  </a:lnTo>
                  <a:lnTo>
                    <a:pt x="4510211" y="284988"/>
                  </a:lnTo>
                  <a:lnTo>
                    <a:pt x="4149048" y="545592"/>
                  </a:lnTo>
                  <a:close/>
                </a:path>
                <a:path w="4518659" h="559435">
                  <a:moveTo>
                    <a:pt x="13716" y="454151"/>
                  </a:moveTo>
                  <a:lnTo>
                    <a:pt x="6096" y="448056"/>
                  </a:lnTo>
                  <a:lnTo>
                    <a:pt x="13716" y="448056"/>
                  </a:lnTo>
                  <a:lnTo>
                    <a:pt x="13716" y="454151"/>
                  </a:lnTo>
                  <a:close/>
                </a:path>
                <a:path w="4518659" h="559435">
                  <a:moveTo>
                    <a:pt x="4142232" y="460248"/>
                  </a:moveTo>
                  <a:lnTo>
                    <a:pt x="4136136" y="460248"/>
                  </a:lnTo>
                  <a:lnTo>
                    <a:pt x="4130040" y="454151"/>
                  </a:lnTo>
                  <a:lnTo>
                    <a:pt x="13716" y="454151"/>
                  </a:lnTo>
                  <a:lnTo>
                    <a:pt x="13716" y="448056"/>
                  </a:lnTo>
                  <a:lnTo>
                    <a:pt x="4142232" y="448056"/>
                  </a:lnTo>
                  <a:lnTo>
                    <a:pt x="4142232" y="460248"/>
                  </a:lnTo>
                  <a:close/>
                </a:path>
                <a:path w="4518659" h="559435">
                  <a:moveTo>
                    <a:pt x="4130040" y="559308"/>
                  </a:moveTo>
                  <a:lnTo>
                    <a:pt x="4130040" y="454151"/>
                  </a:lnTo>
                  <a:lnTo>
                    <a:pt x="4136136" y="460248"/>
                  </a:lnTo>
                  <a:lnTo>
                    <a:pt x="4142232" y="460248"/>
                  </a:lnTo>
                  <a:lnTo>
                    <a:pt x="4142232" y="533368"/>
                  </a:lnTo>
                  <a:lnTo>
                    <a:pt x="4131564" y="541020"/>
                  </a:lnTo>
                  <a:lnTo>
                    <a:pt x="4142232" y="545592"/>
                  </a:lnTo>
                  <a:lnTo>
                    <a:pt x="4149048" y="545592"/>
                  </a:lnTo>
                  <a:lnTo>
                    <a:pt x="4130040" y="559308"/>
                  </a:lnTo>
                  <a:close/>
                </a:path>
                <a:path w="4518659" h="559435">
                  <a:moveTo>
                    <a:pt x="4142232" y="545592"/>
                  </a:moveTo>
                  <a:lnTo>
                    <a:pt x="4131564" y="541020"/>
                  </a:lnTo>
                  <a:lnTo>
                    <a:pt x="4142232" y="533368"/>
                  </a:lnTo>
                  <a:lnTo>
                    <a:pt x="4142232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3528060" y="2601467"/>
            <a:ext cx="346075" cy="361315"/>
            <a:chOff x="3528060" y="2601467"/>
            <a:chExt cx="346075" cy="361315"/>
          </a:xfrm>
        </p:grpSpPr>
        <p:sp>
          <p:nvSpPr>
            <p:cNvPr id="8" name="object 8" descr=""/>
            <p:cNvSpPr/>
            <p:nvPr/>
          </p:nvSpPr>
          <p:spPr>
            <a:xfrm>
              <a:off x="3534156" y="2607564"/>
              <a:ext cx="334010" cy="349250"/>
            </a:xfrm>
            <a:custGeom>
              <a:avLst/>
              <a:gdLst/>
              <a:ahLst/>
              <a:cxnLst/>
              <a:rect l="l" t="t" r="r" b="b"/>
              <a:pathLst>
                <a:path w="334010" h="349250">
                  <a:moveTo>
                    <a:pt x="333755" y="348995"/>
                  </a:moveTo>
                  <a:lnTo>
                    <a:pt x="0" y="348995"/>
                  </a:lnTo>
                  <a:lnTo>
                    <a:pt x="0" y="0"/>
                  </a:lnTo>
                  <a:lnTo>
                    <a:pt x="333755" y="0"/>
                  </a:lnTo>
                  <a:lnTo>
                    <a:pt x="333755" y="34899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28060" y="2601467"/>
              <a:ext cx="346075" cy="361315"/>
            </a:xfrm>
            <a:custGeom>
              <a:avLst/>
              <a:gdLst/>
              <a:ahLst/>
              <a:cxnLst/>
              <a:rect l="l" t="t" r="r" b="b"/>
              <a:pathLst>
                <a:path w="346075" h="361314">
                  <a:moveTo>
                    <a:pt x="345948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345948" y="0"/>
                  </a:lnTo>
                  <a:lnTo>
                    <a:pt x="345948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348996"/>
                  </a:lnTo>
                  <a:lnTo>
                    <a:pt x="6096" y="348996"/>
                  </a:lnTo>
                  <a:lnTo>
                    <a:pt x="12192" y="355092"/>
                  </a:lnTo>
                  <a:lnTo>
                    <a:pt x="345948" y="355092"/>
                  </a:lnTo>
                  <a:lnTo>
                    <a:pt x="345948" y="361188"/>
                  </a:lnTo>
                  <a:close/>
                </a:path>
                <a:path w="346075" h="361314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346075" h="361314">
                  <a:moveTo>
                    <a:pt x="33375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333756" y="6096"/>
                  </a:lnTo>
                  <a:lnTo>
                    <a:pt x="333756" y="12192"/>
                  </a:lnTo>
                  <a:close/>
                </a:path>
                <a:path w="346075" h="361314">
                  <a:moveTo>
                    <a:pt x="333756" y="355092"/>
                  </a:moveTo>
                  <a:lnTo>
                    <a:pt x="333756" y="6096"/>
                  </a:lnTo>
                  <a:lnTo>
                    <a:pt x="339852" y="12192"/>
                  </a:lnTo>
                  <a:lnTo>
                    <a:pt x="345948" y="12192"/>
                  </a:lnTo>
                  <a:lnTo>
                    <a:pt x="345948" y="348996"/>
                  </a:lnTo>
                  <a:lnTo>
                    <a:pt x="339852" y="348996"/>
                  </a:lnTo>
                  <a:lnTo>
                    <a:pt x="333756" y="355092"/>
                  </a:lnTo>
                  <a:close/>
                </a:path>
                <a:path w="346075" h="361314">
                  <a:moveTo>
                    <a:pt x="345948" y="12192"/>
                  </a:moveTo>
                  <a:lnTo>
                    <a:pt x="339852" y="12192"/>
                  </a:lnTo>
                  <a:lnTo>
                    <a:pt x="333756" y="6096"/>
                  </a:lnTo>
                  <a:lnTo>
                    <a:pt x="345948" y="6096"/>
                  </a:lnTo>
                  <a:lnTo>
                    <a:pt x="345948" y="12192"/>
                  </a:lnTo>
                  <a:close/>
                </a:path>
                <a:path w="346075" h="361314">
                  <a:moveTo>
                    <a:pt x="12192" y="355092"/>
                  </a:moveTo>
                  <a:lnTo>
                    <a:pt x="6096" y="348996"/>
                  </a:lnTo>
                  <a:lnTo>
                    <a:pt x="12192" y="348996"/>
                  </a:lnTo>
                  <a:lnTo>
                    <a:pt x="12192" y="355092"/>
                  </a:lnTo>
                  <a:close/>
                </a:path>
                <a:path w="346075" h="361314">
                  <a:moveTo>
                    <a:pt x="333756" y="355092"/>
                  </a:moveTo>
                  <a:lnTo>
                    <a:pt x="12192" y="355092"/>
                  </a:lnTo>
                  <a:lnTo>
                    <a:pt x="12192" y="348996"/>
                  </a:lnTo>
                  <a:lnTo>
                    <a:pt x="333756" y="348996"/>
                  </a:lnTo>
                  <a:lnTo>
                    <a:pt x="333756" y="355092"/>
                  </a:lnTo>
                  <a:close/>
                </a:path>
                <a:path w="346075" h="361314">
                  <a:moveTo>
                    <a:pt x="345948" y="355092"/>
                  </a:moveTo>
                  <a:lnTo>
                    <a:pt x="333756" y="355092"/>
                  </a:lnTo>
                  <a:lnTo>
                    <a:pt x="339852" y="348996"/>
                  </a:lnTo>
                  <a:lnTo>
                    <a:pt x="345948" y="348996"/>
                  </a:lnTo>
                  <a:lnTo>
                    <a:pt x="345948" y="355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194304" y="2601467"/>
            <a:ext cx="180340" cy="361315"/>
            <a:chOff x="3194304" y="2601467"/>
            <a:chExt cx="180340" cy="361315"/>
          </a:xfrm>
        </p:grpSpPr>
        <p:sp>
          <p:nvSpPr>
            <p:cNvPr id="11" name="object 11" descr=""/>
            <p:cNvSpPr/>
            <p:nvPr/>
          </p:nvSpPr>
          <p:spPr>
            <a:xfrm>
              <a:off x="3200400" y="2607564"/>
              <a:ext cx="167640" cy="349250"/>
            </a:xfrm>
            <a:custGeom>
              <a:avLst/>
              <a:gdLst/>
              <a:ahLst/>
              <a:cxnLst/>
              <a:rect l="l" t="t" r="r" b="b"/>
              <a:pathLst>
                <a:path w="167639" h="349250">
                  <a:moveTo>
                    <a:pt x="167640" y="348995"/>
                  </a:moveTo>
                  <a:lnTo>
                    <a:pt x="0" y="348995"/>
                  </a:lnTo>
                  <a:lnTo>
                    <a:pt x="0" y="0"/>
                  </a:lnTo>
                  <a:lnTo>
                    <a:pt x="167640" y="0"/>
                  </a:lnTo>
                  <a:lnTo>
                    <a:pt x="167640" y="34899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94304" y="2601467"/>
              <a:ext cx="180340" cy="361315"/>
            </a:xfrm>
            <a:custGeom>
              <a:avLst/>
              <a:gdLst/>
              <a:ahLst/>
              <a:cxnLst/>
              <a:rect l="l" t="t" r="r" b="b"/>
              <a:pathLst>
                <a:path w="180339" h="361314">
                  <a:moveTo>
                    <a:pt x="179832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179832" y="0"/>
                  </a:lnTo>
                  <a:lnTo>
                    <a:pt x="179832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348996"/>
                  </a:lnTo>
                  <a:lnTo>
                    <a:pt x="6096" y="348996"/>
                  </a:lnTo>
                  <a:lnTo>
                    <a:pt x="13716" y="355092"/>
                  </a:lnTo>
                  <a:lnTo>
                    <a:pt x="179832" y="355092"/>
                  </a:lnTo>
                  <a:lnTo>
                    <a:pt x="179832" y="361188"/>
                  </a:lnTo>
                  <a:close/>
                </a:path>
                <a:path w="180339" h="361314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180339" h="361314">
                  <a:moveTo>
                    <a:pt x="167639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167639" y="6096"/>
                  </a:lnTo>
                  <a:lnTo>
                    <a:pt x="167639" y="12192"/>
                  </a:lnTo>
                  <a:close/>
                </a:path>
                <a:path w="180339" h="361314">
                  <a:moveTo>
                    <a:pt x="167639" y="355092"/>
                  </a:moveTo>
                  <a:lnTo>
                    <a:pt x="167639" y="6096"/>
                  </a:lnTo>
                  <a:lnTo>
                    <a:pt x="173736" y="12192"/>
                  </a:lnTo>
                  <a:lnTo>
                    <a:pt x="179832" y="12192"/>
                  </a:lnTo>
                  <a:lnTo>
                    <a:pt x="179832" y="348996"/>
                  </a:lnTo>
                  <a:lnTo>
                    <a:pt x="173736" y="348996"/>
                  </a:lnTo>
                  <a:lnTo>
                    <a:pt x="167639" y="355092"/>
                  </a:lnTo>
                  <a:close/>
                </a:path>
                <a:path w="180339" h="361314">
                  <a:moveTo>
                    <a:pt x="179832" y="12192"/>
                  </a:moveTo>
                  <a:lnTo>
                    <a:pt x="173736" y="12192"/>
                  </a:lnTo>
                  <a:lnTo>
                    <a:pt x="167639" y="6096"/>
                  </a:lnTo>
                  <a:lnTo>
                    <a:pt x="179832" y="6096"/>
                  </a:lnTo>
                  <a:lnTo>
                    <a:pt x="179832" y="12192"/>
                  </a:lnTo>
                  <a:close/>
                </a:path>
                <a:path w="180339" h="361314">
                  <a:moveTo>
                    <a:pt x="13716" y="355092"/>
                  </a:moveTo>
                  <a:lnTo>
                    <a:pt x="6096" y="348996"/>
                  </a:lnTo>
                  <a:lnTo>
                    <a:pt x="13716" y="348996"/>
                  </a:lnTo>
                  <a:lnTo>
                    <a:pt x="13716" y="355092"/>
                  </a:lnTo>
                  <a:close/>
                </a:path>
                <a:path w="180339" h="361314">
                  <a:moveTo>
                    <a:pt x="167639" y="355092"/>
                  </a:moveTo>
                  <a:lnTo>
                    <a:pt x="13716" y="355092"/>
                  </a:lnTo>
                  <a:lnTo>
                    <a:pt x="13716" y="348996"/>
                  </a:lnTo>
                  <a:lnTo>
                    <a:pt x="167639" y="348996"/>
                  </a:lnTo>
                  <a:lnTo>
                    <a:pt x="167639" y="355092"/>
                  </a:lnTo>
                  <a:close/>
                </a:path>
                <a:path w="180339" h="361314">
                  <a:moveTo>
                    <a:pt x="179832" y="355092"/>
                  </a:moveTo>
                  <a:lnTo>
                    <a:pt x="167639" y="355092"/>
                  </a:lnTo>
                  <a:lnTo>
                    <a:pt x="173736" y="348996"/>
                  </a:lnTo>
                  <a:lnTo>
                    <a:pt x="179832" y="348996"/>
                  </a:lnTo>
                  <a:lnTo>
                    <a:pt x="179832" y="355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866776" y="2612169"/>
            <a:ext cx="2323465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670" b="1" i="1">
                <a:latin typeface="Verdana"/>
                <a:cs typeface="Verdana"/>
              </a:rPr>
              <a:t>C</a:t>
            </a:r>
            <a:r>
              <a:rPr dirty="0" sz="1450" spc="-685" b="1" i="1">
                <a:latin typeface="Verdana"/>
                <a:cs typeface="Verdana"/>
              </a:rPr>
              <a:t>h</a:t>
            </a:r>
            <a:r>
              <a:rPr dirty="0" sz="1450" spc="-690" b="1" i="1">
                <a:latin typeface="Verdana"/>
                <a:cs typeface="Verdana"/>
              </a:rPr>
              <a:t>a</a:t>
            </a:r>
            <a:r>
              <a:rPr dirty="0" sz="1450" spc="-685" b="1" i="1">
                <a:latin typeface="Verdana"/>
                <a:cs typeface="Verdana"/>
              </a:rPr>
              <a:t>ng</a:t>
            </a:r>
            <a:r>
              <a:rPr dirty="0" sz="1450" spc="-430" b="1" i="1">
                <a:latin typeface="Verdana"/>
                <a:cs typeface="Verdana"/>
              </a:rPr>
              <a:t>e</a:t>
            </a:r>
            <a:r>
              <a:rPr dirty="0" sz="1450" spc="-894" b="1" i="1">
                <a:latin typeface="Verdana"/>
                <a:cs typeface="Verdana"/>
              </a:rPr>
              <a:t>i</a:t>
            </a:r>
            <a:r>
              <a:rPr dirty="0" sz="1450" spc="-680" b="1" i="1">
                <a:latin typeface="Verdana"/>
                <a:cs typeface="Verdana"/>
              </a:rPr>
              <a:t>m</a:t>
            </a:r>
            <a:r>
              <a:rPr dirty="0" sz="1450" spc="-685" b="1" i="1">
                <a:latin typeface="Verdana"/>
                <a:cs typeface="Verdana"/>
              </a:rPr>
              <a:t>p</a:t>
            </a:r>
            <a:r>
              <a:rPr dirty="0" sz="1450" spc="-690" b="1" i="1">
                <a:latin typeface="Verdana"/>
                <a:cs typeface="Verdana"/>
              </a:rPr>
              <a:t>ac</a:t>
            </a:r>
            <a:r>
              <a:rPr dirty="0" sz="1450" spc="-420" b="1" i="1">
                <a:latin typeface="Verdana"/>
                <a:cs typeface="Verdana"/>
              </a:rPr>
              <a:t>t</a:t>
            </a:r>
            <a:r>
              <a:rPr dirty="0" sz="1450" spc="-894" b="1" i="1">
                <a:latin typeface="Verdana"/>
                <a:cs typeface="Verdana"/>
              </a:rPr>
              <a:t>i</a:t>
            </a:r>
            <a:r>
              <a:rPr dirty="0" sz="1450" spc="-685" b="1" i="1">
                <a:latin typeface="Verdana"/>
                <a:cs typeface="Verdana"/>
              </a:rPr>
              <a:t>n</a:t>
            </a:r>
            <a:r>
              <a:rPr dirty="0" sz="1450" spc="-690" b="1" i="1">
                <a:latin typeface="Verdana"/>
                <a:cs typeface="Verdana"/>
              </a:rPr>
              <a:t>c</a:t>
            </a:r>
            <a:r>
              <a:rPr dirty="0" sz="1450" spc="-700" b="1" i="1">
                <a:latin typeface="Verdana"/>
                <a:cs typeface="Verdana"/>
              </a:rPr>
              <a:t>re</a:t>
            </a:r>
            <a:r>
              <a:rPr dirty="0" sz="1450" spc="-710" b="1" i="1">
                <a:latin typeface="Verdana"/>
                <a:cs typeface="Verdana"/>
              </a:rPr>
              <a:t>as</a:t>
            </a:r>
            <a:r>
              <a:rPr dirty="0" sz="1450" spc="-700" b="1" i="1">
                <a:latin typeface="Verdana"/>
                <a:cs typeface="Verdana"/>
              </a:rPr>
              <a:t>e</a:t>
            </a:r>
            <a:r>
              <a:rPr dirty="0" sz="1450" spc="-15" b="1" i="1">
                <a:latin typeface="Verdana"/>
                <a:cs typeface="Verdana"/>
              </a:rPr>
              <a:t>s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434084" y="3110483"/>
          <a:ext cx="7192009" cy="3620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822960">
                <a:tc>
                  <a:txBody>
                    <a:bodyPr/>
                    <a:lstStyle/>
                    <a:p>
                      <a:pPr marL="90170" marR="7848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Analysis 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Objective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570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Business Process Automation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24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Business Process Improvement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85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Business Process Reengineering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0170" marR="3022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 i="1">
                          <a:latin typeface="Arial"/>
                          <a:cs typeface="Arial"/>
                        </a:rPr>
                        <a:t>Potential</a:t>
                      </a:r>
                      <a:r>
                        <a:rPr dirty="0" sz="16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8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i="1">
                          <a:latin typeface="Arial"/>
                          <a:cs typeface="Arial"/>
                        </a:rPr>
                        <a:t>Value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2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i="1">
                          <a:latin typeface="Arial"/>
                          <a:cs typeface="Arial"/>
                        </a:rPr>
                        <a:t>Return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Low-Moderate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Moderate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600" i="1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1600" spc="-6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i="1">
                          <a:latin typeface="Arial"/>
                          <a:cs typeface="Arial"/>
                        </a:rPr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600" spc="-25" b="1"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Low-Moderate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90170" marR="17272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600" i="1">
                          <a:latin typeface="Arial"/>
                          <a:cs typeface="Arial"/>
                        </a:rPr>
                        <a:t>Breadth</a:t>
                      </a:r>
                      <a:r>
                        <a:rPr dirty="0" sz="1600" spc="-7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2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Analysis</a:t>
                      </a:r>
                      <a:r>
                        <a:rPr dirty="0" sz="1600" spc="-9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i="1">
                          <a:latin typeface="Arial"/>
                          <a:cs typeface="Arial"/>
                        </a:rPr>
                        <a:t>Needed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034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R="63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Narrow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 marR="438784" indent="6540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Narrow- Moderate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03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6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broad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dirty="0" sz="1600" i="1">
                          <a:latin typeface="Arial"/>
                          <a:cs typeface="Arial"/>
                        </a:rPr>
                        <a:t>Risk</a:t>
                      </a:r>
                      <a:r>
                        <a:rPr dirty="0" sz="1600" spc="-4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i="1">
                          <a:latin typeface="Arial"/>
                          <a:cs typeface="Arial"/>
                        </a:rPr>
                        <a:t>Change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Low-Moderate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Low-Moderate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Very</a:t>
                      </a:r>
                      <a:r>
                        <a:rPr dirty="0" sz="16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Requirement</a:t>
            </a:r>
            <a:r>
              <a:rPr dirty="0" spc="-75"/>
              <a:t> </a:t>
            </a:r>
            <a:r>
              <a:rPr dirty="0" spc="-10"/>
              <a:t>Gathering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Business</a:t>
            </a:r>
            <a:r>
              <a:rPr dirty="0" spc="-1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Requirement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Gathering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1393" y="2119426"/>
            <a:ext cx="6931025" cy="339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Selecting</a:t>
            </a:r>
            <a:r>
              <a:rPr dirty="0" sz="2000" spc="-3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appropriate</a:t>
            </a:r>
            <a:r>
              <a:rPr dirty="0" sz="2000" spc="-7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techniques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to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gather</a:t>
            </a:r>
            <a:r>
              <a:rPr dirty="0" sz="2000" spc="-3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business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ts val="2875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Document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documentations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ts val="2875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Questionnaires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individual(s)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ts val="2875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Interviews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individual(s)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ts val="2875"/>
              </a:lnSpc>
              <a:spcBef>
                <a:spcPts val="1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Joint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Application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(JAD)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meeting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group(s)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Document</a:t>
            </a:r>
            <a:r>
              <a:rPr dirty="0" spc="-14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08300" y="2002606"/>
            <a:ext cx="5738495" cy="381444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Research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existing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ts val="287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Syntheses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Findings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gaps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■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ts val="287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Make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recommendations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requirement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Suggestions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Questionnaires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78950" y="1879149"/>
            <a:ext cx="6212205" cy="45573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Selecting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Participants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representatives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Subject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matter </a:t>
            </a:r>
            <a:r>
              <a:rPr dirty="0" sz="1800" spc="-10">
                <a:latin typeface="Times New Roman"/>
                <a:cs typeface="Times New Roman"/>
              </a:rPr>
              <a:t>experts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1850">
              <a:latin typeface="Times New Roman"/>
              <a:cs typeface="Times New Roman"/>
            </a:endParaRPr>
          </a:p>
          <a:p>
            <a:pPr marL="355600" indent="-343535">
              <a:lnSpc>
                <a:spcPts val="2290"/>
              </a:lnSpc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Design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Questionnaires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1939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Categorize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questionnaires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-10">
                <a:latin typeface="Times New Roman"/>
                <a:cs typeface="Times New Roman"/>
              </a:rPr>
              <a:t> items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Straight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forward 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unbiased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 level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without </a:t>
            </a:r>
            <a:r>
              <a:rPr dirty="0" sz="1800" spc="-10">
                <a:latin typeface="Times New Roman"/>
                <a:cs typeface="Times New Roman"/>
              </a:rPr>
              <a:t>ambiguity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290"/>
              </a:lnSpc>
              <a:spcBef>
                <a:spcPts val="170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Administrating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Questionnaire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1939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Get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participants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Explain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questionnaire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conducted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Clarify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290"/>
              </a:lnSpc>
              <a:spcBef>
                <a:spcPts val="171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Follow-</a:t>
            </a:r>
            <a:r>
              <a:rPr dirty="0" sz="2000" spc="-25">
                <a:latin typeface="Arial"/>
                <a:cs typeface="Arial"/>
              </a:rPr>
              <a:t>up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Get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back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participants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make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 </a:t>
            </a:r>
            <a:r>
              <a:rPr dirty="0" sz="1800" spc="-10">
                <a:latin typeface="Times New Roman"/>
                <a:cs typeface="Times New Roman"/>
              </a:rPr>
              <a:t>completions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Interviews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2216" y="1888151"/>
            <a:ext cx="6740525" cy="42697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Selecting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Interviewees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20">
                <a:latin typeface="Times New Roman"/>
                <a:cs typeface="Times New Roman"/>
              </a:rPr>
              <a:t>Name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Position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interview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Meeting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/>
              <a:buChar char="■"/>
            </a:pPr>
            <a:endParaRPr sz="205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Designing</a:t>
            </a:r>
            <a:r>
              <a:rPr dirty="0" sz="2400" spc="-10">
                <a:latin typeface="Arial"/>
                <a:cs typeface="Arial"/>
              </a:rPr>
              <a:t> Questions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Close-</a:t>
            </a:r>
            <a:r>
              <a:rPr dirty="0" sz="2000">
                <a:latin typeface="Times New Roman"/>
                <a:cs typeface="Times New Roman"/>
              </a:rPr>
              <a:t>ended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Open-ended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Probing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needs’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clarity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7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questions: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ts val="1950"/>
              </a:lnSpc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 spc="-10">
                <a:latin typeface="Times New Roman"/>
                <a:cs typeface="Times New Roman"/>
              </a:rPr>
              <a:t>High-</a:t>
            </a:r>
            <a:r>
              <a:rPr dirty="0" sz="1800">
                <a:latin typeface="Times New Roman"/>
                <a:cs typeface="Times New Roman"/>
              </a:rPr>
              <a:t>level: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general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ts val="1945"/>
              </a:lnSpc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 spc="-10">
                <a:latin typeface="Times New Roman"/>
                <a:cs typeface="Times New Roman"/>
              </a:rPr>
              <a:t>Medium-</a:t>
            </a:r>
            <a:r>
              <a:rPr dirty="0" sz="1800">
                <a:latin typeface="Times New Roman"/>
                <a:cs typeface="Times New Roman"/>
              </a:rPr>
              <a:t>level: moderately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specific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ts val="2050"/>
              </a:lnSpc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Low-level: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very </a:t>
            </a:r>
            <a:r>
              <a:rPr dirty="0" sz="1800" spc="-10">
                <a:latin typeface="Times New Roman"/>
                <a:cs typeface="Times New Roman"/>
              </a:rPr>
              <a:t>specific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Interviews</a:t>
            </a:r>
            <a:r>
              <a:rPr dirty="0" spc="-15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Times New Roman"/>
                <a:cs typeface="Times New Roman"/>
              </a:rPr>
              <a:t>(continued)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21414" y="1830072"/>
            <a:ext cx="7050405" cy="462851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Preparing for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interview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topic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800" spc="-10">
                <a:latin typeface="Times New Roman"/>
                <a:cs typeface="Times New Roman"/>
              </a:rPr>
              <a:t>Open-</a:t>
            </a:r>
            <a:r>
              <a:rPr dirty="0" sz="1800">
                <a:latin typeface="Times New Roman"/>
                <a:cs typeface="Times New Roman"/>
              </a:rPr>
              <a:t>ended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prepare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close-ended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10">
                <a:latin typeface="Times New Roman"/>
                <a:cs typeface="Times New Roman"/>
              </a:rPr>
              <a:t>confirmation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Conducting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interview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trust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Professional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Unbiased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26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Document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accurately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61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Follow-</a:t>
            </a:r>
            <a:r>
              <a:rPr dirty="0" sz="2400" spc="-25">
                <a:latin typeface="Arial"/>
                <a:cs typeface="Arial"/>
              </a:rPr>
              <a:t>up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Written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interview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Confirm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interview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points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Clarify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questions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Joint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Application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(JAD)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951" y="2064561"/>
            <a:ext cx="6959600" cy="383857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Selecting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Participants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Who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join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Designing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Session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topics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 </a:t>
            </a:r>
            <a:r>
              <a:rPr dirty="0" sz="1800" spc="-10"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Preparing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Session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materials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prepare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session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Conducting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Session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64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Facilitate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discussion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engage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the</a:t>
            </a:r>
            <a:r>
              <a:rPr dirty="0" sz="1800" spc="-10">
                <a:latin typeface="Times New Roman"/>
                <a:cs typeface="Times New Roman"/>
              </a:rPr>
              <a:t> participants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Follow-</a:t>
            </a:r>
            <a:r>
              <a:rPr dirty="0" sz="2000" spc="-25">
                <a:latin typeface="Arial"/>
                <a:cs typeface="Arial"/>
              </a:rPr>
              <a:t>Up</a:t>
            </a:r>
            <a:endParaRPr sz="2000">
              <a:latin typeface="Arial"/>
              <a:cs typeface="Arial"/>
            </a:endParaRPr>
          </a:p>
          <a:p>
            <a:pPr lvl="1" marL="756285" marR="5080" indent="-287020">
              <a:lnSpc>
                <a:spcPct val="120000"/>
              </a:lnSpc>
              <a:spcBef>
                <a:spcPts val="3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Any additional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 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participants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at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session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tasks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56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Grading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48917" y="2384497"/>
            <a:ext cx="14414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Final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06198" y="2384497"/>
            <a:ext cx="2800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48917" y="2994173"/>
            <a:ext cx="4154804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---------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-------------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-3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--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-------------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--</a:t>
            </a:r>
            <a:r>
              <a:rPr dirty="0" sz="2000" spc="-50" b="1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696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Total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Selecting</a:t>
            </a:r>
            <a:r>
              <a:rPr dirty="0" spc="-1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Appropriate</a:t>
            </a:r>
            <a:r>
              <a:rPr dirty="0" spc="-1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Techniques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10284" y="1958339"/>
          <a:ext cx="7256145" cy="4540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480"/>
                <a:gridCol w="1518284"/>
                <a:gridCol w="1517650"/>
                <a:gridCol w="1337944"/>
                <a:gridCol w="1428115"/>
              </a:tblGrid>
              <a:tr h="48958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Techniques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 marR="378460" indent="-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Document Analysis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Questionnaires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JAD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944">
                <a:tc>
                  <a:txBody>
                    <a:bodyPr/>
                    <a:lstStyle/>
                    <a:p>
                      <a:pPr marL="90170" marR="41655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Gathered information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As-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 marR="232410" indent="2940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As-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is,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Improvement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3825" marR="118110">
                        <a:lnSpc>
                          <a:spcPct val="110000"/>
                        </a:lnSpc>
                        <a:spcBef>
                          <a:spcPts val="14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As-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is,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Improvement, 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To-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be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8910" marR="162560" indent="-635">
                        <a:lnSpc>
                          <a:spcPct val="110000"/>
                        </a:lnSpc>
                        <a:spcBef>
                          <a:spcPts val="14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As-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is,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Improvement, </a:t>
                      </a:r>
                      <a:r>
                        <a:rPr dirty="0" sz="1400" spc="-65">
                          <a:latin typeface="Arial"/>
                          <a:cs typeface="Arial"/>
                        </a:rPr>
                        <a:t>To-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be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90170" marR="41655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Depth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information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Medium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 i="1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 i="1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9305">
                <a:tc>
                  <a:txBody>
                    <a:bodyPr/>
                    <a:lstStyle/>
                    <a:p>
                      <a:pPr marL="90170" marR="416559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Breadth</a:t>
                      </a:r>
                      <a:r>
                        <a:rPr dirty="0" sz="14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information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4645" marR="330835" indent="1905">
                        <a:lnSpc>
                          <a:spcPct val="115500"/>
                        </a:lnSpc>
                        <a:spcBef>
                          <a:spcPts val="50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Medium</a:t>
                      </a:r>
                      <a:r>
                        <a:rPr dirty="0" sz="1400" spc="-1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(depends</a:t>
                      </a:r>
                      <a:r>
                        <a:rPr dirty="0" sz="12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availability)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 i="1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Medium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90170" marR="2774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information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 i="1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665">
                <a:tc>
                  <a:txBody>
                    <a:bodyPr/>
                    <a:lstStyle/>
                    <a:p>
                      <a:pPr marL="90170" marR="3975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involvement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Medium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 i="1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Cost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 i="1">
                          <a:latin typeface="Arial"/>
                          <a:cs typeface="Arial"/>
                        </a:rPr>
                        <a:t>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Medium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Medium-</a:t>
                      </a:r>
                      <a:r>
                        <a:rPr dirty="0" sz="1400" spc="-20" b="1" i="1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dirty="0" spc="-10"/>
              <a:t> </a:t>
            </a:r>
            <a:r>
              <a:rPr dirty="0"/>
              <a:t>Case</a:t>
            </a:r>
            <a:r>
              <a:rPr dirty="0" spc="-10"/>
              <a:t> Modeling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Modeling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831374" y="2085833"/>
            <a:ext cx="4802505" cy="363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ts val="321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does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modeling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mean?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73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General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purposes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■"/>
            </a:pPr>
            <a:endParaRPr sz="2300">
              <a:latin typeface="Times New Roman"/>
              <a:cs typeface="Times New Roman"/>
            </a:endParaRPr>
          </a:p>
          <a:p>
            <a:pPr marL="354965" indent="-342900">
              <a:lnSpc>
                <a:spcPts val="321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model?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73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Subject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■"/>
            </a:pPr>
            <a:endParaRPr sz="2300">
              <a:latin typeface="Times New Roman"/>
              <a:cs typeface="Times New Roman"/>
            </a:endParaRPr>
          </a:p>
          <a:p>
            <a:pPr marL="354965" indent="-342900">
              <a:lnSpc>
                <a:spcPts val="3210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Use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case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modeling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59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59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73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What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does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Modeling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Mean?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46344" y="2033978"/>
            <a:ext cx="7439025" cy="39395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786765" indent="-342900">
              <a:lnSpc>
                <a:spcPts val="2590"/>
              </a:lnSpc>
              <a:spcBef>
                <a:spcPts val="425"/>
              </a:spcBef>
            </a:pPr>
            <a:r>
              <a:rPr dirty="0" sz="2400" b="1" i="1">
                <a:latin typeface="Times New Roman"/>
                <a:cs typeface="Times New Roman"/>
              </a:rPr>
              <a:t>Modeling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is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to</a:t>
            </a:r>
            <a:r>
              <a:rPr dirty="0" sz="2400" spc="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depict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the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real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world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information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20" b="1" i="1">
                <a:latin typeface="Times New Roman"/>
                <a:cs typeface="Times New Roman"/>
              </a:rPr>
              <a:t>with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artifact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(representations)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so that</a:t>
            </a:r>
            <a:r>
              <a:rPr dirty="0" sz="2400" spc="10" b="1" i="1">
                <a:latin typeface="Times New Roman"/>
                <a:cs typeface="Times New Roman"/>
              </a:rPr>
              <a:t> </a:t>
            </a:r>
            <a:r>
              <a:rPr dirty="0" sz="2400" spc="-50" b="1" i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ts val="2290"/>
              </a:lnSpc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capture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meaningful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information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scope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interests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i.e.Useful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relevant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e.g.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processes,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ts val="2290"/>
              </a:lnSpc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know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utilize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information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developing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i.e.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Meaningful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10">
                <a:latin typeface="Times New Roman"/>
                <a:cs typeface="Times New Roman"/>
              </a:rPr>
              <a:t>purpose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e.g.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building </a:t>
            </a:r>
            <a:r>
              <a:rPr dirty="0" sz="1800" spc="-1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290"/>
              </a:lnSpc>
              <a:spcBef>
                <a:spcPts val="171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share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development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team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i.e.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Understandable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communicable</a:t>
            </a:r>
            <a:r>
              <a:rPr dirty="0" sz="1800" spc="-10">
                <a:latin typeface="Times New Roman"/>
                <a:cs typeface="Times New Roman"/>
              </a:rPr>
              <a:t> notation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e.g.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Graphical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textual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descriptions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users to </a:t>
            </a:r>
            <a:r>
              <a:rPr dirty="0" sz="1800" spc="-10">
                <a:latin typeface="Times New Roman"/>
                <a:cs typeface="Times New Roman"/>
              </a:rPr>
              <a:t>understand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What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is</a:t>
            </a:r>
            <a:r>
              <a:rPr dirty="0" spc="-3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4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2776" y="2311412"/>
            <a:ext cx="6878320" cy="302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Model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what is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 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context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30"/>
              </a:spcBef>
            </a:pPr>
            <a:r>
              <a:rPr dirty="0" sz="2000">
                <a:latin typeface="Times New Roman"/>
                <a:cs typeface="Times New Roman"/>
              </a:rPr>
              <a:t>e.g.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constrains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Model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information at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right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35"/>
              </a:spcBef>
            </a:pPr>
            <a:r>
              <a:rPr dirty="0" sz="2000">
                <a:latin typeface="Times New Roman"/>
                <a:cs typeface="Times New Roman"/>
              </a:rPr>
              <a:t>e.g.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775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Model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complex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information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different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level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of </a:t>
            </a:r>
            <a:r>
              <a:rPr dirty="0" sz="2400" spc="-10">
                <a:latin typeface="Arial"/>
                <a:cs typeface="Arial"/>
              </a:rPr>
              <a:t>abstractions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Times New Roman"/>
                <a:cs typeface="Times New Roman"/>
              </a:rPr>
              <a:t>e.g.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subsystems,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packages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1063" y="1969983"/>
            <a:ext cx="7509509" cy="439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dirty="0" u="sng" sz="24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dirty="0" sz="2400" spc="-2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4965" marR="95885" indent="-342900">
              <a:lnSpc>
                <a:spcPts val="1910"/>
              </a:lnSpc>
              <a:spcBef>
                <a:spcPts val="1845"/>
              </a:spcBef>
            </a:pPr>
            <a:r>
              <a:rPr dirty="0" sz="1600" spc="450" b="1">
                <a:latin typeface="等线"/>
                <a:cs typeface="等线"/>
              </a:rPr>
              <a:t>“</a:t>
            </a:r>
            <a:r>
              <a:rPr dirty="0" sz="1600" spc="450" b="1">
                <a:latin typeface="Times New Roman"/>
                <a:cs typeface="Times New Roman"/>
              </a:rPr>
              <a:t>A</a:t>
            </a:r>
            <a:r>
              <a:rPr dirty="0" sz="1600" spc="-10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case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sequence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transactions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system whose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task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yield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result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of </a:t>
            </a:r>
            <a:r>
              <a:rPr dirty="0" sz="1600" b="1">
                <a:latin typeface="Times New Roman"/>
                <a:cs typeface="Times New Roman"/>
              </a:rPr>
              <a:t>measurable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value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individual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actor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system.”</a:t>
            </a:r>
            <a:endParaRPr sz="1600">
              <a:latin typeface="Times New Roman"/>
              <a:cs typeface="Times New Roman"/>
            </a:endParaRPr>
          </a:p>
          <a:p>
            <a:pPr marL="5498465">
              <a:lnSpc>
                <a:spcPct val="100000"/>
              </a:lnSpc>
              <a:spcBef>
                <a:spcPts val="320"/>
              </a:spcBef>
            </a:pPr>
            <a:r>
              <a:rPr dirty="0" sz="1600" i="1">
                <a:latin typeface="Times New Roman"/>
                <a:cs typeface="Times New Roman"/>
              </a:rPr>
              <a:t>Ivar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Jacobson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 b="1" i="1">
                <a:latin typeface="Times New Roman"/>
                <a:cs typeface="Times New Roman"/>
              </a:rPr>
              <a:t>In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other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words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describes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sequence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“system”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activities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user’s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perspective.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 i="1">
                <a:latin typeface="Times New Roman"/>
                <a:cs typeface="Times New Roman"/>
              </a:rPr>
              <a:t>Therefore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333399"/>
              </a:buClr>
              <a:buSzPct val="58333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describe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SzPct val="58333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specify what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requirements </a:t>
            </a:r>
            <a:r>
              <a:rPr dirty="0" sz="1800" spc="-2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SzPct val="58333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system’s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functionality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333399"/>
              </a:buClr>
              <a:buSzPct val="58333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specifications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capability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SzPct val="58333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Modeling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Concepts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615" y="2064504"/>
            <a:ext cx="7790180" cy="173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dirty="0" u="sng" sz="240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for?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395"/>
              </a:lnSpc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“system”.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4965" indent="-342900">
              <a:lnSpc>
                <a:spcPts val="287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Who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dirty="0" sz="2400" spc="-2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395"/>
              </a:lnSpc>
            </a:pPr>
            <a:r>
              <a:rPr dirty="0" sz="2000">
                <a:latin typeface="Times New Roman"/>
                <a:cs typeface="Times New Roman"/>
              </a:rPr>
              <a:t>Jointly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end-users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“system”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39708" y="4590859"/>
            <a:ext cx="5625465" cy="534035"/>
            <a:chOff x="2239708" y="4590859"/>
            <a:chExt cx="5625465" cy="534035"/>
          </a:xfrm>
        </p:grpSpPr>
        <p:sp>
          <p:nvSpPr>
            <p:cNvPr id="5" name="object 5" descr=""/>
            <p:cNvSpPr/>
            <p:nvPr/>
          </p:nvSpPr>
          <p:spPr>
            <a:xfrm>
              <a:off x="7140797" y="4662773"/>
              <a:ext cx="721995" cy="389890"/>
            </a:xfrm>
            <a:custGeom>
              <a:avLst/>
              <a:gdLst/>
              <a:ahLst/>
              <a:cxnLst/>
              <a:rect l="l" t="t" r="r" b="b"/>
              <a:pathLst>
                <a:path w="721995" h="389889">
                  <a:moveTo>
                    <a:pt x="360807" y="389572"/>
                  </a:moveTo>
                  <a:lnTo>
                    <a:pt x="302260" y="387022"/>
                  </a:lnTo>
                  <a:lnTo>
                    <a:pt x="246729" y="379638"/>
                  </a:lnTo>
                  <a:lnTo>
                    <a:pt x="194955" y="367823"/>
                  </a:lnTo>
                  <a:lnTo>
                    <a:pt x="147680" y="351978"/>
                  </a:lnTo>
                  <a:lnTo>
                    <a:pt x="105644" y="332505"/>
                  </a:lnTo>
                  <a:lnTo>
                    <a:pt x="69588" y="309807"/>
                  </a:lnTo>
                  <a:lnTo>
                    <a:pt x="40255" y="284284"/>
                  </a:lnTo>
                  <a:lnTo>
                    <a:pt x="4719" y="226371"/>
                  </a:lnTo>
                  <a:lnTo>
                    <a:pt x="0" y="194786"/>
                  </a:lnTo>
                  <a:lnTo>
                    <a:pt x="4719" y="163200"/>
                  </a:lnTo>
                  <a:lnTo>
                    <a:pt x="40255" y="105288"/>
                  </a:lnTo>
                  <a:lnTo>
                    <a:pt x="69588" y="79765"/>
                  </a:lnTo>
                  <a:lnTo>
                    <a:pt x="105644" y="57066"/>
                  </a:lnTo>
                  <a:lnTo>
                    <a:pt x="147680" y="37594"/>
                  </a:lnTo>
                  <a:lnTo>
                    <a:pt x="194955" y="21749"/>
                  </a:lnTo>
                  <a:lnTo>
                    <a:pt x="246729" y="9934"/>
                  </a:lnTo>
                  <a:lnTo>
                    <a:pt x="302260" y="2550"/>
                  </a:lnTo>
                  <a:lnTo>
                    <a:pt x="360807" y="0"/>
                  </a:lnTo>
                  <a:lnTo>
                    <a:pt x="419353" y="2550"/>
                  </a:lnTo>
                  <a:lnTo>
                    <a:pt x="474884" y="9934"/>
                  </a:lnTo>
                  <a:lnTo>
                    <a:pt x="526658" y="21749"/>
                  </a:lnTo>
                  <a:lnTo>
                    <a:pt x="573933" y="37594"/>
                  </a:lnTo>
                  <a:lnTo>
                    <a:pt x="615969" y="57066"/>
                  </a:lnTo>
                  <a:lnTo>
                    <a:pt x="652025" y="79765"/>
                  </a:lnTo>
                  <a:lnTo>
                    <a:pt x="681358" y="105288"/>
                  </a:lnTo>
                  <a:lnTo>
                    <a:pt x="716894" y="163200"/>
                  </a:lnTo>
                  <a:lnTo>
                    <a:pt x="721614" y="194786"/>
                  </a:lnTo>
                  <a:lnTo>
                    <a:pt x="716894" y="226371"/>
                  </a:lnTo>
                  <a:lnTo>
                    <a:pt x="681358" y="284284"/>
                  </a:lnTo>
                  <a:lnTo>
                    <a:pt x="652025" y="309807"/>
                  </a:lnTo>
                  <a:lnTo>
                    <a:pt x="615969" y="332505"/>
                  </a:lnTo>
                  <a:lnTo>
                    <a:pt x="573933" y="351978"/>
                  </a:lnTo>
                  <a:lnTo>
                    <a:pt x="526658" y="367823"/>
                  </a:lnTo>
                  <a:lnTo>
                    <a:pt x="474884" y="379638"/>
                  </a:lnTo>
                  <a:lnTo>
                    <a:pt x="419353" y="387022"/>
                  </a:lnTo>
                  <a:lnTo>
                    <a:pt x="360807" y="38957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140797" y="4662773"/>
              <a:ext cx="721995" cy="389890"/>
            </a:xfrm>
            <a:custGeom>
              <a:avLst/>
              <a:gdLst/>
              <a:ahLst/>
              <a:cxnLst/>
              <a:rect l="l" t="t" r="r" b="b"/>
              <a:pathLst>
                <a:path w="721995" h="389889">
                  <a:moveTo>
                    <a:pt x="721614" y="194786"/>
                  </a:moveTo>
                  <a:lnTo>
                    <a:pt x="703228" y="133234"/>
                  </a:lnTo>
                  <a:lnTo>
                    <a:pt x="652025" y="79765"/>
                  </a:lnTo>
                  <a:lnTo>
                    <a:pt x="615969" y="57066"/>
                  </a:lnTo>
                  <a:lnTo>
                    <a:pt x="573933" y="37594"/>
                  </a:lnTo>
                  <a:lnTo>
                    <a:pt x="526658" y="21749"/>
                  </a:lnTo>
                  <a:lnTo>
                    <a:pt x="474884" y="9934"/>
                  </a:lnTo>
                  <a:lnTo>
                    <a:pt x="419353" y="2550"/>
                  </a:lnTo>
                  <a:lnTo>
                    <a:pt x="360807" y="0"/>
                  </a:lnTo>
                  <a:lnTo>
                    <a:pt x="302260" y="2550"/>
                  </a:lnTo>
                  <a:lnTo>
                    <a:pt x="246729" y="9934"/>
                  </a:lnTo>
                  <a:lnTo>
                    <a:pt x="194955" y="21749"/>
                  </a:lnTo>
                  <a:lnTo>
                    <a:pt x="147680" y="37594"/>
                  </a:lnTo>
                  <a:lnTo>
                    <a:pt x="105644" y="57066"/>
                  </a:lnTo>
                  <a:lnTo>
                    <a:pt x="69588" y="79765"/>
                  </a:lnTo>
                  <a:lnTo>
                    <a:pt x="40255" y="105288"/>
                  </a:lnTo>
                  <a:lnTo>
                    <a:pt x="4719" y="163200"/>
                  </a:lnTo>
                  <a:lnTo>
                    <a:pt x="0" y="194786"/>
                  </a:lnTo>
                  <a:lnTo>
                    <a:pt x="4719" y="226371"/>
                  </a:lnTo>
                  <a:lnTo>
                    <a:pt x="40255" y="284284"/>
                  </a:lnTo>
                  <a:lnTo>
                    <a:pt x="69588" y="309807"/>
                  </a:lnTo>
                  <a:lnTo>
                    <a:pt x="105644" y="332505"/>
                  </a:lnTo>
                  <a:lnTo>
                    <a:pt x="147680" y="351978"/>
                  </a:lnTo>
                  <a:lnTo>
                    <a:pt x="194955" y="367823"/>
                  </a:lnTo>
                  <a:lnTo>
                    <a:pt x="246729" y="379638"/>
                  </a:lnTo>
                  <a:lnTo>
                    <a:pt x="302260" y="387022"/>
                  </a:lnTo>
                  <a:lnTo>
                    <a:pt x="360807" y="389572"/>
                  </a:lnTo>
                  <a:lnTo>
                    <a:pt x="419353" y="387022"/>
                  </a:lnTo>
                  <a:lnTo>
                    <a:pt x="474884" y="379638"/>
                  </a:lnTo>
                  <a:lnTo>
                    <a:pt x="526658" y="367823"/>
                  </a:lnTo>
                  <a:lnTo>
                    <a:pt x="573933" y="351978"/>
                  </a:lnTo>
                  <a:lnTo>
                    <a:pt x="615969" y="332505"/>
                  </a:lnTo>
                  <a:lnTo>
                    <a:pt x="652025" y="309807"/>
                  </a:lnTo>
                  <a:lnTo>
                    <a:pt x="681358" y="284284"/>
                  </a:lnTo>
                  <a:lnTo>
                    <a:pt x="716894" y="226371"/>
                  </a:lnTo>
                  <a:lnTo>
                    <a:pt x="721614" y="194786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53151" y="4593240"/>
              <a:ext cx="180975" cy="194945"/>
            </a:xfrm>
            <a:custGeom>
              <a:avLst/>
              <a:gdLst/>
              <a:ahLst/>
              <a:cxnLst/>
              <a:rect l="l" t="t" r="r" b="b"/>
              <a:pathLst>
                <a:path w="180975" h="194945">
                  <a:moveTo>
                    <a:pt x="180403" y="97440"/>
                  </a:moveTo>
                  <a:lnTo>
                    <a:pt x="173328" y="59511"/>
                  </a:lnTo>
                  <a:lnTo>
                    <a:pt x="154019" y="28539"/>
                  </a:lnTo>
                  <a:lnTo>
                    <a:pt x="125351" y="7657"/>
                  </a:lnTo>
                  <a:lnTo>
                    <a:pt x="90201" y="0"/>
                  </a:lnTo>
                  <a:lnTo>
                    <a:pt x="55051" y="7655"/>
                  </a:lnTo>
                  <a:lnTo>
                    <a:pt x="26384" y="28527"/>
                  </a:lnTo>
                  <a:lnTo>
                    <a:pt x="7075" y="59471"/>
                  </a:lnTo>
                  <a:lnTo>
                    <a:pt x="0" y="97345"/>
                  </a:lnTo>
                  <a:lnTo>
                    <a:pt x="7075" y="135274"/>
                  </a:lnTo>
                  <a:lnTo>
                    <a:pt x="26384" y="166246"/>
                  </a:lnTo>
                  <a:lnTo>
                    <a:pt x="55051" y="187129"/>
                  </a:lnTo>
                  <a:lnTo>
                    <a:pt x="90201" y="194786"/>
                  </a:lnTo>
                  <a:lnTo>
                    <a:pt x="125351" y="187130"/>
                  </a:lnTo>
                  <a:lnTo>
                    <a:pt x="154019" y="166258"/>
                  </a:lnTo>
                  <a:lnTo>
                    <a:pt x="173328" y="135314"/>
                  </a:lnTo>
                  <a:lnTo>
                    <a:pt x="180403" y="9744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42089" y="4774120"/>
              <a:ext cx="388620" cy="347980"/>
            </a:xfrm>
            <a:custGeom>
              <a:avLst/>
              <a:gdLst/>
              <a:ahLst/>
              <a:cxnLst/>
              <a:rect l="l" t="t" r="r" b="b"/>
              <a:pathLst>
                <a:path w="388619" h="347979">
                  <a:moveTo>
                    <a:pt x="194309" y="0"/>
                  </a:moveTo>
                  <a:lnTo>
                    <a:pt x="194309" y="153066"/>
                  </a:lnTo>
                </a:path>
                <a:path w="388619" h="347979">
                  <a:moveTo>
                    <a:pt x="55530" y="41719"/>
                  </a:moveTo>
                  <a:lnTo>
                    <a:pt x="333089" y="41719"/>
                  </a:lnTo>
                </a:path>
                <a:path w="388619" h="347979">
                  <a:moveTo>
                    <a:pt x="0" y="347852"/>
                  </a:moveTo>
                  <a:lnTo>
                    <a:pt x="194309" y="153066"/>
                  </a:lnTo>
                </a:path>
                <a:path w="388619" h="347979">
                  <a:moveTo>
                    <a:pt x="194309" y="153066"/>
                  </a:moveTo>
                  <a:lnTo>
                    <a:pt x="388524" y="347852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95551" y="4662773"/>
              <a:ext cx="708025" cy="389890"/>
            </a:xfrm>
            <a:custGeom>
              <a:avLst/>
              <a:gdLst/>
              <a:ahLst/>
              <a:cxnLst/>
              <a:rect l="l" t="t" r="r" b="b"/>
              <a:pathLst>
                <a:path w="708025" h="389889">
                  <a:moveTo>
                    <a:pt x="353853" y="389572"/>
                  </a:moveTo>
                  <a:lnTo>
                    <a:pt x="296450" y="387022"/>
                  </a:lnTo>
                  <a:lnTo>
                    <a:pt x="241999" y="379638"/>
                  </a:lnTo>
                  <a:lnTo>
                    <a:pt x="191226" y="367823"/>
                  </a:lnTo>
                  <a:lnTo>
                    <a:pt x="144861" y="351978"/>
                  </a:lnTo>
                  <a:lnTo>
                    <a:pt x="103632" y="332505"/>
                  </a:lnTo>
                  <a:lnTo>
                    <a:pt x="68266" y="309807"/>
                  </a:lnTo>
                  <a:lnTo>
                    <a:pt x="39491" y="284284"/>
                  </a:lnTo>
                  <a:lnTo>
                    <a:pt x="4630" y="226371"/>
                  </a:lnTo>
                  <a:lnTo>
                    <a:pt x="0" y="194786"/>
                  </a:lnTo>
                  <a:lnTo>
                    <a:pt x="4630" y="163200"/>
                  </a:lnTo>
                  <a:lnTo>
                    <a:pt x="39491" y="105288"/>
                  </a:lnTo>
                  <a:lnTo>
                    <a:pt x="68266" y="79765"/>
                  </a:lnTo>
                  <a:lnTo>
                    <a:pt x="103632" y="57066"/>
                  </a:lnTo>
                  <a:lnTo>
                    <a:pt x="144861" y="37594"/>
                  </a:lnTo>
                  <a:lnTo>
                    <a:pt x="191226" y="21749"/>
                  </a:lnTo>
                  <a:lnTo>
                    <a:pt x="241999" y="9934"/>
                  </a:lnTo>
                  <a:lnTo>
                    <a:pt x="296450" y="2550"/>
                  </a:lnTo>
                  <a:lnTo>
                    <a:pt x="353853" y="0"/>
                  </a:lnTo>
                  <a:lnTo>
                    <a:pt x="411256" y="2550"/>
                  </a:lnTo>
                  <a:lnTo>
                    <a:pt x="465708" y="9934"/>
                  </a:lnTo>
                  <a:lnTo>
                    <a:pt x="516480" y="21749"/>
                  </a:lnTo>
                  <a:lnTo>
                    <a:pt x="562845" y="37594"/>
                  </a:lnTo>
                  <a:lnTo>
                    <a:pt x="604075" y="57066"/>
                  </a:lnTo>
                  <a:lnTo>
                    <a:pt x="639441" y="79765"/>
                  </a:lnTo>
                  <a:lnTo>
                    <a:pt x="668215" y="105288"/>
                  </a:lnTo>
                  <a:lnTo>
                    <a:pt x="703076" y="163200"/>
                  </a:lnTo>
                  <a:lnTo>
                    <a:pt x="707707" y="194786"/>
                  </a:lnTo>
                  <a:lnTo>
                    <a:pt x="703076" y="226371"/>
                  </a:lnTo>
                  <a:lnTo>
                    <a:pt x="668215" y="284284"/>
                  </a:lnTo>
                  <a:lnTo>
                    <a:pt x="639441" y="309807"/>
                  </a:lnTo>
                  <a:lnTo>
                    <a:pt x="604075" y="332505"/>
                  </a:lnTo>
                  <a:lnTo>
                    <a:pt x="562845" y="351978"/>
                  </a:lnTo>
                  <a:lnTo>
                    <a:pt x="516480" y="367823"/>
                  </a:lnTo>
                  <a:lnTo>
                    <a:pt x="465708" y="379638"/>
                  </a:lnTo>
                  <a:lnTo>
                    <a:pt x="411256" y="387022"/>
                  </a:lnTo>
                  <a:lnTo>
                    <a:pt x="353853" y="38957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95551" y="4662773"/>
              <a:ext cx="708025" cy="389890"/>
            </a:xfrm>
            <a:custGeom>
              <a:avLst/>
              <a:gdLst/>
              <a:ahLst/>
              <a:cxnLst/>
              <a:rect l="l" t="t" r="r" b="b"/>
              <a:pathLst>
                <a:path w="708025" h="389889">
                  <a:moveTo>
                    <a:pt x="707707" y="194786"/>
                  </a:moveTo>
                  <a:lnTo>
                    <a:pt x="689670" y="133234"/>
                  </a:lnTo>
                  <a:lnTo>
                    <a:pt x="639441" y="79765"/>
                  </a:lnTo>
                  <a:lnTo>
                    <a:pt x="604075" y="57066"/>
                  </a:lnTo>
                  <a:lnTo>
                    <a:pt x="562845" y="37594"/>
                  </a:lnTo>
                  <a:lnTo>
                    <a:pt x="516480" y="21749"/>
                  </a:lnTo>
                  <a:lnTo>
                    <a:pt x="465708" y="9934"/>
                  </a:lnTo>
                  <a:lnTo>
                    <a:pt x="411256" y="2550"/>
                  </a:lnTo>
                  <a:lnTo>
                    <a:pt x="353853" y="0"/>
                  </a:lnTo>
                  <a:lnTo>
                    <a:pt x="296450" y="2550"/>
                  </a:lnTo>
                  <a:lnTo>
                    <a:pt x="241999" y="9934"/>
                  </a:lnTo>
                  <a:lnTo>
                    <a:pt x="191226" y="21749"/>
                  </a:lnTo>
                  <a:lnTo>
                    <a:pt x="144861" y="37594"/>
                  </a:lnTo>
                  <a:lnTo>
                    <a:pt x="103632" y="57066"/>
                  </a:lnTo>
                  <a:lnTo>
                    <a:pt x="68266" y="79765"/>
                  </a:lnTo>
                  <a:lnTo>
                    <a:pt x="39491" y="105288"/>
                  </a:lnTo>
                  <a:lnTo>
                    <a:pt x="4630" y="163200"/>
                  </a:lnTo>
                  <a:lnTo>
                    <a:pt x="0" y="194786"/>
                  </a:lnTo>
                  <a:lnTo>
                    <a:pt x="4630" y="226371"/>
                  </a:lnTo>
                  <a:lnTo>
                    <a:pt x="39491" y="284284"/>
                  </a:lnTo>
                  <a:lnTo>
                    <a:pt x="68266" y="309807"/>
                  </a:lnTo>
                  <a:lnTo>
                    <a:pt x="103632" y="332505"/>
                  </a:lnTo>
                  <a:lnTo>
                    <a:pt x="144861" y="351978"/>
                  </a:lnTo>
                  <a:lnTo>
                    <a:pt x="191226" y="367823"/>
                  </a:lnTo>
                  <a:lnTo>
                    <a:pt x="241999" y="379638"/>
                  </a:lnTo>
                  <a:lnTo>
                    <a:pt x="296450" y="387022"/>
                  </a:lnTo>
                  <a:lnTo>
                    <a:pt x="353853" y="389572"/>
                  </a:lnTo>
                  <a:lnTo>
                    <a:pt x="411256" y="387022"/>
                  </a:lnTo>
                  <a:lnTo>
                    <a:pt x="465708" y="379638"/>
                  </a:lnTo>
                  <a:lnTo>
                    <a:pt x="516480" y="367823"/>
                  </a:lnTo>
                  <a:lnTo>
                    <a:pt x="562845" y="351978"/>
                  </a:lnTo>
                  <a:lnTo>
                    <a:pt x="604075" y="332505"/>
                  </a:lnTo>
                  <a:lnTo>
                    <a:pt x="639441" y="309807"/>
                  </a:lnTo>
                  <a:lnTo>
                    <a:pt x="668215" y="284284"/>
                  </a:lnTo>
                  <a:lnTo>
                    <a:pt x="703076" y="226371"/>
                  </a:lnTo>
                  <a:lnTo>
                    <a:pt x="707707" y="194786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30614" y="4801933"/>
              <a:ext cx="2151380" cy="97790"/>
            </a:xfrm>
            <a:custGeom>
              <a:avLst/>
              <a:gdLst/>
              <a:ahLst/>
              <a:cxnLst/>
              <a:rect l="l" t="t" r="r" b="b"/>
              <a:pathLst>
                <a:path w="2151379" h="97789">
                  <a:moveTo>
                    <a:pt x="1068609" y="41719"/>
                  </a:moveTo>
                  <a:lnTo>
                    <a:pt x="2151030" y="41719"/>
                  </a:lnTo>
                </a:path>
                <a:path w="2151379" h="97789">
                  <a:moveTo>
                    <a:pt x="2151030" y="41719"/>
                  </a:moveTo>
                  <a:lnTo>
                    <a:pt x="2026158" y="97345"/>
                  </a:lnTo>
                </a:path>
                <a:path w="2151379" h="97789">
                  <a:moveTo>
                    <a:pt x="2151030" y="41719"/>
                  </a:moveTo>
                  <a:lnTo>
                    <a:pt x="2026158" y="0"/>
                  </a:lnTo>
                </a:path>
                <a:path w="2151379" h="97789">
                  <a:moveTo>
                    <a:pt x="1068609" y="41719"/>
                  </a:moveTo>
                  <a:lnTo>
                    <a:pt x="0" y="4171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3259" y="4843652"/>
              <a:ext cx="1637664" cy="0"/>
            </a:xfrm>
            <a:custGeom>
              <a:avLst/>
              <a:gdLst/>
              <a:ahLst/>
              <a:cxnLst/>
              <a:rect l="l" t="t" r="r" b="b"/>
              <a:pathLst>
                <a:path w="1637665" h="0">
                  <a:moveTo>
                    <a:pt x="0" y="0"/>
                  </a:moveTo>
                  <a:lnTo>
                    <a:pt x="1637537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015924" y="4801933"/>
              <a:ext cx="125095" cy="97790"/>
            </a:xfrm>
            <a:custGeom>
              <a:avLst/>
              <a:gdLst/>
              <a:ahLst/>
              <a:cxnLst/>
              <a:rect l="l" t="t" r="r" b="b"/>
              <a:pathLst>
                <a:path w="125095" h="97789">
                  <a:moveTo>
                    <a:pt x="124872" y="41719"/>
                  </a:moveTo>
                  <a:lnTo>
                    <a:pt x="0" y="97345"/>
                  </a:lnTo>
                </a:path>
                <a:path w="125095" h="97789">
                  <a:moveTo>
                    <a:pt x="124872" y="41719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865111" y="5093500"/>
            <a:ext cx="12827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Arial"/>
                <a:cs typeface="Arial"/>
              </a:rPr>
              <a:t>Update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record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422140" y="5874414"/>
            <a:ext cx="144780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50" b="1">
                <a:latin typeface="Arial"/>
                <a:cs typeface="Arial"/>
              </a:rPr>
              <a:t>Lib</a:t>
            </a:r>
            <a:r>
              <a:rPr dirty="0" sz="1500" spc="-2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rary</a:t>
            </a:r>
            <a:r>
              <a:rPr dirty="0" sz="1500" spc="-10" b="1">
                <a:latin typeface="Arial"/>
                <a:cs typeface="Arial"/>
              </a:rPr>
              <a:t> Syste</a:t>
            </a:r>
            <a:r>
              <a:rPr dirty="0" sz="1500" spc="-135" b="1">
                <a:latin typeface="Arial"/>
                <a:cs typeface="Arial"/>
              </a:rPr>
              <a:t> </a:t>
            </a:r>
            <a:r>
              <a:rPr dirty="0" sz="1500" spc="-50" b="1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46807" y="5177321"/>
            <a:ext cx="59880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Arial"/>
                <a:cs typeface="Arial"/>
              </a:rPr>
              <a:t>Borrower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05959" y="5107216"/>
            <a:ext cx="12890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Arial"/>
                <a:cs typeface="Arial"/>
              </a:rPr>
              <a:t>Handle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Check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33947" y="4550957"/>
            <a:ext cx="84328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Arial"/>
                <a:cs typeface="Arial"/>
              </a:rPr>
              <a:t>&lt;&lt;include&gt;&gt;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867660" y="4550957"/>
            <a:ext cx="17659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i="1">
                <a:latin typeface="Arial"/>
                <a:cs typeface="Arial"/>
              </a:rPr>
              <a:t>Check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book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(Borrower's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ID)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Structure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12636" y="1764774"/>
            <a:ext cx="7345680" cy="50101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 Model</a:t>
            </a:r>
            <a:r>
              <a:rPr dirty="0" sz="2400" spc="-10">
                <a:latin typeface="Arial"/>
                <a:cs typeface="Arial"/>
              </a:rPr>
              <a:t> Contains: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diagram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(graphical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representation)</a:t>
            </a:r>
            <a:endParaRPr sz="2000">
              <a:latin typeface="Times New Roman"/>
              <a:cs typeface="Times New Roman"/>
            </a:endParaRPr>
          </a:p>
          <a:p>
            <a:pPr lvl="2" marL="1155065" marR="548005" indent="-228600">
              <a:lnSpc>
                <a:spcPts val="1939"/>
              </a:lnSpc>
              <a:spcBef>
                <a:spcPts val="47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graphical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depictions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 in 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particular </a:t>
            </a:r>
            <a:r>
              <a:rPr dirty="0" sz="1800">
                <a:latin typeface="Times New Roman"/>
                <a:cs typeface="Times New Roman"/>
              </a:rPr>
              <a:t>context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involved </a:t>
            </a:r>
            <a:r>
              <a:rPr dirty="0" sz="1800" spc="-10">
                <a:latin typeface="Times New Roman"/>
                <a:cs typeface="Times New Roman"/>
              </a:rPr>
              <a:t>actors.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09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Actor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dirty="0" sz="1800" spc="-760">
                <a:solidFill>
                  <a:srgbClr val="333399"/>
                </a:solidFill>
                <a:latin typeface="Times New Roman"/>
                <a:cs typeface="Times New Roman"/>
              </a:rPr>
              <a:t></a:t>
            </a:r>
            <a:r>
              <a:rPr dirty="0" sz="1800" spc="4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Role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context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case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dirty="0" sz="1800" spc="-760">
                <a:solidFill>
                  <a:srgbClr val="333399"/>
                </a:solidFill>
                <a:latin typeface="Times New Roman"/>
                <a:cs typeface="Times New Roman"/>
              </a:rPr>
              <a:t></a:t>
            </a:r>
            <a:r>
              <a:rPr dirty="0" sz="1800" spc="4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Initiator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receiver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service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20"/>
              </a:spcBef>
            </a:pPr>
            <a:r>
              <a:rPr dirty="0" sz="1800" spc="-760">
                <a:solidFill>
                  <a:srgbClr val="333399"/>
                </a:solidFill>
                <a:latin typeface="Times New Roman"/>
                <a:cs typeface="Times New Roman"/>
              </a:rPr>
              <a:t></a:t>
            </a:r>
            <a:r>
              <a:rPr dirty="0" sz="1800" spc="4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External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(textual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description)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event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relationship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25"/>
              </a:spcBef>
            </a:pPr>
            <a:r>
              <a:rPr dirty="0" sz="1800" spc="-760">
                <a:solidFill>
                  <a:srgbClr val="333399"/>
                </a:solidFill>
                <a:latin typeface="Times New Roman"/>
                <a:cs typeface="Times New Roman"/>
              </a:rPr>
              <a:t></a:t>
            </a:r>
            <a:r>
              <a:rPr dirty="0" sz="1800" spc="35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Communications: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between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actors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cases</a:t>
            </a:r>
            <a:endParaRPr sz="1800">
              <a:latin typeface="Times New Roman"/>
              <a:cs typeface="Times New Roman"/>
            </a:endParaRPr>
          </a:p>
          <a:p>
            <a:pPr marL="1155065" marR="5080" indent="-228600">
              <a:lnSpc>
                <a:spcPts val="1939"/>
              </a:lnSpc>
              <a:spcBef>
                <a:spcPts val="465"/>
              </a:spcBef>
            </a:pPr>
            <a:r>
              <a:rPr dirty="0" sz="1800" spc="-760">
                <a:solidFill>
                  <a:srgbClr val="333399"/>
                </a:solidFill>
                <a:latin typeface="Times New Roman"/>
                <a:cs typeface="Times New Roman"/>
              </a:rPr>
              <a:t></a:t>
            </a:r>
            <a:r>
              <a:rPr dirty="0" sz="1800" spc="35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Includes: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between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 use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case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 a shared</a:t>
            </a:r>
            <a:r>
              <a:rPr dirty="0" sz="1800" spc="4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case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another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70" i="1">
                <a:latin typeface="Times New Roman"/>
                <a:cs typeface="Times New Roman"/>
              </a:rPr>
              <a:t>use</a:t>
            </a:r>
            <a:r>
              <a:rPr dirty="0" sz="1800" spc="-70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case</a:t>
            </a:r>
            <a:endParaRPr sz="1800">
              <a:latin typeface="Times New Roman"/>
              <a:cs typeface="Times New Roman"/>
            </a:endParaRPr>
          </a:p>
          <a:p>
            <a:pPr marL="1896110" marR="735330" indent="-969644">
              <a:lnSpc>
                <a:spcPts val="2380"/>
              </a:lnSpc>
              <a:spcBef>
                <a:spcPts val="65"/>
              </a:spcBef>
            </a:pPr>
            <a:r>
              <a:rPr dirty="0" sz="1800" spc="-760">
                <a:solidFill>
                  <a:srgbClr val="333399"/>
                </a:solidFill>
                <a:latin typeface="Times New Roman"/>
                <a:cs typeface="Times New Roman"/>
              </a:rPr>
              <a:t></a:t>
            </a:r>
            <a:r>
              <a:rPr dirty="0" sz="1800" spc="35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Extends: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between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 core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case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 an extended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Times New Roman"/>
                <a:cs typeface="Times New Roman"/>
              </a:rPr>
              <a:t>case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(extension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alternate course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core use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case)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Structure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Times New Roman"/>
                <a:cs typeface="Times New Roman"/>
              </a:rPr>
              <a:t>(continued)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26937" y="1830263"/>
            <a:ext cx="3841115" cy="11931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Modeling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Detail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cases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35137" y="3038506"/>
            <a:ext cx="2821940" cy="850265"/>
            <a:chOff x="5035137" y="3038506"/>
            <a:chExt cx="2821940" cy="850265"/>
          </a:xfrm>
        </p:grpSpPr>
        <p:sp>
          <p:nvSpPr>
            <p:cNvPr id="5" name="object 5" descr=""/>
            <p:cNvSpPr/>
            <p:nvPr/>
          </p:nvSpPr>
          <p:spPr>
            <a:xfrm>
              <a:off x="7182353" y="3737800"/>
              <a:ext cx="672465" cy="148590"/>
            </a:xfrm>
            <a:custGeom>
              <a:avLst/>
              <a:gdLst/>
              <a:ahLst/>
              <a:cxnLst/>
              <a:rect l="l" t="t" r="r" b="b"/>
              <a:pathLst>
                <a:path w="672465" h="148589">
                  <a:moveTo>
                    <a:pt x="672029" y="148399"/>
                  </a:moveTo>
                  <a:lnTo>
                    <a:pt x="0" y="148399"/>
                  </a:lnTo>
                  <a:lnTo>
                    <a:pt x="44" y="148135"/>
                  </a:lnTo>
                  <a:lnTo>
                    <a:pt x="41162" y="89450"/>
                  </a:lnTo>
                  <a:lnTo>
                    <a:pt x="74851" y="64244"/>
                  </a:lnTo>
                  <a:lnTo>
                    <a:pt x="116006" y="42477"/>
                  </a:lnTo>
                  <a:lnTo>
                    <a:pt x="163665" y="24659"/>
                  </a:lnTo>
                  <a:lnTo>
                    <a:pt x="216861" y="11299"/>
                  </a:lnTo>
                  <a:lnTo>
                    <a:pt x="274633" y="2910"/>
                  </a:lnTo>
                  <a:lnTo>
                    <a:pt x="336014" y="0"/>
                  </a:lnTo>
                  <a:lnTo>
                    <a:pt x="397396" y="2910"/>
                  </a:lnTo>
                  <a:lnTo>
                    <a:pt x="455167" y="11299"/>
                  </a:lnTo>
                  <a:lnTo>
                    <a:pt x="508364" y="24659"/>
                  </a:lnTo>
                  <a:lnTo>
                    <a:pt x="556022" y="42477"/>
                  </a:lnTo>
                  <a:lnTo>
                    <a:pt x="597178" y="64244"/>
                  </a:lnTo>
                  <a:lnTo>
                    <a:pt x="630866" y="89450"/>
                  </a:lnTo>
                  <a:lnTo>
                    <a:pt x="671984" y="148135"/>
                  </a:lnTo>
                  <a:lnTo>
                    <a:pt x="672029" y="148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182353" y="3737800"/>
              <a:ext cx="672465" cy="148590"/>
            </a:xfrm>
            <a:custGeom>
              <a:avLst/>
              <a:gdLst/>
              <a:ahLst/>
              <a:cxnLst/>
              <a:rect l="l" t="t" r="r" b="b"/>
              <a:pathLst>
                <a:path w="672465" h="148589">
                  <a:moveTo>
                    <a:pt x="0" y="148399"/>
                  </a:moveTo>
                  <a:lnTo>
                    <a:pt x="672029" y="148399"/>
                  </a:lnTo>
                  <a:lnTo>
                    <a:pt x="671984" y="148135"/>
                  </a:lnTo>
                  <a:lnTo>
                    <a:pt x="656123" y="117583"/>
                  </a:lnTo>
                  <a:lnTo>
                    <a:pt x="597177" y="64244"/>
                  </a:lnTo>
                  <a:lnTo>
                    <a:pt x="556022" y="42477"/>
                  </a:lnTo>
                  <a:lnTo>
                    <a:pt x="508364" y="24659"/>
                  </a:lnTo>
                  <a:lnTo>
                    <a:pt x="455167" y="11299"/>
                  </a:lnTo>
                  <a:lnTo>
                    <a:pt x="397396" y="2910"/>
                  </a:lnTo>
                  <a:lnTo>
                    <a:pt x="336014" y="0"/>
                  </a:lnTo>
                  <a:lnTo>
                    <a:pt x="274633" y="2910"/>
                  </a:lnTo>
                  <a:lnTo>
                    <a:pt x="216861" y="11299"/>
                  </a:lnTo>
                  <a:lnTo>
                    <a:pt x="163665" y="24659"/>
                  </a:lnTo>
                  <a:lnTo>
                    <a:pt x="116006" y="42477"/>
                  </a:lnTo>
                  <a:lnTo>
                    <a:pt x="74851" y="64244"/>
                  </a:lnTo>
                  <a:lnTo>
                    <a:pt x="41162" y="89450"/>
                  </a:lnTo>
                  <a:lnTo>
                    <a:pt x="44" y="148135"/>
                  </a:lnTo>
                  <a:lnTo>
                    <a:pt x="0" y="14839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37677" y="3041046"/>
              <a:ext cx="670560" cy="361315"/>
            </a:xfrm>
            <a:custGeom>
              <a:avLst/>
              <a:gdLst/>
              <a:ahLst/>
              <a:cxnLst/>
              <a:rect l="l" t="t" r="r" b="b"/>
              <a:pathLst>
                <a:path w="670560" h="361314">
                  <a:moveTo>
                    <a:pt x="335089" y="361283"/>
                  </a:moveTo>
                  <a:lnTo>
                    <a:pt x="274855" y="358373"/>
                  </a:lnTo>
                  <a:lnTo>
                    <a:pt x="218163" y="349982"/>
                  </a:lnTo>
                  <a:lnTo>
                    <a:pt x="165960" y="336620"/>
                  </a:lnTo>
                  <a:lnTo>
                    <a:pt x="119193" y="318797"/>
                  </a:lnTo>
                  <a:lnTo>
                    <a:pt x="78806" y="297022"/>
                  </a:lnTo>
                  <a:lnTo>
                    <a:pt x="45748" y="271804"/>
                  </a:lnTo>
                  <a:lnTo>
                    <a:pt x="5398" y="213081"/>
                  </a:lnTo>
                  <a:lnTo>
                    <a:pt x="0" y="180593"/>
                  </a:lnTo>
                  <a:lnTo>
                    <a:pt x="5398" y="148135"/>
                  </a:lnTo>
                  <a:lnTo>
                    <a:pt x="45744" y="89450"/>
                  </a:lnTo>
                  <a:lnTo>
                    <a:pt x="78798" y="64244"/>
                  </a:lnTo>
                  <a:lnTo>
                    <a:pt x="119176" y="42477"/>
                  </a:lnTo>
                  <a:lnTo>
                    <a:pt x="165932" y="24659"/>
                  </a:lnTo>
                  <a:lnTo>
                    <a:pt x="218118" y="11299"/>
                  </a:lnTo>
                  <a:lnTo>
                    <a:pt x="274788" y="2910"/>
                  </a:lnTo>
                  <a:lnTo>
                    <a:pt x="334994" y="0"/>
                  </a:lnTo>
                  <a:lnTo>
                    <a:pt x="395228" y="2910"/>
                  </a:lnTo>
                  <a:lnTo>
                    <a:pt x="451920" y="11300"/>
                  </a:lnTo>
                  <a:lnTo>
                    <a:pt x="504122" y="24662"/>
                  </a:lnTo>
                  <a:lnTo>
                    <a:pt x="550890" y="42485"/>
                  </a:lnTo>
                  <a:lnTo>
                    <a:pt x="591276" y="64261"/>
                  </a:lnTo>
                  <a:lnTo>
                    <a:pt x="624335" y="89478"/>
                  </a:lnTo>
                  <a:lnTo>
                    <a:pt x="664685" y="148202"/>
                  </a:lnTo>
                  <a:lnTo>
                    <a:pt x="670083" y="180689"/>
                  </a:lnTo>
                  <a:lnTo>
                    <a:pt x="664685" y="213147"/>
                  </a:lnTo>
                  <a:lnTo>
                    <a:pt x="624339" y="271832"/>
                  </a:lnTo>
                  <a:lnTo>
                    <a:pt x="591285" y="297038"/>
                  </a:lnTo>
                  <a:lnTo>
                    <a:pt x="550906" y="318805"/>
                  </a:lnTo>
                  <a:lnTo>
                    <a:pt x="504151" y="336624"/>
                  </a:lnTo>
                  <a:lnTo>
                    <a:pt x="451965" y="349983"/>
                  </a:lnTo>
                  <a:lnTo>
                    <a:pt x="395295" y="358373"/>
                  </a:lnTo>
                  <a:lnTo>
                    <a:pt x="335089" y="3612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37677" y="3041046"/>
              <a:ext cx="670560" cy="361315"/>
            </a:xfrm>
            <a:custGeom>
              <a:avLst/>
              <a:gdLst/>
              <a:ahLst/>
              <a:cxnLst/>
              <a:rect l="l" t="t" r="r" b="b"/>
              <a:pathLst>
                <a:path w="670560" h="361314">
                  <a:moveTo>
                    <a:pt x="670083" y="180689"/>
                  </a:moveTo>
                  <a:lnTo>
                    <a:pt x="649120" y="117628"/>
                  </a:lnTo>
                  <a:lnTo>
                    <a:pt x="591276" y="64261"/>
                  </a:lnTo>
                  <a:lnTo>
                    <a:pt x="550890" y="42485"/>
                  </a:lnTo>
                  <a:lnTo>
                    <a:pt x="504122" y="24662"/>
                  </a:lnTo>
                  <a:lnTo>
                    <a:pt x="451920" y="11300"/>
                  </a:lnTo>
                  <a:lnTo>
                    <a:pt x="395228" y="2910"/>
                  </a:lnTo>
                  <a:lnTo>
                    <a:pt x="334994" y="0"/>
                  </a:lnTo>
                  <a:lnTo>
                    <a:pt x="274788" y="2910"/>
                  </a:lnTo>
                  <a:lnTo>
                    <a:pt x="218118" y="11299"/>
                  </a:lnTo>
                  <a:lnTo>
                    <a:pt x="165932" y="24659"/>
                  </a:lnTo>
                  <a:lnTo>
                    <a:pt x="119176" y="42477"/>
                  </a:lnTo>
                  <a:lnTo>
                    <a:pt x="78798" y="64244"/>
                  </a:lnTo>
                  <a:lnTo>
                    <a:pt x="45744" y="89450"/>
                  </a:lnTo>
                  <a:lnTo>
                    <a:pt x="5398" y="148135"/>
                  </a:lnTo>
                  <a:lnTo>
                    <a:pt x="0" y="180593"/>
                  </a:lnTo>
                  <a:lnTo>
                    <a:pt x="5398" y="213081"/>
                  </a:lnTo>
                  <a:lnTo>
                    <a:pt x="45748" y="271804"/>
                  </a:lnTo>
                  <a:lnTo>
                    <a:pt x="78806" y="297022"/>
                  </a:lnTo>
                  <a:lnTo>
                    <a:pt x="119193" y="318797"/>
                  </a:lnTo>
                  <a:lnTo>
                    <a:pt x="165960" y="336620"/>
                  </a:lnTo>
                  <a:lnTo>
                    <a:pt x="218163" y="349982"/>
                  </a:lnTo>
                  <a:lnTo>
                    <a:pt x="274855" y="358373"/>
                  </a:lnTo>
                  <a:lnTo>
                    <a:pt x="335089" y="361283"/>
                  </a:lnTo>
                  <a:lnTo>
                    <a:pt x="395295" y="358373"/>
                  </a:lnTo>
                  <a:lnTo>
                    <a:pt x="451965" y="349983"/>
                  </a:lnTo>
                  <a:lnTo>
                    <a:pt x="504151" y="336624"/>
                  </a:lnTo>
                  <a:lnTo>
                    <a:pt x="550906" y="318805"/>
                  </a:lnTo>
                  <a:lnTo>
                    <a:pt x="591285" y="297038"/>
                  </a:lnTo>
                  <a:lnTo>
                    <a:pt x="624339" y="271832"/>
                  </a:lnTo>
                  <a:lnTo>
                    <a:pt x="664685" y="213147"/>
                  </a:lnTo>
                  <a:lnTo>
                    <a:pt x="670083" y="180689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896103" y="3454679"/>
            <a:ext cx="953769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0">
                <a:latin typeface="Arial"/>
                <a:cs typeface="Arial"/>
              </a:rPr>
              <a:t>Check-</a:t>
            </a:r>
            <a:r>
              <a:rPr dirty="0" sz="1000">
                <a:latin typeface="Arial"/>
                <a:cs typeface="Arial"/>
              </a:rPr>
              <a:t>out</a:t>
            </a:r>
            <a:r>
              <a:rPr dirty="0" sz="1000" spc="18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book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692362" y="3309492"/>
            <a:ext cx="1487170" cy="495934"/>
            <a:chOff x="5692362" y="3309492"/>
            <a:chExt cx="1487170" cy="495934"/>
          </a:xfrm>
        </p:grpSpPr>
        <p:sp>
          <p:nvSpPr>
            <p:cNvPr id="11" name="object 11" descr=""/>
            <p:cNvSpPr/>
            <p:nvPr/>
          </p:nvSpPr>
          <p:spPr>
            <a:xfrm>
              <a:off x="5694902" y="3312032"/>
              <a:ext cx="1482090" cy="477520"/>
            </a:xfrm>
            <a:custGeom>
              <a:avLst/>
              <a:gdLst/>
              <a:ahLst/>
              <a:cxnLst/>
              <a:rect l="l" t="t" r="r" b="b"/>
              <a:pathLst>
                <a:path w="1482090" h="477520">
                  <a:moveTo>
                    <a:pt x="0" y="0"/>
                  </a:moveTo>
                  <a:lnTo>
                    <a:pt x="1481994" y="477297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94902" y="3312032"/>
              <a:ext cx="1482090" cy="477520"/>
            </a:xfrm>
            <a:custGeom>
              <a:avLst/>
              <a:gdLst/>
              <a:ahLst/>
              <a:cxnLst/>
              <a:rect l="l" t="t" r="r" b="b"/>
              <a:pathLst>
                <a:path w="1482090" h="477520">
                  <a:moveTo>
                    <a:pt x="0" y="0"/>
                  </a:moveTo>
                  <a:lnTo>
                    <a:pt x="1481994" y="477297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060882" y="3711987"/>
              <a:ext cx="116205" cy="90805"/>
            </a:xfrm>
            <a:custGeom>
              <a:avLst/>
              <a:gdLst/>
              <a:ahLst/>
              <a:cxnLst/>
              <a:rect l="l" t="t" r="r" b="b"/>
              <a:pathLst>
                <a:path w="116204" h="90804">
                  <a:moveTo>
                    <a:pt x="116014" y="77342"/>
                  </a:moveTo>
                  <a:lnTo>
                    <a:pt x="25812" y="0"/>
                  </a:lnTo>
                </a:path>
                <a:path w="116204" h="90804">
                  <a:moveTo>
                    <a:pt x="116014" y="77342"/>
                  </a:moveTo>
                  <a:lnTo>
                    <a:pt x="0" y="90297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159500" y="3287038"/>
            <a:ext cx="78359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Arial"/>
                <a:cs typeface="Arial"/>
              </a:rPr>
              <a:t>&lt;&lt;include&gt;&gt;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19422" y="3386835"/>
            <a:ext cx="1279525" cy="502284"/>
            <a:chOff x="3619422" y="3386835"/>
            <a:chExt cx="1279525" cy="502284"/>
          </a:xfrm>
        </p:grpSpPr>
        <p:sp>
          <p:nvSpPr>
            <p:cNvPr id="16" name="object 16" descr=""/>
            <p:cNvSpPr/>
            <p:nvPr/>
          </p:nvSpPr>
          <p:spPr>
            <a:xfrm>
              <a:off x="3671792" y="3389375"/>
              <a:ext cx="1224280" cy="477520"/>
            </a:xfrm>
            <a:custGeom>
              <a:avLst/>
              <a:gdLst/>
              <a:ahLst/>
              <a:cxnLst/>
              <a:rect l="l" t="t" r="r" b="b"/>
              <a:pathLst>
                <a:path w="1224279" h="477520">
                  <a:moveTo>
                    <a:pt x="0" y="477392"/>
                  </a:moveTo>
                  <a:lnTo>
                    <a:pt x="1224153" y="0"/>
                  </a:lnTo>
                </a:path>
                <a:path w="1224279" h="477520">
                  <a:moveTo>
                    <a:pt x="1224153" y="0"/>
                  </a:moveTo>
                  <a:lnTo>
                    <a:pt x="1133951" y="90392"/>
                  </a:lnTo>
                </a:path>
                <a:path w="1224279" h="477520">
                  <a:moveTo>
                    <a:pt x="1224153" y="0"/>
                  </a:moveTo>
                  <a:lnTo>
                    <a:pt x="1095279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21962" y="3866768"/>
              <a:ext cx="50165" cy="19685"/>
            </a:xfrm>
            <a:custGeom>
              <a:avLst/>
              <a:gdLst/>
              <a:ahLst/>
              <a:cxnLst/>
              <a:rect l="l" t="t" r="r" b="b"/>
              <a:pathLst>
                <a:path w="50164" h="19685">
                  <a:moveTo>
                    <a:pt x="49829" y="0"/>
                  </a:moveTo>
                  <a:lnTo>
                    <a:pt x="0" y="1943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924048" y="3376954"/>
            <a:ext cx="157734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i="1">
                <a:latin typeface="Arial"/>
                <a:cs typeface="Arial"/>
              </a:rPr>
              <a:t>Borrow</a:t>
            </a:r>
            <a:r>
              <a:rPr dirty="0" sz="1000" spc="16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book</a:t>
            </a:r>
            <a:r>
              <a:rPr dirty="0" sz="1000" spc="204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(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Student</a:t>
            </a:r>
            <a:r>
              <a:rPr dirty="0" sz="1000" spc="10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ID)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174356" y="3883660"/>
            <a:ext cx="688340" cy="218440"/>
            <a:chOff x="7174356" y="3883660"/>
            <a:chExt cx="688340" cy="218440"/>
          </a:xfrm>
        </p:grpSpPr>
        <p:sp>
          <p:nvSpPr>
            <p:cNvPr id="20" name="object 20" descr=""/>
            <p:cNvSpPr/>
            <p:nvPr/>
          </p:nvSpPr>
          <p:spPr>
            <a:xfrm>
              <a:off x="7176896" y="3886200"/>
              <a:ext cx="683260" cy="213360"/>
            </a:xfrm>
            <a:custGeom>
              <a:avLst/>
              <a:gdLst/>
              <a:ahLst/>
              <a:cxnLst/>
              <a:rect l="l" t="t" r="r" b="b"/>
              <a:pathLst>
                <a:path w="683259" h="213360">
                  <a:moveTo>
                    <a:pt x="341471" y="212788"/>
                  </a:moveTo>
                  <a:lnTo>
                    <a:pt x="280089" y="209878"/>
                  </a:lnTo>
                  <a:lnTo>
                    <a:pt x="222318" y="201488"/>
                  </a:lnTo>
                  <a:lnTo>
                    <a:pt x="169121" y="188129"/>
                  </a:lnTo>
                  <a:lnTo>
                    <a:pt x="121463" y="170310"/>
                  </a:lnTo>
                  <a:lnTo>
                    <a:pt x="80307" y="148543"/>
                  </a:lnTo>
                  <a:lnTo>
                    <a:pt x="46619" y="123338"/>
                  </a:lnTo>
                  <a:lnTo>
                    <a:pt x="5501" y="64653"/>
                  </a:lnTo>
                  <a:lnTo>
                    <a:pt x="0" y="32194"/>
                  </a:lnTo>
                  <a:lnTo>
                    <a:pt x="5456" y="0"/>
                  </a:lnTo>
                  <a:lnTo>
                    <a:pt x="677485" y="0"/>
                  </a:lnTo>
                  <a:lnTo>
                    <a:pt x="682942" y="32194"/>
                  </a:lnTo>
                  <a:lnTo>
                    <a:pt x="661579" y="95204"/>
                  </a:lnTo>
                  <a:lnTo>
                    <a:pt x="602634" y="148543"/>
                  </a:lnTo>
                  <a:lnTo>
                    <a:pt x="561479" y="170310"/>
                  </a:lnTo>
                  <a:lnTo>
                    <a:pt x="513820" y="188129"/>
                  </a:lnTo>
                  <a:lnTo>
                    <a:pt x="460623" y="201488"/>
                  </a:lnTo>
                  <a:lnTo>
                    <a:pt x="402852" y="209878"/>
                  </a:lnTo>
                  <a:lnTo>
                    <a:pt x="341471" y="21278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76896" y="3886200"/>
              <a:ext cx="683260" cy="213360"/>
            </a:xfrm>
            <a:custGeom>
              <a:avLst/>
              <a:gdLst/>
              <a:ahLst/>
              <a:cxnLst/>
              <a:rect l="l" t="t" r="r" b="b"/>
              <a:pathLst>
                <a:path w="683259" h="213360">
                  <a:moveTo>
                    <a:pt x="682942" y="32194"/>
                  </a:moveTo>
                  <a:lnTo>
                    <a:pt x="677485" y="0"/>
                  </a:lnTo>
                  <a:lnTo>
                    <a:pt x="5456" y="0"/>
                  </a:lnTo>
                  <a:lnTo>
                    <a:pt x="0" y="32194"/>
                  </a:lnTo>
                  <a:lnTo>
                    <a:pt x="5501" y="64653"/>
                  </a:lnTo>
                  <a:lnTo>
                    <a:pt x="46619" y="123338"/>
                  </a:lnTo>
                  <a:lnTo>
                    <a:pt x="80307" y="148543"/>
                  </a:lnTo>
                  <a:lnTo>
                    <a:pt x="121463" y="170310"/>
                  </a:lnTo>
                  <a:lnTo>
                    <a:pt x="169121" y="188129"/>
                  </a:lnTo>
                  <a:lnTo>
                    <a:pt x="222318" y="201488"/>
                  </a:lnTo>
                  <a:lnTo>
                    <a:pt x="280089" y="209878"/>
                  </a:lnTo>
                  <a:lnTo>
                    <a:pt x="341471" y="212788"/>
                  </a:lnTo>
                  <a:lnTo>
                    <a:pt x="402852" y="209878"/>
                  </a:lnTo>
                  <a:lnTo>
                    <a:pt x="460623" y="201488"/>
                  </a:lnTo>
                  <a:lnTo>
                    <a:pt x="513820" y="188129"/>
                  </a:lnTo>
                  <a:lnTo>
                    <a:pt x="561479" y="170310"/>
                  </a:lnTo>
                  <a:lnTo>
                    <a:pt x="602634" y="148543"/>
                  </a:lnTo>
                  <a:lnTo>
                    <a:pt x="636322" y="123338"/>
                  </a:lnTo>
                  <a:lnTo>
                    <a:pt x="677441" y="64653"/>
                  </a:lnTo>
                  <a:lnTo>
                    <a:pt x="682942" y="32194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919976" y="4151147"/>
            <a:ext cx="119253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Arial"/>
                <a:cs typeface="Arial"/>
              </a:rPr>
              <a:t>Update</a:t>
            </a:r>
            <a:r>
              <a:rPr dirty="0" sz="1000" spc="2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book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record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060950" y="4238466"/>
            <a:ext cx="2788920" cy="1630680"/>
            <a:chOff x="5060950" y="4238466"/>
            <a:chExt cx="2788920" cy="1630680"/>
          </a:xfrm>
        </p:grpSpPr>
        <p:sp>
          <p:nvSpPr>
            <p:cNvPr id="24" name="object 24" descr=""/>
            <p:cNvSpPr/>
            <p:nvPr/>
          </p:nvSpPr>
          <p:spPr>
            <a:xfrm>
              <a:off x="7164038" y="4886039"/>
              <a:ext cx="683260" cy="361315"/>
            </a:xfrm>
            <a:custGeom>
              <a:avLst/>
              <a:gdLst/>
              <a:ahLst/>
              <a:cxnLst/>
              <a:rect l="l" t="t" r="r" b="b"/>
              <a:pathLst>
                <a:path w="683259" h="361314">
                  <a:moveTo>
                    <a:pt x="341471" y="361187"/>
                  </a:moveTo>
                  <a:lnTo>
                    <a:pt x="280089" y="358277"/>
                  </a:lnTo>
                  <a:lnTo>
                    <a:pt x="222318" y="349888"/>
                  </a:lnTo>
                  <a:lnTo>
                    <a:pt x="169121" y="336528"/>
                  </a:lnTo>
                  <a:lnTo>
                    <a:pt x="121463" y="318710"/>
                  </a:lnTo>
                  <a:lnTo>
                    <a:pt x="80307" y="296943"/>
                  </a:lnTo>
                  <a:lnTo>
                    <a:pt x="46619" y="271737"/>
                  </a:lnTo>
                  <a:lnTo>
                    <a:pt x="5501" y="213052"/>
                  </a:lnTo>
                  <a:lnTo>
                    <a:pt x="0" y="180593"/>
                  </a:lnTo>
                  <a:lnTo>
                    <a:pt x="5501" y="148135"/>
                  </a:lnTo>
                  <a:lnTo>
                    <a:pt x="46619" y="89450"/>
                  </a:lnTo>
                  <a:lnTo>
                    <a:pt x="80307" y="64244"/>
                  </a:lnTo>
                  <a:lnTo>
                    <a:pt x="121463" y="42477"/>
                  </a:lnTo>
                  <a:lnTo>
                    <a:pt x="169121" y="24659"/>
                  </a:lnTo>
                  <a:lnTo>
                    <a:pt x="222318" y="11299"/>
                  </a:lnTo>
                  <a:lnTo>
                    <a:pt x="280089" y="2910"/>
                  </a:lnTo>
                  <a:lnTo>
                    <a:pt x="341471" y="0"/>
                  </a:lnTo>
                  <a:lnTo>
                    <a:pt x="402852" y="2910"/>
                  </a:lnTo>
                  <a:lnTo>
                    <a:pt x="460623" y="11299"/>
                  </a:lnTo>
                  <a:lnTo>
                    <a:pt x="513820" y="24659"/>
                  </a:lnTo>
                  <a:lnTo>
                    <a:pt x="561479" y="42477"/>
                  </a:lnTo>
                  <a:lnTo>
                    <a:pt x="602634" y="64244"/>
                  </a:lnTo>
                  <a:lnTo>
                    <a:pt x="636322" y="89450"/>
                  </a:lnTo>
                  <a:lnTo>
                    <a:pt x="677441" y="148135"/>
                  </a:lnTo>
                  <a:lnTo>
                    <a:pt x="682942" y="180593"/>
                  </a:lnTo>
                  <a:lnTo>
                    <a:pt x="677441" y="213052"/>
                  </a:lnTo>
                  <a:lnTo>
                    <a:pt x="636322" y="271737"/>
                  </a:lnTo>
                  <a:lnTo>
                    <a:pt x="602634" y="296943"/>
                  </a:lnTo>
                  <a:lnTo>
                    <a:pt x="561479" y="318710"/>
                  </a:lnTo>
                  <a:lnTo>
                    <a:pt x="513820" y="336528"/>
                  </a:lnTo>
                  <a:lnTo>
                    <a:pt x="460623" y="349888"/>
                  </a:lnTo>
                  <a:lnTo>
                    <a:pt x="402852" y="358277"/>
                  </a:lnTo>
                  <a:lnTo>
                    <a:pt x="341471" y="36118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64038" y="4886039"/>
              <a:ext cx="683260" cy="361315"/>
            </a:xfrm>
            <a:custGeom>
              <a:avLst/>
              <a:gdLst/>
              <a:ahLst/>
              <a:cxnLst/>
              <a:rect l="l" t="t" r="r" b="b"/>
              <a:pathLst>
                <a:path w="683259" h="361314">
                  <a:moveTo>
                    <a:pt x="682942" y="180593"/>
                  </a:moveTo>
                  <a:lnTo>
                    <a:pt x="661579" y="117583"/>
                  </a:lnTo>
                  <a:lnTo>
                    <a:pt x="602634" y="64244"/>
                  </a:lnTo>
                  <a:lnTo>
                    <a:pt x="561479" y="42477"/>
                  </a:lnTo>
                  <a:lnTo>
                    <a:pt x="513820" y="24659"/>
                  </a:lnTo>
                  <a:lnTo>
                    <a:pt x="460623" y="11299"/>
                  </a:lnTo>
                  <a:lnTo>
                    <a:pt x="402852" y="2910"/>
                  </a:lnTo>
                  <a:lnTo>
                    <a:pt x="341471" y="0"/>
                  </a:lnTo>
                  <a:lnTo>
                    <a:pt x="280089" y="2910"/>
                  </a:lnTo>
                  <a:lnTo>
                    <a:pt x="222318" y="11299"/>
                  </a:lnTo>
                  <a:lnTo>
                    <a:pt x="169121" y="24659"/>
                  </a:lnTo>
                  <a:lnTo>
                    <a:pt x="121463" y="42477"/>
                  </a:lnTo>
                  <a:lnTo>
                    <a:pt x="80307" y="64244"/>
                  </a:lnTo>
                  <a:lnTo>
                    <a:pt x="46619" y="89450"/>
                  </a:lnTo>
                  <a:lnTo>
                    <a:pt x="5501" y="148135"/>
                  </a:lnTo>
                  <a:lnTo>
                    <a:pt x="0" y="180593"/>
                  </a:lnTo>
                  <a:lnTo>
                    <a:pt x="5501" y="213052"/>
                  </a:lnTo>
                  <a:lnTo>
                    <a:pt x="46619" y="271737"/>
                  </a:lnTo>
                  <a:lnTo>
                    <a:pt x="80307" y="296943"/>
                  </a:lnTo>
                  <a:lnTo>
                    <a:pt x="121463" y="318710"/>
                  </a:lnTo>
                  <a:lnTo>
                    <a:pt x="169121" y="336528"/>
                  </a:lnTo>
                  <a:lnTo>
                    <a:pt x="222318" y="349888"/>
                  </a:lnTo>
                  <a:lnTo>
                    <a:pt x="280089" y="358277"/>
                  </a:lnTo>
                  <a:lnTo>
                    <a:pt x="341471" y="361187"/>
                  </a:lnTo>
                  <a:lnTo>
                    <a:pt x="402852" y="358277"/>
                  </a:lnTo>
                  <a:lnTo>
                    <a:pt x="460623" y="349888"/>
                  </a:lnTo>
                  <a:lnTo>
                    <a:pt x="513820" y="336528"/>
                  </a:lnTo>
                  <a:lnTo>
                    <a:pt x="561479" y="318710"/>
                  </a:lnTo>
                  <a:lnTo>
                    <a:pt x="602634" y="296943"/>
                  </a:lnTo>
                  <a:lnTo>
                    <a:pt x="636322" y="271737"/>
                  </a:lnTo>
                  <a:lnTo>
                    <a:pt x="677441" y="213052"/>
                  </a:lnTo>
                  <a:lnTo>
                    <a:pt x="682942" y="180593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63490" y="4241006"/>
              <a:ext cx="683260" cy="361315"/>
            </a:xfrm>
            <a:custGeom>
              <a:avLst/>
              <a:gdLst/>
              <a:ahLst/>
              <a:cxnLst/>
              <a:rect l="l" t="t" r="r" b="b"/>
              <a:pathLst>
                <a:path w="683260" h="361314">
                  <a:moveTo>
                    <a:pt x="341471" y="361187"/>
                  </a:moveTo>
                  <a:lnTo>
                    <a:pt x="280089" y="358277"/>
                  </a:lnTo>
                  <a:lnTo>
                    <a:pt x="222318" y="349888"/>
                  </a:lnTo>
                  <a:lnTo>
                    <a:pt x="169121" y="336528"/>
                  </a:lnTo>
                  <a:lnTo>
                    <a:pt x="121463" y="318710"/>
                  </a:lnTo>
                  <a:lnTo>
                    <a:pt x="80307" y="296943"/>
                  </a:lnTo>
                  <a:lnTo>
                    <a:pt x="46619" y="271737"/>
                  </a:lnTo>
                  <a:lnTo>
                    <a:pt x="5501" y="213052"/>
                  </a:lnTo>
                  <a:lnTo>
                    <a:pt x="0" y="180593"/>
                  </a:lnTo>
                  <a:lnTo>
                    <a:pt x="5501" y="148135"/>
                  </a:lnTo>
                  <a:lnTo>
                    <a:pt x="46619" y="89450"/>
                  </a:lnTo>
                  <a:lnTo>
                    <a:pt x="80307" y="64244"/>
                  </a:lnTo>
                  <a:lnTo>
                    <a:pt x="121463" y="42477"/>
                  </a:lnTo>
                  <a:lnTo>
                    <a:pt x="169121" y="24659"/>
                  </a:lnTo>
                  <a:lnTo>
                    <a:pt x="222318" y="11299"/>
                  </a:lnTo>
                  <a:lnTo>
                    <a:pt x="280089" y="2910"/>
                  </a:lnTo>
                  <a:lnTo>
                    <a:pt x="341471" y="0"/>
                  </a:lnTo>
                  <a:lnTo>
                    <a:pt x="402852" y="2910"/>
                  </a:lnTo>
                  <a:lnTo>
                    <a:pt x="460623" y="11299"/>
                  </a:lnTo>
                  <a:lnTo>
                    <a:pt x="513820" y="24659"/>
                  </a:lnTo>
                  <a:lnTo>
                    <a:pt x="561479" y="42477"/>
                  </a:lnTo>
                  <a:lnTo>
                    <a:pt x="602634" y="64244"/>
                  </a:lnTo>
                  <a:lnTo>
                    <a:pt x="636322" y="89450"/>
                  </a:lnTo>
                  <a:lnTo>
                    <a:pt x="677441" y="148135"/>
                  </a:lnTo>
                  <a:lnTo>
                    <a:pt x="682942" y="180593"/>
                  </a:lnTo>
                  <a:lnTo>
                    <a:pt x="677441" y="213052"/>
                  </a:lnTo>
                  <a:lnTo>
                    <a:pt x="636322" y="271737"/>
                  </a:lnTo>
                  <a:lnTo>
                    <a:pt x="602634" y="296943"/>
                  </a:lnTo>
                  <a:lnTo>
                    <a:pt x="561479" y="318710"/>
                  </a:lnTo>
                  <a:lnTo>
                    <a:pt x="513820" y="336528"/>
                  </a:lnTo>
                  <a:lnTo>
                    <a:pt x="460623" y="349888"/>
                  </a:lnTo>
                  <a:lnTo>
                    <a:pt x="402852" y="358277"/>
                  </a:lnTo>
                  <a:lnTo>
                    <a:pt x="341471" y="36118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63490" y="4241006"/>
              <a:ext cx="683260" cy="361315"/>
            </a:xfrm>
            <a:custGeom>
              <a:avLst/>
              <a:gdLst/>
              <a:ahLst/>
              <a:cxnLst/>
              <a:rect l="l" t="t" r="r" b="b"/>
              <a:pathLst>
                <a:path w="683260" h="361314">
                  <a:moveTo>
                    <a:pt x="682942" y="180593"/>
                  </a:moveTo>
                  <a:lnTo>
                    <a:pt x="661579" y="117583"/>
                  </a:lnTo>
                  <a:lnTo>
                    <a:pt x="602634" y="64244"/>
                  </a:lnTo>
                  <a:lnTo>
                    <a:pt x="561479" y="42477"/>
                  </a:lnTo>
                  <a:lnTo>
                    <a:pt x="513820" y="24659"/>
                  </a:lnTo>
                  <a:lnTo>
                    <a:pt x="460623" y="11299"/>
                  </a:lnTo>
                  <a:lnTo>
                    <a:pt x="402852" y="2910"/>
                  </a:lnTo>
                  <a:lnTo>
                    <a:pt x="341471" y="0"/>
                  </a:lnTo>
                  <a:lnTo>
                    <a:pt x="280089" y="2910"/>
                  </a:lnTo>
                  <a:lnTo>
                    <a:pt x="222318" y="11299"/>
                  </a:lnTo>
                  <a:lnTo>
                    <a:pt x="169121" y="24659"/>
                  </a:lnTo>
                  <a:lnTo>
                    <a:pt x="121463" y="42477"/>
                  </a:lnTo>
                  <a:lnTo>
                    <a:pt x="80307" y="64244"/>
                  </a:lnTo>
                  <a:lnTo>
                    <a:pt x="46619" y="89450"/>
                  </a:lnTo>
                  <a:lnTo>
                    <a:pt x="5501" y="148135"/>
                  </a:lnTo>
                  <a:lnTo>
                    <a:pt x="0" y="180593"/>
                  </a:lnTo>
                  <a:lnTo>
                    <a:pt x="5501" y="213052"/>
                  </a:lnTo>
                  <a:lnTo>
                    <a:pt x="46619" y="271737"/>
                  </a:lnTo>
                  <a:lnTo>
                    <a:pt x="80307" y="296943"/>
                  </a:lnTo>
                  <a:lnTo>
                    <a:pt x="121463" y="318710"/>
                  </a:lnTo>
                  <a:lnTo>
                    <a:pt x="169121" y="336528"/>
                  </a:lnTo>
                  <a:lnTo>
                    <a:pt x="222318" y="349888"/>
                  </a:lnTo>
                  <a:lnTo>
                    <a:pt x="280089" y="358277"/>
                  </a:lnTo>
                  <a:lnTo>
                    <a:pt x="341471" y="361187"/>
                  </a:lnTo>
                  <a:lnTo>
                    <a:pt x="402852" y="358277"/>
                  </a:lnTo>
                  <a:lnTo>
                    <a:pt x="460623" y="349888"/>
                  </a:lnTo>
                  <a:lnTo>
                    <a:pt x="513820" y="336528"/>
                  </a:lnTo>
                  <a:lnTo>
                    <a:pt x="561479" y="318710"/>
                  </a:lnTo>
                  <a:lnTo>
                    <a:pt x="602634" y="296943"/>
                  </a:lnTo>
                  <a:lnTo>
                    <a:pt x="636322" y="271737"/>
                  </a:lnTo>
                  <a:lnTo>
                    <a:pt x="677441" y="213052"/>
                  </a:lnTo>
                  <a:lnTo>
                    <a:pt x="682942" y="180593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02161" y="5505259"/>
              <a:ext cx="670560" cy="361315"/>
            </a:xfrm>
            <a:custGeom>
              <a:avLst/>
              <a:gdLst/>
              <a:ahLst/>
              <a:cxnLst/>
              <a:rect l="l" t="t" r="r" b="b"/>
              <a:pathLst>
                <a:path w="670560" h="361314">
                  <a:moveTo>
                    <a:pt x="335089" y="361283"/>
                  </a:moveTo>
                  <a:lnTo>
                    <a:pt x="274855" y="358373"/>
                  </a:lnTo>
                  <a:lnTo>
                    <a:pt x="218163" y="349982"/>
                  </a:lnTo>
                  <a:lnTo>
                    <a:pt x="165960" y="336620"/>
                  </a:lnTo>
                  <a:lnTo>
                    <a:pt x="119193" y="318797"/>
                  </a:lnTo>
                  <a:lnTo>
                    <a:pt x="78806" y="297022"/>
                  </a:lnTo>
                  <a:lnTo>
                    <a:pt x="45748" y="271804"/>
                  </a:lnTo>
                  <a:lnTo>
                    <a:pt x="5398" y="213081"/>
                  </a:lnTo>
                  <a:lnTo>
                    <a:pt x="0" y="180593"/>
                  </a:lnTo>
                  <a:lnTo>
                    <a:pt x="5398" y="148135"/>
                  </a:lnTo>
                  <a:lnTo>
                    <a:pt x="45744" y="89450"/>
                  </a:lnTo>
                  <a:lnTo>
                    <a:pt x="78798" y="64244"/>
                  </a:lnTo>
                  <a:lnTo>
                    <a:pt x="119176" y="42477"/>
                  </a:lnTo>
                  <a:lnTo>
                    <a:pt x="165932" y="24659"/>
                  </a:lnTo>
                  <a:lnTo>
                    <a:pt x="218118" y="11299"/>
                  </a:lnTo>
                  <a:lnTo>
                    <a:pt x="274788" y="2910"/>
                  </a:lnTo>
                  <a:lnTo>
                    <a:pt x="334994" y="0"/>
                  </a:lnTo>
                  <a:lnTo>
                    <a:pt x="395228" y="2910"/>
                  </a:lnTo>
                  <a:lnTo>
                    <a:pt x="451920" y="11300"/>
                  </a:lnTo>
                  <a:lnTo>
                    <a:pt x="504122" y="24662"/>
                  </a:lnTo>
                  <a:lnTo>
                    <a:pt x="550890" y="42485"/>
                  </a:lnTo>
                  <a:lnTo>
                    <a:pt x="591276" y="64261"/>
                  </a:lnTo>
                  <a:lnTo>
                    <a:pt x="624335" y="89478"/>
                  </a:lnTo>
                  <a:lnTo>
                    <a:pt x="664685" y="148202"/>
                  </a:lnTo>
                  <a:lnTo>
                    <a:pt x="670083" y="180689"/>
                  </a:lnTo>
                  <a:lnTo>
                    <a:pt x="664685" y="213147"/>
                  </a:lnTo>
                  <a:lnTo>
                    <a:pt x="624339" y="271832"/>
                  </a:lnTo>
                  <a:lnTo>
                    <a:pt x="591285" y="297038"/>
                  </a:lnTo>
                  <a:lnTo>
                    <a:pt x="550906" y="318805"/>
                  </a:lnTo>
                  <a:lnTo>
                    <a:pt x="504151" y="336624"/>
                  </a:lnTo>
                  <a:lnTo>
                    <a:pt x="451965" y="349983"/>
                  </a:lnTo>
                  <a:lnTo>
                    <a:pt x="395295" y="358373"/>
                  </a:lnTo>
                  <a:lnTo>
                    <a:pt x="335089" y="3612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02161" y="5505259"/>
              <a:ext cx="670560" cy="361315"/>
            </a:xfrm>
            <a:custGeom>
              <a:avLst/>
              <a:gdLst/>
              <a:ahLst/>
              <a:cxnLst/>
              <a:rect l="l" t="t" r="r" b="b"/>
              <a:pathLst>
                <a:path w="670560" h="361314">
                  <a:moveTo>
                    <a:pt x="670083" y="180689"/>
                  </a:moveTo>
                  <a:lnTo>
                    <a:pt x="649120" y="117628"/>
                  </a:lnTo>
                  <a:lnTo>
                    <a:pt x="591276" y="64261"/>
                  </a:lnTo>
                  <a:lnTo>
                    <a:pt x="550890" y="42485"/>
                  </a:lnTo>
                  <a:lnTo>
                    <a:pt x="504122" y="24662"/>
                  </a:lnTo>
                  <a:lnTo>
                    <a:pt x="451920" y="11300"/>
                  </a:lnTo>
                  <a:lnTo>
                    <a:pt x="395228" y="2910"/>
                  </a:lnTo>
                  <a:lnTo>
                    <a:pt x="334994" y="0"/>
                  </a:lnTo>
                  <a:lnTo>
                    <a:pt x="274788" y="2910"/>
                  </a:lnTo>
                  <a:lnTo>
                    <a:pt x="218118" y="11299"/>
                  </a:lnTo>
                  <a:lnTo>
                    <a:pt x="165932" y="24659"/>
                  </a:lnTo>
                  <a:lnTo>
                    <a:pt x="119176" y="42477"/>
                  </a:lnTo>
                  <a:lnTo>
                    <a:pt x="78798" y="64244"/>
                  </a:lnTo>
                  <a:lnTo>
                    <a:pt x="45744" y="89450"/>
                  </a:lnTo>
                  <a:lnTo>
                    <a:pt x="5398" y="148135"/>
                  </a:lnTo>
                  <a:lnTo>
                    <a:pt x="0" y="180593"/>
                  </a:lnTo>
                  <a:lnTo>
                    <a:pt x="5398" y="213081"/>
                  </a:lnTo>
                  <a:lnTo>
                    <a:pt x="45748" y="271804"/>
                  </a:lnTo>
                  <a:lnTo>
                    <a:pt x="78806" y="297022"/>
                  </a:lnTo>
                  <a:lnTo>
                    <a:pt x="119193" y="318797"/>
                  </a:lnTo>
                  <a:lnTo>
                    <a:pt x="165960" y="336620"/>
                  </a:lnTo>
                  <a:lnTo>
                    <a:pt x="218163" y="349982"/>
                  </a:lnTo>
                  <a:lnTo>
                    <a:pt x="274855" y="358373"/>
                  </a:lnTo>
                  <a:lnTo>
                    <a:pt x="335089" y="361283"/>
                  </a:lnTo>
                  <a:lnTo>
                    <a:pt x="395295" y="358373"/>
                  </a:lnTo>
                  <a:lnTo>
                    <a:pt x="451965" y="349983"/>
                  </a:lnTo>
                  <a:lnTo>
                    <a:pt x="504151" y="336624"/>
                  </a:lnTo>
                  <a:lnTo>
                    <a:pt x="550906" y="318805"/>
                  </a:lnTo>
                  <a:lnTo>
                    <a:pt x="591285" y="297038"/>
                  </a:lnTo>
                  <a:lnTo>
                    <a:pt x="624339" y="271832"/>
                  </a:lnTo>
                  <a:lnTo>
                    <a:pt x="664685" y="213147"/>
                  </a:lnTo>
                  <a:lnTo>
                    <a:pt x="670083" y="180689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828535" y="5300242"/>
            <a:ext cx="134874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Arial"/>
                <a:cs typeface="Arial"/>
              </a:rPr>
              <a:t>Charge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late-</a:t>
            </a:r>
            <a:r>
              <a:rPr dirty="0" sz="1000" spc="-40">
                <a:latin typeface="Arial"/>
                <a:cs typeface="Arial"/>
              </a:rPr>
              <a:t>ret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urn</a:t>
            </a:r>
            <a:r>
              <a:rPr dirty="0" sz="1000" spc="254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fee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883911" y="5918987"/>
            <a:ext cx="10902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Arial"/>
                <a:cs typeface="Arial"/>
              </a:rPr>
              <a:t>Notify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book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973828" y="4655591"/>
            <a:ext cx="87630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0">
                <a:latin typeface="Arial"/>
                <a:cs typeface="Arial"/>
              </a:rPr>
              <a:t>Check-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9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book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731033" y="4496403"/>
            <a:ext cx="1435735" cy="457200"/>
            <a:chOff x="5731033" y="4496403"/>
            <a:chExt cx="1435735" cy="457200"/>
          </a:xfrm>
        </p:grpSpPr>
        <p:sp>
          <p:nvSpPr>
            <p:cNvPr id="34" name="object 34" descr=""/>
            <p:cNvSpPr/>
            <p:nvPr/>
          </p:nvSpPr>
          <p:spPr>
            <a:xfrm>
              <a:off x="5733573" y="4511897"/>
              <a:ext cx="1430655" cy="438784"/>
            </a:xfrm>
            <a:custGeom>
              <a:avLst/>
              <a:gdLst/>
              <a:ahLst/>
              <a:cxnLst/>
              <a:rect l="l" t="t" r="r" b="b"/>
              <a:pathLst>
                <a:path w="1430654" h="438785">
                  <a:moveTo>
                    <a:pt x="1430369" y="438626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733573" y="4511897"/>
              <a:ext cx="1430655" cy="438784"/>
            </a:xfrm>
            <a:custGeom>
              <a:avLst/>
              <a:gdLst/>
              <a:ahLst/>
              <a:cxnLst/>
              <a:rect l="l" t="t" r="r" b="b"/>
              <a:pathLst>
                <a:path w="1430654" h="438785">
                  <a:moveTo>
                    <a:pt x="1430369" y="438626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733573" y="4498943"/>
              <a:ext cx="116205" cy="90805"/>
            </a:xfrm>
            <a:custGeom>
              <a:avLst/>
              <a:gdLst/>
              <a:ahLst/>
              <a:cxnLst/>
              <a:rect l="l" t="t" r="r" b="b"/>
              <a:pathLst>
                <a:path w="116204" h="90804">
                  <a:moveTo>
                    <a:pt x="0" y="12954"/>
                  </a:moveTo>
                  <a:lnTo>
                    <a:pt x="116014" y="0"/>
                  </a:lnTo>
                </a:path>
                <a:path w="116204" h="90804">
                  <a:moveTo>
                    <a:pt x="0" y="12954"/>
                  </a:moveTo>
                  <a:lnTo>
                    <a:pt x="90201" y="90297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043676" y="4835423"/>
            <a:ext cx="7448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Arial"/>
                <a:cs typeface="Arial"/>
              </a:rPr>
              <a:t>&lt;&lt;extend&gt;&gt;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731033" y="3954526"/>
            <a:ext cx="1435735" cy="379730"/>
            <a:chOff x="5731033" y="3954526"/>
            <a:chExt cx="1435735" cy="379730"/>
          </a:xfrm>
        </p:grpSpPr>
        <p:sp>
          <p:nvSpPr>
            <p:cNvPr id="39" name="object 39" descr=""/>
            <p:cNvSpPr/>
            <p:nvPr/>
          </p:nvSpPr>
          <p:spPr>
            <a:xfrm>
              <a:off x="5733573" y="3982878"/>
              <a:ext cx="1430655" cy="348615"/>
            </a:xfrm>
            <a:custGeom>
              <a:avLst/>
              <a:gdLst/>
              <a:ahLst/>
              <a:cxnLst/>
              <a:rect l="l" t="t" r="r" b="b"/>
              <a:pathLst>
                <a:path w="1430654" h="348614">
                  <a:moveTo>
                    <a:pt x="0" y="348329"/>
                  </a:moveTo>
                  <a:lnTo>
                    <a:pt x="1430369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733573" y="3982878"/>
              <a:ext cx="1430655" cy="348615"/>
            </a:xfrm>
            <a:custGeom>
              <a:avLst/>
              <a:gdLst/>
              <a:ahLst/>
              <a:cxnLst/>
              <a:rect l="l" t="t" r="r" b="b"/>
              <a:pathLst>
                <a:path w="1430654" h="348614">
                  <a:moveTo>
                    <a:pt x="0" y="348329"/>
                  </a:moveTo>
                  <a:lnTo>
                    <a:pt x="1430369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48023" y="3957066"/>
              <a:ext cx="116205" cy="103505"/>
            </a:xfrm>
            <a:custGeom>
              <a:avLst/>
              <a:gdLst/>
              <a:ahLst/>
              <a:cxnLst/>
              <a:rect l="l" t="t" r="r" b="b"/>
              <a:pathLst>
                <a:path w="116204" h="103504">
                  <a:moveTo>
                    <a:pt x="115919" y="25812"/>
                  </a:moveTo>
                  <a:lnTo>
                    <a:pt x="25717" y="103250"/>
                  </a:lnTo>
                </a:path>
                <a:path w="116204" h="103504">
                  <a:moveTo>
                    <a:pt x="115919" y="25812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5876035" y="3881398"/>
            <a:ext cx="78359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Arial"/>
                <a:cs typeface="Arial"/>
              </a:rPr>
              <a:t>&lt;&lt;i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nclude&gt;&gt;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2084197" y="4173886"/>
            <a:ext cx="366395" cy="495934"/>
            <a:chOff x="2084197" y="4173886"/>
            <a:chExt cx="366395" cy="495934"/>
          </a:xfrm>
        </p:grpSpPr>
        <p:sp>
          <p:nvSpPr>
            <p:cNvPr id="44" name="object 44" descr=""/>
            <p:cNvSpPr/>
            <p:nvPr/>
          </p:nvSpPr>
          <p:spPr>
            <a:xfrm>
              <a:off x="2189797" y="4176426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403" y="90297"/>
                  </a:moveTo>
                  <a:lnTo>
                    <a:pt x="173328" y="55172"/>
                  </a:lnTo>
                  <a:lnTo>
                    <a:pt x="154019" y="26467"/>
                  </a:lnTo>
                  <a:lnTo>
                    <a:pt x="125351" y="7103"/>
                  </a:lnTo>
                  <a:lnTo>
                    <a:pt x="90201" y="0"/>
                  </a:lnTo>
                  <a:lnTo>
                    <a:pt x="55051" y="7103"/>
                  </a:lnTo>
                  <a:lnTo>
                    <a:pt x="26384" y="26467"/>
                  </a:lnTo>
                  <a:lnTo>
                    <a:pt x="7075" y="55172"/>
                  </a:lnTo>
                  <a:lnTo>
                    <a:pt x="0" y="90297"/>
                  </a:lnTo>
                  <a:lnTo>
                    <a:pt x="7075" y="125421"/>
                  </a:lnTo>
                  <a:lnTo>
                    <a:pt x="26384" y="154126"/>
                  </a:lnTo>
                  <a:lnTo>
                    <a:pt x="55051" y="173490"/>
                  </a:lnTo>
                  <a:lnTo>
                    <a:pt x="90201" y="180594"/>
                  </a:lnTo>
                  <a:lnTo>
                    <a:pt x="125351" y="173490"/>
                  </a:lnTo>
                  <a:lnTo>
                    <a:pt x="154019" y="154126"/>
                  </a:lnTo>
                  <a:lnTo>
                    <a:pt x="173328" y="125421"/>
                  </a:lnTo>
                  <a:lnTo>
                    <a:pt x="180403" y="90297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86737" y="4344161"/>
              <a:ext cx="361315" cy="322580"/>
            </a:xfrm>
            <a:custGeom>
              <a:avLst/>
              <a:gdLst/>
              <a:ahLst/>
              <a:cxnLst/>
              <a:rect l="l" t="t" r="r" b="b"/>
              <a:pathLst>
                <a:path w="361314" h="322579">
                  <a:moveTo>
                    <a:pt x="180403" y="0"/>
                  </a:moveTo>
                  <a:lnTo>
                    <a:pt x="180403" y="141922"/>
                  </a:lnTo>
                </a:path>
                <a:path w="361314" h="322579">
                  <a:moveTo>
                    <a:pt x="51530" y="38671"/>
                  </a:moveTo>
                  <a:lnTo>
                    <a:pt x="309276" y="38671"/>
                  </a:lnTo>
                </a:path>
                <a:path w="361314" h="322579">
                  <a:moveTo>
                    <a:pt x="0" y="322516"/>
                  </a:moveTo>
                  <a:lnTo>
                    <a:pt x="180403" y="141922"/>
                  </a:lnTo>
                </a:path>
                <a:path w="361314" h="322579">
                  <a:moveTo>
                    <a:pt x="180403" y="141922"/>
                  </a:moveTo>
                  <a:lnTo>
                    <a:pt x="360806" y="322516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997455" y="4719599"/>
            <a:ext cx="5441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Arial"/>
                <a:cs typeface="Arial"/>
              </a:rPr>
              <a:t>Borrower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2445162" y="3883818"/>
            <a:ext cx="2646680" cy="1649730"/>
            <a:chOff x="2445162" y="3883818"/>
            <a:chExt cx="2646680" cy="1649730"/>
          </a:xfrm>
        </p:grpSpPr>
        <p:sp>
          <p:nvSpPr>
            <p:cNvPr id="48" name="object 48" descr=""/>
            <p:cNvSpPr/>
            <p:nvPr/>
          </p:nvSpPr>
          <p:spPr>
            <a:xfrm>
              <a:off x="2447543" y="4369974"/>
              <a:ext cx="2642235" cy="1161415"/>
            </a:xfrm>
            <a:custGeom>
              <a:avLst/>
              <a:gdLst/>
              <a:ahLst/>
              <a:cxnLst/>
              <a:rect l="l" t="t" r="r" b="b"/>
              <a:pathLst>
                <a:path w="2642235" h="1161414">
                  <a:moveTo>
                    <a:pt x="1301496" y="38671"/>
                  </a:moveTo>
                  <a:lnTo>
                    <a:pt x="2615945" y="38671"/>
                  </a:lnTo>
                </a:path>
                <a:path w="2642235" h="1161414">
                  <a:moveTo>
                    <a:pt x="2615945" y="38671"/>
                  </a:moveTo>
                  <a:lnTo>
                    <a:pt x="2499931" y="90296"/>
                  </a:lnTo>
                </a:path>
                <a:path w="2642235" h="1161414">
                  <a:moveTo>
                    <a:pt x="2615945" y="38671"/>
                  </a:moveTo>
                  <a:lnTo>
                    <a:pt x="2499931" y="0"/>
                  </a:lnTo>
                </a:path>
                <a:path w="2642235" h="1161414">
                  <a:moveTo>
                    <a:pt x="1301496" y="38671"/>
                  </a:moveTo>
                  <a:lnTo>
                    <a:pt x="0" y="38671"/>
                  </a:lnTo>
                </a:path>
                <a:path w="2642235" h="1161414">
                  <a:moveTo>
                    <a:pt x="1314450" y="645033"/>
                  </a:moveTo>
                  <a:lnTo>
                    <a:pt x="0" y="116109"/>
                  </a:lnTo>
                </a:path>
                <a:path w="2642235" h="1161414">
                  <a:moveTo>
                    <a:pt x="0" y="116109"/>
                  </a:moveTo>
                  <a:lnTo>
                    <a:pt x="116014" y="116109"/>
                  </a:lnTo>
                </a:path>
                <a:path w="2642235" h="1161414">
                  <a:moveTo>
                    <a:pt x="0" y="116109"/>
                  </a:moveTo>
                  <a:lnTo>
                    <a:pt x="77342" y="193452"/>
                  </a:lnTo>
                </a:path>
                <a:path w="2642235" h="1161414">
                  <a:moveTo>
                    <a:pt x="1314450" y="645033"/>
                  </a:moveTo>
                  <a:lnTo>
                    <a:pt x="2641663" y="1161097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447543" y="3886200"/>
              <a:ext cx="1174750" cy="458470"/>
            </a:xfrm>
            <a:custGeom>
              <a:avLst/>
              <a:gdLst/>
              <a:ahLst/>
              <a:cxnLst/>
              <a:rect l="l" t="t" r="r" b="b"/>
              <a:pathLst>
                <a:path w="1174750" h="458470">
                  <a:moveTo>
                    <a:pt x="1174418" y="0"/>
                  </a:moveTo>
                  <a:lnTo>
                    <a:pt x="0" y="457961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975864" y="4137430"/>
            <a:ext cx="170497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i="1">
                <a:latin typeface="Arial"/>
                <a:cs typeface="Arial"/>
              </a:rPr>
              <a:t>Return</a:t>
            </a:r>
            <a:r>
              <a:rPr dirty="0" sz="1000" spc="17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book</a:t>
            </a:r>
            <a:r>
              <a:rPr dirty="0" sz="1000" spc="10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(</a:t>
            </a:r>
            <a:r>
              <a:rPr dirty="0" sz="1000" spc="7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Borrower's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ID)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039872" y="5246902"/>
            <a:ext cx="137033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i="1">
                <a:latin typeface="Arial"/>
                <a:cs typeface="Arial"/>
              </a:rPr>
              <a:t>Recall</a:t>
            </a:r>
            <a:r>
              <a:rPr dirty="0" sz="1000" spc="229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book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(</a:t>
            </a:r>
            <a:r>
              <a:rPr dirty="0" sz="1000" spc="8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Book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ID)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664455" y="6550034"/>
            <a:ext cx="13468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latin typeface="Arial"/>
                <a:cs typeface="Arial"/>
              </a:rPr>
              <a:t>Library</a:t>
            </a:r>
            <a:r>
              <a:rPr dirty="0" sz="1400" spc="9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More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about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Case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12200" y="1979163"/>
            <a:ext cx="7439025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9464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6235" algn="l"/>
                <a:tab pos="1267460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technique,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which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different </a:t>
            </a:r>
            <a:r>
              <a:rPr dirty="0" sz="1800">
                <a:latin typeface="Arial"/>
                <a:cs typeface="Arial"/>
              </a:rPr>
              <a:t>contexts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“system”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levels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(conceptual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or </a:t>
            </a:r>
            <a:r>
              <a:rPr dirty="0" sz="1800" spc="-10">
                <a:latin typeface="Arial"/>
                <a:cs typeface="Arial"/>
              </a:rPr>
              <a:t>logical).</a:t>
            </a:r>
            <a:r>
              <a:rPr dirty="0" sz="1800">
                <a:latin typeface="Arial"/>
                <a:cs typeface="Arial"/>
              </a:rPr>
              <a:t>	This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application, component,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Times New Roman"/>
              <a:buChar char="■"/>
            </a:pPr>
            <a:endParaRPr sz="1850">
              <a:latin typeface="Arial"/>
              <a:cs typeface="Arial"/>
            </a:endParaRPr>
          </a:p>
          <a:p>
            <a:pPr marL="355600" marR="156210" indent="-343535">
              <a:lnSpc>
                <a:spcPct val="100000"/>
              </a:lnSpc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gives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abstraction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perspective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“actor”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(i.e.,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 users,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components </a:t>
            </a:r>
            <a:r>
              <a:rPr dirty="0" sz="1800">
                <a:latin typeface="Arial"/>
                <a:cs typeface="Arial"/>
              </a:rPr>
              <a:t>interfacing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Times New Roman"/>
              <a:buChar char="■"/>
            </a:pPr>
            <a:endParaRPr sz="18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6235" algn="l"/>
                <a:tab pos="2080895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describes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 (activities)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system.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generally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trigged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actor(s)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along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pre-</a:t>
            </a:r>
            <a:r>
              <a:rPr dirty="0" sz="1800">
                <a:latin typeface="Arial"/>
                <a:cs typeface="Arial"/>
              </a:rPr>
              <a:t>conditions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or </a:t>
            </a:r>
            <a:r>
              <a:rPr dirty="0" sz="1800" spc="-10">
                <a:latin typeface="Arial"/>
                <a:cs typeface="Arial"/>
              </a:rPr>
              <a:t>post-conditions.</a:t>
            </a:r>
            <a:r>
              <a:rPr dirty="0" sz="1800">
                <a:latin typeface="Arial"/>
                <a:cs typeface="Arial"/>
              </a:rPr>
              <a:t>	Alternate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steps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maybe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described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certain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conditions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met.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include any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exception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handlings.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Times New Roman"/>
              <a:buChar char="■"/>
            </a:pPr>
            <a:endParaRPr sz="1850">
              <a:latin typeface="Arial"/>
              <a:cs typeface="Arial"/>
            </a:endParaRPr>
          </a:p>
          <a:p>
            <a:pPr marL="355600" marR="205740" indent="-343535">
              <a:lnSpc>
                <a:spcPct val="100000"/>
              </a:lnSpc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 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collection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actors,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cases</a:t>
            </a:r>
            <a:r>
              <a:rPr dirty="0" sz="1800" spc="-10">
                <a:latin typeface="Arial"/>
                <a:cs typeface="Arial"/>
              </a:rPr>
              <a:t> visually </a:t>
            </a:r>
            <a:r>
              <a:rPr dirty="0" sz="1800">
                <a:latin typeface="Arial"/>
                <a:cs typeface="Arial"/>
              </a:rPr>
              <a:t>depicting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relationships (e.g.,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actors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10">
                <a:latin typeface="Arial"/>
                <a:cs typeface="Arial"/>
              </a:rPr>
              <a:t> cases </a:t>
            </a:r>
            <a:r>
              <a:rPr dirty="0" sz="1800">
                <a:latin typeface="Arial"/>
                <a:cs typeface="Arial"/>
              </a:rPr>
              <a:t>associate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cases).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4446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Course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09547" y="1889788"/>
            <a:ext cx="7811134" cy="40487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learn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course?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Concepts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 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Concepts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 project</a:t>
            </a:r>
            <a:r>
              <a:rPr dirty="0" sz="1800" spc="-10">
                <a:latin typeface="Times New Roman"/>
                <a:cs typeface="Times New Roman"/>
              </a:rPr>
              <a:t> management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concepts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techniques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Char char="■"/>
            </a:pPr>
            <a:endParaRPr sz="26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 to</a:t>
            </a:r>
            <a:r>
              <a:rPr dirty="0" sz="2000" spc="-20">
                <a:latin typeface="Arial"/>
                <a:cs typeface="Arial"/>
              </a:rPr>
              <a:t> you?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Gain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knowledge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Learn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 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skill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Improve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communication</a:t>
            </a:r>
            <a:r>
              <a:rPr dirty="0" sz="1800" spc="-10">
                <a:latin typeface="Times New Roman"/>
                <a:cs typeface="Times New Roman"/>
              </a:rPr>
              <a:t> skill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Increase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thinking</a:t>
            </a:r>
            <a:r>
              <a:rPr dirty="0" sz="1800" spc="-10">
                <a:latin typeface="Times New Roman"/>
                <a:cs typeface="Times New Roman"/>
              </a:rPr>
              <a:t> skill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importantly,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prepare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yourself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knowledge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ability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future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Develop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83304" y="1841057"/>
            <a:ext cx="7337425" cy="44030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Identify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Find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system’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boundaries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primary </a:t>
            </a:r>
            <a:r>
              <a:rPr dirty="0" sz="1800" spc="-10">
                <a:latin typeface="Times New Roman"/>
                <a:cs typeface="Times New Roman"/>
              </a:rPr>
              <a:t>actors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primary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actors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Identify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write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Review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main 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cases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4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Expand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Case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Detail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10">
                <a:latin typeface="Arial"/>
                <a:cs typeface="Arial"/>
              </a:rPr>
              <a:t> Cases</a:t>
            </a:r>
            <a:endParaRPr sz="20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main 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further</a:t>
            </a:r>
            <a:r>
              <a:rPr dirty="0" sz="1800" spc="-10">
                <a:latin typeface="Times New Roman"/>
                <a:cs typeface="Times New Roman"/>
              </a:rPr>
              <a:t> analysis)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Fill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chosen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(becomes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cases)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Write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normal flow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case</a:t>
            </a:r>
            <a:endParaRPr sz="18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20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Complex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flow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sub-</a:t>
            </a:r>
            <a:r>
              <a:rPr dirty="0" sz="1600" spc="-20">
                <a:latin typeface="Times New Roman"/>
                <a:cs typeface="Times New Roman"/>
              </a:rPr>
              <a:t>flows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Identify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alternate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exceptional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flows</a:t>
            </a:r>
            <a:endParaRPr sz="1600">
              <a:latin typeface="Times New Roman"/>
              <a:cs typeface="Times New Roman"/>
            </a:endParaRPr>
          </a:p>
          <a:p>
            <a:pPr lvl="2" marL="1155065" indent="-229235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Write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terms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“who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what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whom”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clarity</a:t>
            </a:r>
            <a:endParaRPr sz="1600">
              <a:latin typeface="Times New Roman"/>
              <a:cs typeface="Times New Roman"/>
            </a:endParaRPr>
          </a:p>
          <a:p>
            <a:pPr lvl="2" marL="1155065" marR="5080" indent="-228600">
              <a:lnSpc>
                <a:spcPts val="1730"/>
              </a:lnSpc>
              <a:spcBef>
                <a:spcPts val="409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5700" algn="l"/>
              </a:tabLst>
            </a:pPr>
            <a:r>
              <a:rPr dirty="0" sz="1600">
                <a:latin typeface="Times New Roman"/>
                <a:cs typeface="Times New Roman"/>
              </a:rPr>
              <a:t>Write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specific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condition,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rules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technical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requirements 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 spc="-10">
                <a:latin typeface="Times New Roman"/>
                <a:cs typeface="Times New Roman"/>
              </a:rPr>
              <a:t>activities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Develop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Times New Roman"/>
                <a:cs typeface="Times New Roman"/>
              </a:rPr>
              <a:t>(continued)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70170" y="2058875"/>
            <a:ext cx="7336155" cy="371792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Confirm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 </a:t>
            </a:r>
            <a:r>
              <a:rPr dirty="0" sz="2400" spc="-2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Review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 any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adjustments</a:t>
            </a:r>
            <a:endParaRPr sz="20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packages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manage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complex business functional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 diagram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along 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way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boundary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diagram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Draw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associations</a:t>
            </a:r>
            <a:endParaRPr sz="20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</a:t>
            </a:r>
            <a:r>
              <a:rPr dirty="0" sz="1800" spc="-10">
                <a:latin typeface="Times New Roman"/>
                <a:cs typeface="Times New Roman"/>
              </a:rPr>
              <a:t> events</a:t>
            </a:r>
            <a:endParaRPr sz="18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</a:t>
            </a:r>
            <a:r>
              <a:rPr dirty="0" sz="1800" spc="-10">
                <a:latin typeface="Times New Roman"/>
                <a:cs typeface="Times New Roman"/>
              </a:rPr>
              <a:t> relationships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7065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How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write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case?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94812" y="2084282"/>
            <a:ext cx="6527800" cy="419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812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Identify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(discover)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appropriate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level of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use </a:t>
            </a:r>
            <a:r>
              <a:rPr dirty="0" sz="2400">
                <a:latin typeface="Arial"/>
                <a:cs typeface="Arial"/>
              </a:rPr>
              <a:t>cases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  <a:p>
            <a:pPr lvl="1" marL="756920" indent="-28765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  <a:tab pos="757555" algn="l"/>
                <a:tab pos="2727960" algn="l"/>
              </a:tabLst>
            </a:pPr>
            <a:r>
              <a:rPr dirty="0" sz="2000">
                <a:latin typeface="Arial"/>
                <a:cs typeface="Arial"/>
              </a:rPr>
              <a:t>Main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cases: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Abstract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or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generalized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sequence</a:t>
            </a:r>
            <a:endParaRPr sz="2000">
              <a:latin typeface="Arial"/>
              <a:cs typeface="Arial"/>
            </a:endParaRPr>
          </a:p>
          <a:p>
            <a:pPr lvl="1" marL="756920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  <a:tab pos="757555" algn="l"/>
                <a:tab pos="4324985" algn="l"/>
              </a:tabLst>
            </a:pPr>
            <a:r>
              <a:rPr dirty="0" sz="2000">
                <a:latin typeface="Arial"/>
                <a:cs typeface="Arial"/>
              </a:rPr>
              <a:t>Detailed/Expanded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cases: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Specific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sequence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■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actor</a:t>
            </a:r>
            <a:endParaRPr sz="2400">
              <a:latin typeface="Arial"/>
              <a:cs typeface="Arial"/>
            </a:endParaRPr>
          </a:p>
          <a:p>
            <a:pPr lvl="1" marL="756920" indent="-28765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  <a:tab pos="75755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person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initiates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event</a:t>
            </a:r>
            <a:endParaRPr sz="2000">
              <a:latin typeface="Arial"/>
              <a:cs typeface="Arial"/>
            </a:endParaRPr>
          </a:p>
          <a:p>
            <a:pPr lvl="1" marL="756920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  <a:tab pos="75755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which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triggers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event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000">
              <a:latin typeface="Arial"/>
              <a:cs typeface="Arial"/>
            </a:endParaRPr>
          </a:p>
          <a:p>
            <a:pPr marL="354965" marR="455930" indent="-342900">
              <a:lnSpc>
                <a:spcPct val="100000"/>
              </a:lnSpc>
              <a:buFont typeface="Times New Roman"/>
              <a:buChar char="■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End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 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completion 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 activity </a:t>
            </a:r>
            <a:r>
              <a:rPr dirty="0" sz="2400" spc="-10">
                <a:latin typeface="Arial"/>
                <a:cs typeface="Arial"/>
              </a:rPr>
              <a:t>thread </a:t>
            </a:r>
            <a:r>
              <a:rPr dirty="0" sz="2400">
                <a:latin typeface="Arial"/>
                <a:cs typeface="Arial"/>
              </a:rPr>
              <a:t>performed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072639" y="2282951"/>
            <a:ext cx="6227445" cy="1603375"/>
            <a:chOff x="2072639" y="2282951"/>
            <a:chExt cx="6227445" cy="1603375"/>
          </a:xfrm>
        </p:grpSpPr>
        <p:sp>
          <p:nvSpPr>
            <p:cNvPr id="3" name="object 3" descr=""/>
            <p:cNvSpPr/>
            <p:nvPr/>
          </p:nvSpPr>
          <p:spPr>
            <a:xfrm>
              <a:off x="2318004" y="2282951"/>
              <a:ext cx="5981700" cy="1603375"/>
            </a:xfrm>
            <a:custGeom>
              <a:avLst/>
              <a:gdLst/>
              <a:ahLst/>
              <a:cxnLst/>
              <a:rect l="l" t="t" r="r" b="b"/>
              <a:pathLst>
                <a:path w="5981700" h="1603375">
                  <a:moveTo>
                    <a:pt x="25907" y="1603247"/>
                  </a:moveTo>
                  <a:lnTo>
                    <a:pt x="0" y="1603247"/>
                  </a:lnTo>
                  <a:lnTo>
                    <a:pt x="0" y="6095"/>
                  </a:lnTo>
                  <a:lnTo>
                    <a:pt x="6095" y="0"/>
                  </a:lnTo>
                  <a:lnTo>
                    <a:pt x="5977128" y="0"/>
                  </a:lnTo>
                  <a:lnTo>
                    <a:pt x="5981700" y="6095"/>
                  </a:lnTo>
                  <a:lnTo>
                    <a:pt x="5981700" y="13716"/>
                  </a:lnTo>
                  <a:lnTo>
                    <a:pt x="25907" y="13716"/>
                  </a:lnTo>
                  <a:lnTo>
                    <a:pt x="13715" y="25908"/>
                  </a:lnTo>
                  <a:lnTo>
                    <a:pt x="25907" y="25908"/>
                  </a:lnTo>
                  <a:lnTo>
                    <a:pt x="25907" y="1603247"/>
                  </a:lnTo>
                  <a:close/>
                </a:path>
                <a:path w="5981700" h="1603375">
                  <a:moveTo>
                    <a:pt x="25907" y="25908"/>
                  </a:moveTo>
                  <a:lnTo>
                    <a:pt x="13715" y="25908"/>
                  </a:lnTo>
                  <a:lnTo>
                    <a:pt x="25907" y="13716"/>
                  </a:lnTo>
                  <a:lnTo>
                    <a:pt x="25907" y="25908"/>
                  </a:lnTo>
                  <a:close/>
                </a:path>
                <a:path w="5981700" h="1603375">
                  <a:moveTo>
                    <a:pt x="5957316" y="25908"/>
                  </a:moveTo>
                  <a:lnTo>
                    <a:pt x="25907" y="25908"/>
                  </a:lnTo>
                  <a:lnTo>
                    <a:pt x="25907" y="13716"/>
                  </a:lnTo>
                  <a:lnTo>
                    <a:pt x="5957316" y="13716"/>
                  </a:lnTo>
                  <a:lnTo>
                    <a:pt x="5957316" y="25908"/>
                  </a:lnTo>
                  <a:close/>
                </a:path>
                <a:path w="5981700" h="1603375">
                  <a:moveTo>
                    <a:pt x="5981700" y="1603247"/>
                  </a:moveTo>
                  <a:lnTo>
                    <a:pt x="5957316" y="1603247"/>
                  </a:lnTo>
                  <a:lnTo>
                    <a:pt x="5957316" y="13716"/>
                  </a:lnTo>
                  <a:lnTo>
                    <a:pt x="5969507" y="25908"/>
                  </a:lnTo>
                  <a:lnTo>
                    <a:pt x="5981700" y="25908"/>
                  </a:lnTo>
                  <a:lnTo>
                    <a:pt x="5981700" y="1603247"/>
                  </a:lnTo>
                  <a:close/>
                </a:path>
                <a:path w="5981700" h="1603375">
                  <a:moveTo>
                    <a:pt x="5981700" y="25908"/>
                  </a:moveTo>
                  <a:lnTo>
                    <a:pt x="5969507" y="25908"/>
                  </a:lnTo>
                  <a:lnTo>
                    <a:pt x="5957316" y="13716"/>
                  </a:lnTo>
                  <a:lnTo>
                    <a:pt x="5981700" y="13716"/>
                  </a:lnTo>
                  <a:lnTo>
                    <a:pt x="5981700" y="25908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72639" y="3558539"/>
              <a:ext cx="992505" cy="104139"/>
            </a:xfrm>
            <a:custGeom>
              <a:avLst/>
              <a:gdLst/>
              <a:ahLst/>
              <a:cxnLst/>
              <a:rect l="l" t="t" r="r" b="b"/>
              <a:pathLst>
                <a:path w="992505" h="104139">
                  <a:moveTo>
                    <a:pt x="955576" y="45795"/>
                  </a:moveTo>
                  <a:lnTo>
                    <a:pt x="899160" y="13716"/>
                  </a:lnTo>
                  <a:lnTo>
                    <a:pt x="896112" y="12192"/>
                  </a:lnTo>
                  <a:lnTo>
                    <a:pt x="896112" y="7620"/>
                  </a:lnTo>
                  <a:lnTo>
                    <a:pt x="899160" y="1524"/>
                  </a:lnTo>
                  <a:lnTo>
                    <a:pt x="903731" y="0"/>
                  </a:lnTo>
                  <a:lnTo>
                    <a:pt x="906779" y="3048"/>
                  </a:lnTo>
                  <a:lnTo>
                    <a:pt x="981456" y="45720"/>
                  </a:lnTo>
                  <a:lnTo>
                    <a:pt x="955576" y="45795"/>
                  </a:lnTo>
                  <a:close/>
                </a:path>
                <a:path w="992505" h="104139">
                  <a:moveTo>
                    <a:pt x="967596" y="52630"/>
                  </a:moveTo>
                  <a:lnTo>
                    <a:pt x="955576" y="45795"/>
                  </a:lnTo>
                  <a:lnTo>
                    <a:pt x="979932" y="45720"/>
                  </a:lnTo>
                  <a:lnTo>
                    <a:pt x="979932" y="47244"/>
                  </a:lnTo>
                  <a:lnTo>
                    <a:pt x="976884" y="47244"/>
                  </a:lnTo>
                  <a:lnTo>
                    <a:pt x="967596" y="52630"/>
                  </a:lnTo>
                  <a:close/>
                </a:path>
                <a:path w="992505" h="104139">
                  <a:moveTo>
                    <a:pt x="903731" y="103632"/>
                  </a:moveTo>
                  <a:lnTo>
                    <a:pt x="899160" y="103632"/>
                  </a:lnTo>
                  <a:lnTo>
                    <a:pt x="896112" y="97536"/>
                  </a:lnTo>
                  <a:lnTo>
                    <a:pt x="897636" y="92964"/>
                  </a:lnTo>
                  <a:lnTo>
                    <a:pt x="900684" y="91440"/>
                  </a:lnTo>
                  <a:lnTo>
                    <a:pt x="958375" y="57979"/>
                  </a:lnTo>
                  <a:lnTo>
                    <a:pt x="979932" y="57912"/>
                  </a:lnTo>
                  <a:lnTo>
                    <a:pt x="979932" y="45720"/>
                  </a:lnTo>
                  <a:lnTo>
                    <a:pt x="981456" y="45720"/>
                  </a:lnTo>
                  <a:lnTo>
                    <a:pt x="992124" y="51816"/>
                  </a:lnTo>
                  <a:lnTo>
                    <a:pt x="906779" y="102108"/>
                  </a:lnTo>
                  <a:lnTo>
                    <a:pt x="903731" y="103632"/>
                  </a:lnTo>
                  <a:close/>
                </a:path>
                <a:path w="992505" h="104139">
                  <a:moveTo>
                    <a:pt x="0" y="60960"/>
                  </a:moveTo>
                  <a:lnTo>
                    <a:pt x="0" y="48768"/>
                  </a:lnTo>
                  <a:lnTo>
                    <a:pt x="955576" y="45795"/>
                  </a:lnTo>
                  <a:lnTo>
                    <a:pt x="967596" y="52630"/>
                  </a:lnTo>
                  <a:lnTo>
                    <a:pt x="958375" y="57979"/>
                  </a:lnTo>
                  <a:lnTo>
                    <a:pt x="0" y="60960"/>
                  </a:lnTo>
                  <a:close/>
                </a:path>
                <a:path w="992505" h="104139">
                  <a:moveTo>
                    <a:pt x="976884" y="57912"/>
                  </a:moveTo>
                  <a:lnTo>
                    <a:pt x="967596" y="52630"/>
                  </a:lnTo>
                  <a:lnTo>
                    <a:pt x="976884" y="47244"/>
                  </a:lnTo>
                  <a:lnTo>
                    <a:pt x="976884" y="57912"/>
                  </a:lnTo>
                  <a:close/>
                </a:path>
                <a:path w="992505" h="104139">
                  <a:moveTo>
                    <a:pt x="979932" y="57912"/>
                  </a:moveTo>
                  <a:lnTo>
                    <a:pt x="976884" y="57912"/>
                  </a:lnTo>
                  <a:lnTo>
                    <a:pt x="976884" y="47244"/>
                  </a:lnTo>
                  <a:lnTo>
                    <a:pt x="979932" y="47244"/>
                  </a:lnTo>
                  <a:lnTo>
                    <a:pt x="979932" y="57912"/>
                  </a:lnTo>
                  <a:close/>
                </a:path>
                <a:path w="992505" h="104139">
                  <a:moveTo>
                    <a:pt x="958375" y="57979"/>
                  </a:moveTo>
                  <a:lnTo>
                    <a:pt x="967596" y="52630"/>
                  </a:lnTo>
                  <a:lnTo>
                    <a:pt x="976884" y="57912"/>
                  </a:lnTo>
                  <a:lnTo>
                    <a:pt x="979932" y="57912"/>
                  </a:lnTo>
                  <a:lnTo>
                    <a:pt x="958375" y="57979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532" y="3529584"/>
            <a:ext cx="224028" cy="356615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058667" y="3313176"/>
            <a:ext cx="1146175" cy="573405"/>
            <a:chOff x="3058667" y="3313176"/>
            <a:chExt cx="1146175" cy="57340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0769" y="3320796"/>
              <a:ext cx="698229" cy="10820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8667" y="3313176"/>
              <a:ext cx="1146048" cy="57302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058668" y="3313176"/>
              <a:ext cx="1146175" cy="573405"/>
            </a:xfrm>
            <a:custGeom>
              <a:avLst/>
              <a:gdLst/>
              <a:ahLst/>
              <a:cxnLst/>
              <a:rect l="l" t="t" r="r" b="b"/>
              <a:pathLst>
                <a:path w="1146175" h="573404">
                  <a:moveTo>
                    <a:pt x="601980" y="1524"/>
                  </a:moveTo>
                  <a:lnTo>
                    <a:pt x="542543" y="1524"/>
                  </a:lnTo>
                  <a:lnTo>
                    <a:pt x="573023" y="0"/>
                  </a:lnTo>
                  <a:lnTo>
                    <a:pt x="601980" y="1524"/>
                  </a:lnTo>
                  <a:close/>
                </a:path>
                <a:path w="1146175" h="573404">
                  <a:moveTo>
                    <a:pt x="422655" y="573023"/>
                  </a:moveTo>
                  <a:lnTo>
                    <a:pt x="350519" y="573023"/>
                  </a:lnTo>
                  <a:lnTo>
                    <a:pt x="326135" y="566927"/>
                  </a:lnTo>
                  <a:lnTo>
                    <a:pt x="300228" y="560832"/>
                  </a:lnTo>
                  <a:lnTo>
                    <a:pt x="231647" y="537972"/>
                  </a:lnTo>
                  <a:lnTo>
                    <a:pt x="188975" y="519683"/>
                  </a:lnTo>
                  <a:lnTo>
                    <a:pt x="132588" y="489204"/>
                  </a:lnTo>
                  <a:lnTo>
                    <a:pt x="99059" y="466343"/>
                  </a:lnTo>
                  <a:lnTo>
                    <a:pt x="57912" y="429767"/>
                  </a:lnTo>
                  <a:lnTo>
                    <a:pt x="25907" y="388620"/>
                  </a:lnTo>
                  <a:lnTo>
                    <a:pt x="6096" y="344424"/>
                  </a:lnTo>
                  <a:lnTo>
                    <a:pt x="0" y="313944"/>
                  </a:lnTo>
                  <a:lnTo>
                    <a:pt x="0" y="283463"/>
                  </a:lnTo>
                  <a:lnTo>
                    <a:pt x="18288" y="222504"/>
                  </a:lnTo>
                  <a:lnTo>
                    <a:pt x="56388" y="167640"/>
                  </a:lnTo>
                  <a:lnTo>
                    <a:pt x="114299" y="118872"/>
                  </a:lnTo>
                  <a:lnTo>
                    <a:pt x="132588" y="108204"/>
                  </a:lnTo>
                  <a:lnTo>
                    <a:pt x="149351" y="97535"/>
                  </a:lnTo>
                  <a:lnTo>
                    <a:pt x="169164" y="86867"/>
                  </a:lnTo>
                  <a:lnTo>
                    <a:pt x="188975" y="77724"/>
                  </a:lnTo>
                  <a:lnTo>
                    <a:pt x="210312" y="67056"/>
                  </a:lnTo>
                  <a:lnTo>
                    <a:pt x="231647" y="59435"/>
                  </a:lnTo>
                  <a:lnTo>
                    <a:pt x="252983" y="50291"/>
                  </a:lnTo>
                  <a:lnTo>
                    <a:pt x="277367" y="42672"/>
                  </a:lnTo>
                  <a:lnTo>
                    <a:pt x="300228" y="36575"/>
                  </a:lnTo>
                  <a:lnTo>
                    <a:pt x="324612" y="28956"/>
                  </a:lnTo>
                  <a:lnTo>
                    <a:pt x="350520" y="24383"/>
                  </a:lnTo>
                  <a:lnTo>
                    <a:pt x="376428" y="18288"/>
                  </a:lnTo>
                  <a:lnTo>
                    <a:pt x="429767" y="9143"/>
                  </a:lnTo>
                  <a:lnTo>
                    <a:pt x="457199" y="6096"/>
                  </a:lnTo>
                  <a:lnTo>
                    <a:pt x="486156" y="4572"/>
                  </a:lnTo>
                  <a:lnTo>
                    <a:pt x="515112" y="1524"/>
                  </a:lnTo>
                  <a:lnTo>
                    <a:pt x="630935" y="1524"/>
                  </a:lnTo>
                  <a:lnTo>
                    <a:pt x="659891" y="4572"/>
                  </a:lnTo>
                  <a:lnTo>
                    <a:pt x="687323" y="6096"/>
                  </a:lnTo>
                  <a:lnTo>
                    <a:pt x="714756" y="9143"/>
                  </a:lnTo>
                  <a:lnTo>
                    <a:pt x="742188" y="13716"/>
                  </a:lnTo>
                  <a:lnTo>
                    <a:pt x="544067" y="13716"/>
                  </a:lnTo>
                  <a:lnTo>
                    <a:pt x="487680" y="16764"/>
                  </a:lnTo>
                  <a:lnTo>
                    <a:pt x="405383" y="25908"/>
                  </a:lnTo>
                  <a:lnTo>
                    <a:pt x="379475" y="30480"/>
                  </a:lnTo>
                  <a:lnTo>
                    <a:pt x="353567" y="36575"/>
                  </a:lnTo>
                  <a:lnTo>
                    <a:pt x="329183" y="41148"/>
                  </a:lnTo>
                  <a:lnTo>
                    <a:pt x="304799" y="48767"/>
                  </a:lnTo>
                  <a:lnTo>
                    <a:pt x="280415" y="54864"/>
                  </a:lnTo>
                  <a:lnTo>
                    <a:pt x="257556" y="62483"/>
                  </a:lnTo>
                  <a:lnTo>
                    <a:pt x="214883" y="79248"/>
                  </a:lnTo>
                  <a:lnTo>
                    <a:pt x="175259" y="97535"/>
                  </a:lnTo>
                  <a:lnTo>
                    <a:pt x="138683" y="118872"/>
                  </a:lnTo>
                  <a:lnTo>
                    <a:pt x="106680" y="140208"/>
                  </a:lnTo>
                  <a:lnTo>
                    <a:pt x="54864" y="188975"/>
                  </a:lnTo>
                  <a:lnTo>
                    <a:pt x="28955" y="228600"/>
                  </a:lnTo>
                  <a:lnTo>
                    <a:pt x="15239" y="269748"/>
                  </a:lnTo>
                  <a:lnTo>
                    <a:pt x="12191" y="298704"/>
                  </a:lnTo>
                  <a:lnTo>
                    <a:pt x="15239" y="326135"/>
                  </a:lnTo>
                  <a:lnTo>
                    <a:pt x="28955" y="367283"/>
                  </a:lnTo>
                  <a:lnTo>
                    <a:pt x="54864" y="406908"/>
                  </a:lnTo>
                  <a:lnTo>
                    <a:pt x="91439" y="445008"/>
                  </a:lnTo>
                  <a:lnTo>
                    <a:pt x="106680" y="455675"/>
                  </a:lnTo>
                  <a:lnTo>
                    <a:pt x="121920" y="467867"/>
                  </a:lnTo>
                  <a:lnTo>
                    <a:pt x="156972" y="489204"/>
                  </a:lnTo>
                  <a:lnTo>
                    <a:pt x="193547" y="507492"/>
                  </a:lnTo>
                  <a:lnTo>
                    <a:pt x="236220" y="525780"/>
                  </a:lnTo>
                  <a:lnTo>
                    <a:pt x="280415" y="541020"/>
                  </a:lnTo>
                  <a:lnTo>
                    <a:pt x="327659" y="554735"/>
                  </a:lnTo>
                  <a:lnTo>
                    <a:pt x="353567" y="560832"/>
                  </a:lnTo>
                  <a:lnTo>
                    <a:pt x="422655" y="573023"/>
                  </a:lnTo>
                  <a:close/>
                </a:path>
                <a:path w="1146175" h="573404">
                  <a:moveTo>
                    <a:pt x="794004" y="573023"/>
                  </a:moveTo>
                  <a:lnTo>
                    <a:pt x="722376" y="573023"/>
                  </a:lnTo>
                  <a:lnTo>
                    <a:pt x="792480" y="560832"/>
                  </a:lnTo>
                  <a:lnTo>
                    <a:pt x="841248" y="548640"/>
                  </a:lnTo>
                  <a:lnTo>
                    <a:pt x="909828" y="525780"/>
                  </a:lnTo>
                  <a:lnTo>
                    <a:pt x="931164" y="516635"/>
                  </a:lnTo>
                  <a:lnTo>
                    <a:pt x="950975" y="509016"/>
                  </a:lnTo>
                  <a:lnTo>
                    <a:pt x="970788" y="498348"/>
                  </a:lnTo>
                  <a:lnTo>
                    <a:pt x="989075" y="489204"/>
                  </a:lnTo>
                  <a:lnTo>
                    <a:pt x="1022604" y="467867"/>
                  </a:lnTo>
                  <a:lnTo>
                    <a:pt x="1066799" y="432816"/>
                  </a:lnTo>
                  <a:lnTo>
                    <a:pt x="1100328" y="394716"/>
                  </a:lnTo>
                  <a:lnTo>
                    <a:pt x="1121664" y="355092"/>
                  </a:lnTo>
                  <a:lnTo>
                    <a:pt x="1132331" y="312420"/>
                  </a:lnTo>
                  <a:lnTo>
                    <a:pt x="1132331" y="284988"/>
                  </a:lnTo>
                  <a:lnTo>
                    <a:pt x="1121664" y="242316"/>
                  </a:lnTo>
                  <a:lnTo>
                    <a:pt x="1100328" y="202691"/>
                  </a:lnTo>
                  <a:lnTo>
                    <a:pt x="1066799" y="164591"/>
                  </a:lnTo>
                  <a:lnTo>
                    <a:pt x="1022604" y="129540"/>
                  </a:lnTo>
                  <a:lnTo>
                    <a:pt x="1007364" y="118872"/>
                  </a:lnTo>
                  <a:lnTo>
                    <a:pt x="970788" y="97535"/>
                  </a:lnTo>
                  <a:lnTo>
                    <a:pt x="931164" y="79248"/>
                  </a:lnTo>
                  <a:lnTo>
                    <a:pt x="909828" y="71627"/>
                  </a:lnTo>
                  <a:lnTo>
                    <a:pt x="886967" y="62483"/>
                  </a:lnTo>
                  <a:lnTo>
                    <a:pt x="841248" y="48767"/>
                  </a:lnTo>
                  <a:lnTo>
                    <a:pt x="792480" y="36575"/>
                  </a:lnTo>
                  <a:lnTo>
                    <a:pt x="740664" y="25908"/>
                  </a:lnTo>
                  <a:lnTo>
                    <a:pt x="658367" y="16764"/>
                  </a:lnTo>
                  <a:lnTo>
                    <a:pt x="601980" y="13716"/>
                  </a:lnTo>
                  <a:lnTo>
                    <a:pt x="742188" y="13716"/>
                  </a:lnTo>
                  <a:lnTo>
                    <a:pt x="768096" y="18288"/>
                  </a:lnTo>
                  <a:lnTo>
                    <a:pt x="794004" y="24383"/>
                  </a:lnTo>
                  <a:lnTo>
                    <a:pt x="819912" y="28956"/>
                  </a:lnTo>
                  <a:lnTo>
                    <a:pt x="844296" y="36575"/>
                  </a:lnTo>
                  <a:lnTo>
                    <a:pt x="868680" y="42672"/>
                  </a:lnTo>
                  <a:lnTo>
                    <a:pt x="891539" y="50291"/>
                  </a:lnTo>
                  <a:lnTo>
                    <a:pt x="914399" y="59435"/>
                  </a:lnTo>
                  <a:lnTo>
                    <a:pt x="935735" y="67056"/>
                  </a:lnTo>
                  <a:lnTo>
                    <a:pt x="957072" y="76200"/>
                  </a:lnTo>
                  <a:lnTo>
                    <a:pt x="1013459" y="108204"/>
                  </a:lnTo>
                  <a:lnTo>
                    <a:pt x="1046988" y="131064"/>
                  </a:lnTo>
                  <a:lnTo>
                    <a:pt x="1088135" y="167640"/>
                  </a:lnTo>
                  <a:lnTo>
                    <a:pt x="1118615" y="208788"/>
                  </a:lnTo>
                  <a:lnTo>
                    <a:pt x="1127759" y="222504"/>
                  </a:lnTo>
                  <a:lnTo>
                    <a:pt x="1142999" y="266700"/>
                  </a:lnTo>
                  <a:lnTo>
                    <a:pt x="1146048" y="298704"/>
                  </a:lnTo>
                  <a:lnTo>
                    <a:pt x="1142999" y="329183"/>
                  </a:lnTo>
                  <a:lnTo>
                    <a:pt x="1127759" y="373380"/>
                  </a:lnTo>
                  <a:lnTo>
                    <a:pt x="1100328" y="416051"/>
                  </a:lnTo>
                  <a:lnTo>
                    <a:pt x="1088135" y="428243"/>
                  </a:lnTo>
                  <a:lnTo>
                    <a:pt x="1075943" y="441959"/>
                  </a:lnTo>
                  <a:lnTo>
                    <a:pt x="1030223" y="478535"/>
                  </a:lnTo>
                  <a:lnTo>
                    <a:pt x="976883" y="510540"/>
                  </a:lnTo>
                  <a:lnTo>
                    <a:pt x="914399" y="537972"/>
                  </a:lnTo>
                  <a:lnTo>
                    <a:pt x="868680" y="553212"/>
                  </a:lnTo>
                  <a:lnTo>
                    <a:pt x="819912" y="566927"/>
                  </a:lnTo>
                  <a:lnTo>
                    <a:pt x="794004" y="573023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12628" y="3365991"/>
            <a:ext cx="63690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4930" marR="69215" indent="190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Services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&lt;&lt;home&gt;&gt;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093719" y="2551176"/>
            <a:ext cx="1076325" cy="1335405"/>
            <a:chOff x="3093719" y="2551176"/>
            <a:chExt cx="1076325" cy="133540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7247" y="3817619"/>
              <a:ext cx="102108" cy="6857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6563" y="2558796"/>
              <a:ext cx="509587" cy="3200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3719" y="2551176"/>
              <a:ext cx="1075944" cy="52985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093719" y="2551176"/>
              <a:ext cx="1076325" cy="530860"/>
            </a:xfrm>
            <a:custGeom>
              <a:avLst/>
              <a:gdLst/>
              <a:ahLst/>
              <a:cxnLst/>
              <a:rect l="l" t="t" r="r" b="b"/>
              <a:pathLst>
                <a:path w="1076325" h="530860">
                  <a:moveTo>
                    <a:pt x="565404" y="1524"/>
                  </a:moveTo>
                  <a:lnTo>
                    <a:pt x="510540" y="1524"/>
                  </a:lnTo>
                  <a:lnTo>
                    <a:pt x="537972" y="0"/>
                  </a:lnTo>
                  <a:lnTo>
                    <a:pt x="565404" y="1524"/>
                  </a:lnTo>
                  <a:close/>
                </a:path>
                <a:path w="1076325" h="530860">
                  <a:moveTo>
                    <a:pt x="592836" y="530351"/>
                  </a:moveTo>
                  <a:lnTo>
                    <a:pt x="483108" y="530351"/>
                  </a:lnTo>
                  <a:lnTo>
                    <a:pt x="455676" y="527304"/>
                  </a:lnTo>
                  <a:lnTo>
                    <a:pt x="429768" y="525780"/>
                  </a:lnTo>
                  <a:lnTo>
                    <a:pt x="377952" y="519683"/>
                  </a:lnTo>
                  <a:lnTo>
                    <a:pt x="329183" y="510540"/>
                  </a:lnTo>
                  <a:lnTo>
                    <a:pt x="281940" y="499872"/>
                  </a:lnTo>
                  <a:lnTo>
                    <a:pt x="237744" y="486156"/>
                  </a:lnTo>
                  <a:lnTo>
                    <a:pt x="217932" y="478535"/>
                  </a:lnTo>
                  <a:lnTo>
                    <a:pt x="196596" y="470916"/>
                  </a:lnTo>
                  <a:lnTo>
                    <a:pt x="178308" y="463296"/>
                  </a:lnTo>
                  <a:lnTo>
                    <a:pt x="158496" y="454151"/>
                  </a:lnTo>
                  <a:lnTo>
                    <a:pt x="141732" y="445008"/>
                  </a:lnTo>
                  <a:lnTo>
                    <a:pt x="123444" y="435864"/>
                  </a:lnTo>
                  <a:lnTo>
                    <a:pt x="65532" y="394716"/>
                  </a:lnTo>
                  <a:lnTo>
                    <a:pt x="24383" y="345948"/>
                  </a:lnTo>
                  <a:lnTo>
                    <a:pt x="6096" y="307848"/>
                  </a:lnTo>
                  <a:lnTo>
                    <a:pt x="0" y="280416"/>
                  </a:lnTo>
                  <a:lnTo>
                    <a:pt x="0" y="251459"/>
                  </a:lnTo>
                  <a:lnTo>
                    <a:pt x="10668" y="211835"/>
                  </a:lnTo>
                  <a:lnTo>
                    <a:pt x="42672" y="161543"/>
                  </a:lnTo>
                  <a:lnTo>
                    <a:pt x="92964" y="115824"/>
                  </a:lnTo>
                  <a:lnTo>
                    <a:pt x="140208" y="86867"/>
                  </a:lnTo>
                  <a:lnTo>
                    <a:pt x="176783" y="68580"/>
                  </a:lnTo>
                  <a:lnTo>
                    <a:pt x="196596" y="60959"/>
                  </a:lnTo>
                  <a:lnTo>
                    <a:pt x="217932" y="51816"/>
                  </a:lnTo>
                  <a:lnTo>
                    <a:pt x="237744" y="45720"/>
                  </a:lnTo>
                  <a:lnTo>
                    <a:pt x="260604" y="38100"/>
                  </a:lnTo>
                  <a:lnTo>
                    <a:pt x="281940" y="32004"/>
                  </a:lnTo>
                  <a:lnTo>
                    <a:pt x="329183" y="21335"/>
                  </a:lnTo>
                  <a:lnTo>
                    <a:pt x="377952" y="12191"/>
                  </a:lnTo>
                  <a:lnTo>
                    <a:pt x="455676" y="3048"/>
                  </a:lnTo>
                  <a:lnTo>
                    <a:pt x="483108" y="1524"/>
                  </a:lnTo>
                  <a:lnTo>
                    <a:pt x="592836" y="1524"/>
                  </a:lnTo>
                  <a:lnTo>
                    <a:pt x="618744" y="3048"/>
                  </a:lnTo>
                  <a:lnTo>
                    <a:pt x="696468" y="12191"/>
                  </a:lnTo>
                  <a:lnTo>
                    <a:pt x="704596" y="13716"/>
                  </a:lnTo>
                  <a:lnTo>
                    <a:pt x="510540" y="13716"/>
                  </a:lnTo>
                  <a:lnTo>
                    <a:pt x="431292" y="18288"/>
                  </a:lnTo>
                  <a:lnTo>
                    <a:pt x="381000" y="24383"/>
                  </a:lnTo>
                  <a:lnTo>
                    <a:pt x="332232" y="33527"/>
                  </a:lnTo>
                  <a:lnTo>
                    <a:pt x="263652" y="50291"/>
                  </a:lnTo>
                  <a:lnTo>
                    <a:pt x="242316" y="57912"/>
                  </a:lnTo>
                  <a:lnTo>
                    <a:pt x="222504" y="64008"/>
                  </a:lnTo>
                  <a:lnTo>
                    <a:pt x="182880" y="79248"/>
                  </a:lnTo>
                  <a:lnTo>
                    <a:pt x="131064" y="106680"/>
                  </a:lnTo>
                  <a:lnTo>
                    <a:pt x="86868" y="137159"/>
                  </a:lnTo>
                  <a:lnTo>
                    <a:pt x="74676" y="146304"/>
                  </a:lnTo>
                  <a:lnTo>
                    <a:pt x="62483" y="158496"/>
                  </a:lnTo>
                  <a:lnTo>
                    <a:pt x="53340" y="169164"/>
                  </a:lnTo>
                  <a:lnTo>
                    <a:pt x="42672" y="179832"/>
                  </a:lnTo>
                  <a:lnTo>
                    <a:pt x="35052" y="192024"/>
                  </a:lnTo>
                  <a:lnTo>
                    <a:pt x="22860" y="216408"/>
                  </a:lnTo>
                  <a:lnTo>
                    <a:pt x="18288" y="228600"/>
                  </a:lnTo>
                  <a:lnTo>
                    <a:pt x="12191" y="252983"/>
                  </a:lnTo>
                  <a:lnTo>
                    <a:pt x="12191" y="278891"/>
                  </a:lnTo>
                  <a:lnTo>
                    <a:pt x="27432" y="327659"/>
                  </a:lnTo>
                  <a:lnTo>
                    <a:pt x="51816" y="362712"/>
                  </a:lnTo>
                  <a:lnTo>
                    <a:pt x="86868" y="394716"/>
                  </a:lnTo>
                  <a:lnTo>
                    <a:pt x="131064" y="425196"/>
                  </a:lnTo>
                  <a:lnTo>
                    <a:pt x="164591" y="443483"/>
                  </a:lnTo>
                  <a:lnTo>
                    <a:pt x="182880" y="451104"/>
                  </a:lnTo>
                  <a:lnTo>
                    <a:pt x="201168" y="460248"/>
                  </a:lnTo>
                  <a:lnTo>
                    <a:pt x="220980" y="467867"/>
                  </a:lnTo>
                  <a:lnTo>
                    <a:pt x="242316" y="473964"/>
                  </a:lnTo>
                  <a:lnTo>
                    <a:pt x="263652" y="481583"/>
                  </a:lnTo>
                  <a:lnTo>
                    <a:pt x="284988" y="487680"/>
                  </a:lnTo>
                  <a:lnTo>
                    <a:pt x="307848" y="492251"/>
                  </a:lnTo>
                  <a:lnTo>
                    <a:pt x="332232" y="498348"/>
                  </a:lnTo>
                  <a:lnTo>
                    <a:pt x="356616" y="502920"/>
                  </a:lnTo>
                  <a:lnTo>
                    <a:pt x="381000" y="505967"/>
                  </a:lnTo>
                  <a:lnTo>
                    <a:pt x="405383" y="510540"/>
                  </a:lnTo>
                  <a:lnTo>
                    <a:pt x="431292" y="513588"/>
                  </a:lnTo>
                  <a:lnTo>
                    <a:pt x="510540" y="518159"/>
                  </a:lnTo>
                  <a:lnTo>
                    <a:pt x="705104" y="518159"/>
                  </a:lnTo>
                  <a:lnTo>
                    <a:pt x="696468" y="519683"/>
                  </a:lnTo>
                  <a:lnTo>
                    <a:pt x="646176" y="525780"/>
                  </a:lnTo>
                  <a:lnTo>
                    <a:pt x="618744" y="527304"/>
                  </a:lnTo>
                  <a:lnTo>
                    <a:pt x="592836" y="530351"/>
                  </a:lnTo>
                  <a:close/>
                </a:path>
                <a:path w="1076325" h="530860">
                  <a:moveTo>
                    <a:pt x="705104" y="518159"/>
                  </a:moveTo>
                  <a:lnTo>
                    <a:pt x="565404" y="518159"/>
                  </a:lnTo>
                  <a:lnTo>
                    <a:pt x="644652" y="513588"/>
                  </a:lnTo>
                  <a:lnTo>
                    <a:pt x="669036" y="510540"/>
                  </a:lnTo>
                  <a:lnTo>
                    <a:pt x="694944" y="505967"/>
                  </a:lnTo>
                  <a:lnTo>
                    <a:pt x="719328" y="502920"/>
                  </a:lnTo>
                  <a:lnTo>
                    <a:pt x="743712" y="498348"/>
                  </a:lnTo>
                  <a:lnTo>
                    <a:pt x="766572" y="492251"/>
                  </a:lnTo>
                  <a:lnTo>
                    <a:pt x="789432" y="487680"/>
                  </a:lnTo>
                  <a:lnTo>
                    <a:pt x="810768" y="481583"/>
                  </a:lnTo>
                  <a:lnTo>
                    <a:pt x="833628" y="473964"/>
                  </a:lnTo>
                  <a:lnTo>
                    <a:pt x="853440" y="467867"/>
                  </a:lnTo>
                  <a:lnTo>
                    <a:pt x="873252" y="460248"/>
                  </a:lnTo>
                  <a:lnTo>
                    <a:pt x="893064" y="451104"/>
                  </a:lnTo>
                  <a:lnTo>
                    <a:pt x="911352" y="443483"/>
                  </a:lnTo>
                  <a:lnTo>
                    <a:pt x="944880" y="425196"/>
                  </a:lnTo>
                  <a:lnTo>
                    <a:pt x="989076" y="394716"/>
                  </a:lnTo>
                  <a:lnTo>
                    <a:pt x="1022604" y="362712"/>
                  </a:lnTo>
                  <a:lnTo>
                    <a:pt x="1046988" y="327659"/>
                  </a:lnTo>
                  <a:lnTo>
                    <a:pt x="1060704" y="291083"/>
                  </a:lnTo>
                  <a:lnTo>
                    <a:pt x="1063752" y="266700"/>
                  </a:lnTo>
                  <a:lnTo>
                    <a:pt x="1062228" y="252983"/>
                  </a:lnTo>
                  <a:lnTo>
                    <a:pt x="1040892" y="192024"/>
                  </a:lnTo>
                  <a:lnTo>
                    <a:pt x="1031748" y="181356"/>
                  </a:lnTo>
                  <a:lnTo>
                    <a:pt x="1022604" y="169164"/>
                  </a:lnTo>
                  <a:lnTo>
                    <a:pt x="989076" y="137159"/>
                  </a:lnTo>
                  <a:lnTo>
                    <a:pt x="944880" y="106680"/>
                  </a:lnTo>
                  <a:lnTo>
                    <a:pt x="911352" y="88391"/>
                  </a:lnTo>
                  <a:lnTo>
                    <a:pt x="893064" y="80772"/>
                  </a:lnTo>
                  <a:lnTo>
                    <a:pt x="873252" y="71627"/>
                  </a:lnTo>
                  <a:lnTo>
                    <a:pt x="853440" y="64008"/>
                  </a:lnTo>
                  <a:lnTo>
                    <a:pt x="833628" y="57912"/>
                  </a:lnTo>
                  <a:lnTo>
                    <a:pt x="812292" y="50291"/>
                  </a:lnTo>
                  <a:lnTo>
                    <a:pt x="766572" y="38100"/>
                  </a:lnTo>
                  <a:lnTo>
                    <a:pt x="694944" y="24383"/>
                  </a:lnTo>
                  <a:lnTo>
                    <a:pt x="644652" y="18288"/>
                  </a:lnTo>
                  <a:lnTo>
                    <a:pt x="565404" y="13716"/>
                  </a:lnTo>
                  <a:lnTo>
                    <a:pt x="704596" y="13716"/>
                  </a:lnTo>
                  <a:lnTo>
                    <a:pt x="769620" y="25908"/>
                  </a:lnTo>
                  <a:lnTo>
                    <a:pt x="815340" y="38100"/>
                  </a:lnTo>
                  <a:lnTo>
                    <a:pt x="836676" y="45720"/>
                  </a:lnTo>
                  <a:lnTo>
                    <a:pt x="858012" y="51816"/>
                  </a:lnTo>
                  <a:lnTo>
                    <a:pt x="877824" y="60959"/>
                  </a:lnTo>
                  <a:lnTo>
                    <a:pt x="897636" y="68580"/>
                  </a:lnTo>
                  <a:lnTo>
                    <a:pt x="934212" y="86867"/>
                  </a:lnTo>
                  <a:lnTo>
                    <a:pt x="967740" y="105156"/>
                  </a:lnTo>
                  <a:lnTo>
                    <a:pt x="981456" y="115824"/>
                  </a:lnTo>
                  <a:lnTo>
                    <a:pt x="996696" y="126491"/>
                  </a:lnTo>
                  <a:lnTo>
                    <a:pt x="1008888" y="137159"/>
                  </a:lnTo>
                  <a:lnTo>
                    <a:pt x="1021080" y="149351"/>
                  </a:lnTo>
                  <a:lnTo>
                    <a:pt x="1031748" y="161543"/>
                  </a:lnTo>
                  <a:lnTo>
                    <a:pt x="1042416" y="172212"/>
                  </a:lnTo>
                  <a:lnTo>
                    <a:pt x="1050036" y="185927"/>
                  </a:lnTo>
                  <a:lnTo>
                    <a:pt x="1057656" y="198120"/>
                  </a:lnTo>
                  <a:lnTo>
                    <a:pt x="1063752" y="210312"/>
                  </a:lnTo>
                  <a:lnTo>
                    <a:pt x="1069848" y="224027"/>
                  </a:lnTo>
                  <a:lnTo>
                    <a:pt x="1072896" y="237743"/>
                  </a:lnTo>
                  <a:lnTo>
                    <a:pt x="1075944" y="265175"/>
                  </a:lnTo>
                  <a:lnTo>
                    <a:pt x="1072896" y="292608"/>
                  </a:lnTo>
                  <a:lnTo>
                    <a:pt x="1069848" y="306324"/>
                  </a:lnTo>
                  <a:lnTo>
                    <a:pt x="1065276" y="320040"/>
                  </a:lnTo>
                  <a:lnTo>
                    <a:pt x="1057656" y="333756"/>
                  </a:lnTo>
                  <a:lnTo>
                    <a:pt x="1051560" y="345948"/>
                  </a:lnTo>
                  <a:lnTo>
                    <a:pt x="1033272" y="370332"/>
                  </a:lnTo>
                  <a:lnTo>
                    <a:pt x="1021080" y="382524"/>
                  </a:lnTo>
                  <a:lnTo>
                    <a:pt x="1008888" y="393192"/>
                  </a:lnTo>
                  <a:lnTo>
                    <a:pt x="996696" y="405383"/>
                  </a:lnTo>
                  <a:lnTo>
                    <a:pt x="982980" y="416051"/>
                  </a:lnTo>
                  <a:lnTo>
                    <a:pt x="967740" y="425196"/>
                  </a:lnTo>
                  <a:lnTo>
                    <a:pt x="950976" y="435864"/>
                  </a:lnTo>
                  <a:lnTo>
                    <a:pt x="897636" y="463296"/>
                  </a:lnTo>
                  <a:lnTo>
                    <a:pt x="858012" y="478535"/>
                  </a:lnTo>
                  <a:lnTo>
                    <a:pt x="815340" y="493775"/>
                  </a:lnTo>
                  <a:lnTo>
                    <a:pt x="769620" y="505967"/>
                  </a:lnTo>
                  <a:lnTo>
                    <a:pt x="745236" y="510540"/>
                  </a:lnTo>
                  <a:lnTo>
                    <a:pt x="722376" y="515112"/>
                  </a:lnTo>
                  <a:lnTo>
                    <a:pt x="705104" y="518159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414722" y="2648180"/>
            <a:ext cx="432434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Update </a:t>
            </a:r>
            <a:r>
              <a:rPr dirty="0" sz="1000" spc="-25">
                <a:latin typeface="Arial"/>
                <a:cs typeface="Arial"/>
              </a:rPr>
              <a:t>PHR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73108" y="2445515"/>
            <a:ext cx="18434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15">
                <a:latin typeface="Cambria"/>
                <a:cs typeface="Cambria"/>
              </a:rPr>
              <a:t>Telemedicine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048255" y="2510027"/>
            <a:ext cx="4079875" cy="1376680"/>
            <a:chOff x="2048255" y="2510027"/>
            <a:chExt cx="4079875" cy="1376680"/>
          </a:xfrm>
        </p:grpSpPr>
        <p:sp>
          <p:nvSpPr>
            <p:cNvPr id="19" name="object 19" descr=""/>
            <p:cNvSpPr/>
            <p:nvPr/>
          </p:nvSpPr>
          <p:spPr>
            <a:xfrm>
              <a:off x="3569208" y="3076968"/>
              <a:ext cx="1276985" cy="809625"/>
            </a:xfrm>
            <a:custGeom>
              <a:avLst/>
              <a:gdLst/>
              <a:ahLst/>
              <a:cxnLst/>
              <a:rect l="l" t="t" r="r" b="b"/>
              <a:pathLst>
                <a:path w="1276985" h="809625">
                  <a:moveTo>
                    <a:pt x="83820" y="809231"/>
                  </a:moveTo>
                  <a:lnTo>
                    <a:pt x="62484" y="787908"/>
                  </a:lnTo>
                  <a:lnTo>
                    <a:pt x="41148" y="809231"/>
                  </a:lnTo>
                  <a:lnTo>
                    <a:pt x="83820" y="809231"/>
                  </a:lnTo>
                  <a:close/>
                </a:path>
                <a:path w="1276985" h="809625">
                  <a:moveTo>
                    <a:pt x="126492" y="128016"/>
                  </a:moveTo>
                  <a:lnTo>
                    <a:pt x="119786" y="114300"/>
                  </a:lnTo>
                  <a:lnTo>
                    <a:pt x="64008" y="0"/>
                  </a:lnTo>
                  <a:lnTo>
                    <a:pt x="0" y="126492"/>
                  </a:lnTo>
                  <a:lnTo>
                    <a:pt x="56388" y="127165"/>
                  </a:lnTo>
                  <a:lnTo>
                    <a:pt x="56388" y="211582"/>
                  </a:lnTo>
                  <a:lnTo>
                    <a:pt x="24384" y="242316"/>
                  </a:lnTo>
                  <a:lnTo>
                    <a:pt x="62484" y="281940"/>
                  </a:lnTo>
                  <a:lnTo>
                    <a:pt x="100584" y="243840"/>
                  </a:lnTo>
                  <a:lnTo>
                    <a:pt x="68580" y="211836"/>
                  </a:lnTo>
                  <a:lnTo>
                    <a:pt x="68580" y="205740"/>
                  </a:lnTo>
                  <a:lnTo>
                    <a:pt x="68580" y="127317"/>
                  </a:lnTo>
                  <a:lnTo>
                    <a:pt x="126492" y="128016"/>
                  </a:lnTo>
                  <a:close/>
                </a:path>
                <a:path w="1276985" h="809625">
                  <a:moveTo>
                    <a:pt x="1276629" y="809231"/>
                  </a:moveTo>
                  <a:lnTo>
                    <a:pt x="661276" y="540550"/>
                  </a:lnTo>
                  <a:lnTo>
                    <a:pt x="656056" y="527291"/>
                  </a:lnTo>
                  <a:lnTo>
                    <a:pt x="644639" y="498335"/>
                  </a:lnTo>
                  <a:lnTo>
                    <a:pt x="594347" y="518147"/>
                  </a:lnTo>
                  <a:lnTo>
                    <a:pt x="614159" y="568439"/>
                  </a:lnTo>
                  <a:lnTo>
                    <a:pt x="655472" y="552170"/>
                  </a:lnTo>
                  <a:lnTo>
                    <a:pt x="1245501" y="809231"/>
                  </a:lnTo>
                  <a:lnTo>
                    <a:pt x="1276629" y="809231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5071" y="3790188"/>
              <a:ext cx="106340" cy="9601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6247" y="2517648"/>
              <a:ext cx="435539" cy="3505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060" y="2510027"/>
              <a:ext cx="1075944" cy="46786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048256" y="2510040"/>
              <a:ext cx="4079875" cy="1376680"/>
            </a:xfrm>
            <a:custGeom>
              <a:avLst/>
              <a:gdLst/>
              <a:ahLst/>
              <a:cxnLst/>
              <a:rect l="l" t="t" r="r" b="b"/>
              <a:pathLst>
                <a:path w="4079875" h="1376679">
                  <a:moveTo>
                    <a:pt x="77800" y="1376159"/>
                  </a:moveTo>
                  <a:lnTo>
                    <a:pt x="9144" y="1307579"/>
                  </a:lnTo>
                  <a:lnTo>
                    <a:pt x="0" y="1316723"/>
                  </a:lnTo>
                  <a:lnTo>
                    <a:pt x="59499" y="1376159"/>
                  </a:lnTo>
                  <a:lnTo>
                    <a:pt x="77800" y="1376159"/>
                  </a:lnTo>
                  <a:close/>
                </a:path>
                <a:path w="4079875" h="1376679">
                  <a:moveTo>
                    <a:pt x="4079748" y="220980"/>
                  </a:moveTo>
                  <a:lnTo>
                    <a:pt x="4073652" y="196596"/>
                  </a:lnTo>
                  <a:lnTo>
                    <a:pt x="4069080" y="185928"/>
                  </a:lnTo>
                  <a:lnTo>
                    <a:pt x="4067556" y="182880"/>
                  </a:lnTo>
                  <a:lnTo>
                    <a:pt x="4067556" y="222504"/>
                  </a:lnTo>
                  <a:lnTo>
                    <a:pt x="4067556" y="245364"/>
                  </a:lnTo>
                  <a:lnTo>
                    <a:pt x="4061460" y="266700"/>
                  </a:lnTo>
                  <a:lnTo>
                    <a:pt x="4052316" y="288036"/>
                  </a:lnTo>
                  <a:lnTo>
                    <a:pt x="4044696" y="297180"/>
                  </a:lnTo>
                  <a:lnTo>
                    <a:pt x="4037076" y="307848"/>
                  </a:lnTo>
                  <a:lnTo>
                    <a:pt x="3992880" y="345948"/>
                  </a:lnTo>
                  <a:lnTo>
                    <a:pt x="3948684" y="373380"/>
                  </a:lnTo>
                  <a:lnTo>
                    <a:pt x="3878580" y="403860"/>
                  </a:lnTo>
                  <a:lnTo>
                    <a:pt x="3816096" y="422148"/>
                  </a:lnTo>
                  <a:lnTo>
                    <a:pt x="3794760" y="426720"/>
                  </a:lnTo>
                  <a:lnTo>
                    <a:pt x="3771900" y="432816"/>
                  </a:lnTo>
                  <a:lnTo>
                    <a:pt x="3747516" y="437388"/>
                  </a:lnTo>
                  <a:lnTo>
                    <a:pt x="3723132" y="440436"/>
                  </a:lnTo>
                  <a:lnTo>
                    <a:pt x="3698748" y="445008"/>
                  </a:lnTo>
                  <a:lnTo>
                    <a:pt x="3648456" y="449580"/>
                  </a:lnTo>
                  <a:lnTo>
                    <a:pt x="3569208" y="454152"/>
                  </a:lnTo>
                  <a:lnTo>
                    <a:pt x="3488436" y="454152"/>
                  </a:lnTo>
                  <a:lnTo>
                    <a:pt x="3384804" y="445008"/>
                  </a:lnTo>
                  <a:lnTo>
                    <a:pt x="3360420" y="440436"/>
                  </a:lnTo>
                  <a:lnTo>
                    <a:pt x="3336036" y="437388"/>
                  </a:lnTo>
                  <a:lnTo>
                    <a:pt x="3313176" y="432816"/>
                  </a:lnTo>
                  <a:lnTo>
                    <a:pt x="3290316" y="426720"/>
                  </a:lnTo>
                  <a:lnTo>
                    <a:pt x="3267456" y="422148"/>
                  </a:lnTo>
                  <a:lnTo>
                    <a:pt x="3206496" y="403860"/>
                  </a:lnTo>
                  <a:lnTo>
                    <a:pt x="3168396" y="388620"/>
                  </a:lnTo>
                  <a:lnTo>
                    <a:pt x="3104388" y="355092"/>
                  </a:lnTo>
                  <a:lnTo>
                    <a:pt x="3066288" y="327660"/>
                  </a:lnTo>
                  <a:lnTo>
                    <a:pt x="3057144" y="316992"/>
                  </a:lnTo>
                  <a:lnTo>
                    <a:pt x="3046476" y="307848"/>
                  </a:lnTo>
                  <a:lnTo>
                    <a:pt x="3022092" y="266700"/>
                  </a:lnTo>
                  <a:lnTo>
                    <a:pt x="3017520" y="243840"/>
                  </a:lnTo>
                  <a:lnTo>
                    <a:pt x="3015996" y="233172"/>
                  </a:lnTo>
                  <a:lnTo>
                    <a:pt x="3026664" y="190500"/>
                  </a:lnTo>
                  <a:lnTo>
                    <a:pt x="3048000" y="160020"/>
                  </a:lnTo>
                  <a:lnTo>
                    <a:pt x="3057144" y="149352"/>
                  </a:lnTo>
                  <a:lnTo>
                    <a:pt x="3090672" y="121920"/>
                  </a:lnTo>
                  <a:lnTo>
                    <a:pt x="3134868" y="94488"/>
                  </a:lnTo>
                  <a:lnTo>
                    <a:pt x="3186684" y="71628"/>
                  </a:lnTo>
                  <a:lnTo>
                    <a:pt x="3246120" y="51816"/>
                  </a:lnTo>
                  <a:lnTo>
                    <a:pt x="3290316" y="41148"/>
                  </a:lnTo>
                  <a:lnTo>
                    <a:pt x="3313176" y="35052"/>
                  </a:lnTo>
                  <a:lnTo>
                    <a:pt x="3336036" y="30480"/>
                  </a:lnTo>
                  <a:lnTo>
                    <a:pt x="3360420" y="27432"/>
                  </a:lnTo>
                  <a:lnTo>
                    <a:pt x="3384804" y="22860"/>
                  </a:lnTo>
                  <a:lnTo>
                    <a:pt x="3488436" y="13716"/>
                  </a:lnTo>
                  <a:lnTo>
                    <a:pt x="3596640" y="13716"/>
                  </a:lnTo>
                  <a:lnTo>
                    <a:pt x="3700272" y="22860"/>
                  </a:lnTo>
                  <a:lnTo>
                    <a:pt x="3724656" y="27432"/>
                  </a:lnTo>
                  <a:lnTo>
                    <a:pt x="3747516" y="30480"/>
                  </a:lnTo>
                  <a:lnTo>
                    <a:pt x="3771900" y="35052"/>
                  </a:lnTo>
                  <a:lnTo>
                    <a:pt x="3794760" y="41148"/>
                  </a:lnTo>
                  <a:lnTo>
                    <a:pt x="3816096" y="45720"/>
                  </a:lnTo>
                  <a:lnTo>
                    <a:pt x="3858768" y="57912"/>
                  </a:lnTo>
                  <a:lnTo>
                    <a:pt x="3933444" y="86868"/>
                  </a:lnTo>
                  <a:lnTo>
                    <a:pt x="4006596" y="131064"/>
                  </a:lnTo>
                  <a:lnTo>
                    <a:pt x="4037076" y="160020"/>
                  </a:lnTo>
                  <a:lnTo>
                    <a:pt x="4061460" y="201168"/>
                  </a:lnTo>
                  <a:lnTo>
                    <a:pt x="4067556" y="222504"/>
                  </a:lnTo>
                  <a:lnTo>
                    <a:pt x="4067556" y="182880"/>
                  </a:lnTo>
                  <a:lnTo>
                    <a:pt x="4046220" y="150876"/>
                  </a:lnTo>
                  <a:lnTo>
                    <a:pt x="4024884" y="131064"/>
                  </a:lnTo>
                  <a:lnTo>
                    <a:pt x="4014216" y="120396"/>
                  </a:lnTo>
                  <a:lnTo>
                    <a:pt x="3986784" y="102108"/>
                  </a:lnTo>
                  <a:lnTo>
                    <a:pt x="3971544" y="92964"/>
                  </a:lnTo>
                  <a:lnTo>
                    <a:pt x="3954780" y="83820"/>
                  </a:lnTo>
                  <a:lnTo>
                    <a:pt x="3938016" y="76200"/>
                  </a:lnTo>
                  <a:lnTo>
                    <a:pt x="3921252" y="67056"/>
                  </a:lnTo>
                  <a:lnTo>
                    <a:pt x="3901440" y="59436"/>
                  </a:lnTo>
                  <a:lnTo>
                    <a:pt x="3881628" y="53340"/>
                  </a:lnTo>
                  <a:lnTo>
                    <a:pt x="3861816" y="45720"/>
                  </a:lnTo>
                  <a:lnTo>
                    <a:pt x="3819144" y="33528"/>
                  </a:lnTo>
                  <a:lnTo>
                    <a:pt x="3750564" y="18288"/>
                  </a:lnTo>
                  <a:lnTo>
                    <a:pt x="3649980" y="4572"/>
                  </a:lnTo>
                  <a:lnTo>
                    <a:pt x="3596640" y="1524"/>
                  </a:lnTo>
                  <a:lnTo>
                    <a:pt x="3569208" y="1524"/>
                  </a:lnTo>
                  <a:lnTo>
                    <a:pt x="3541776" y="0"/>
                  </a:lnTo>
                  <a:lnTo>
                    <a:pt x="3514344" y="1524"/>
                  </a:lnTo>
                  <a:lnTo>
                    <a:pt x="3486912" y="1524"/>
                  </a:lnTo>
                  <a:lnTo>
                    <a:pt x="3433572" y="4572"/>
                  </a:lnTo>
                  <a:lnTo>
                    <a:pt x="3358896" y="13716"/>
                  </a:lnTo>
                  <a:lnTo>
                    <a:pt x="3310128" y="22860"/>
                  </a:lnTo>
                  <a:lnTo>
                    <a:pt x="3264408" y="33528"/>
                  </a:lnTo>
                  <a:lnTo>
                    <a:pt x="3221736" y="45720"/>
                  </a:lnTo>
                  <a:lnTo>
                    <a:pt x="3201924" y="53340"/>
                  </a:lnTo>
                  <a:lnTo>
                    <a:pt x="3182112" y="59436"/>
                  </a:lnTo>
                  <a:lnTo>
                    <a:pt x="3163824" y="67056"/>
                  </a:lnTo>
                  <a:lnTo>
                    <a:pt x="3145536" y="76200"/>
                  </a:lnTo>
                  <a:lnTo>
                    <a:pt x="3128772" y="83820"/>
                  </a:lnTo>
                  <a:lnTo>
                    <a:pt x="3112008" y="92964"/>
                  </a:lnTo>
                  <a:lnTo>
                    <a:pt x="3098292" y="102108"/>
                  </a:lnTo>
                  <a:lnTo>
                    <a:pt x="3083052" y="111252"/>
                  </a:lnTo>
                  <a:lnTo>
                    <a:pt x="3037332" y="152400"/>
                  </a:lnTo>
                  <a:lnTo>
                    <a:pt x="3022092" y="173736"/>
                  </a:lnTo>
                  <a:lnTo>
                    <a:pt x="3014472" y="185928"/>
                  </a:lnTo>
                  <a:lnTo>
                    <a:pt x="3009900" y="198120"/>
                  </a:lnTo>
                  <a:lnTo>
                    <a:pt x="3006852" y="208788"/>
                  </a:lnTo>
                  <a:lnTo>
                    <a:pt x="3003804" y="222504"/>
                  </a:lnTo>
                  <a:lnTo>
                    <a:pt x="3003804" y="234696"/>
                  </a:lnTo>
                  <a:lnTo>
                    <a:pt x="3006852" y="259080"/>
                  </a:lnTo>
                  <a:lnTo>
                    <a:pt x="3009900" y="271272"/>
                  </a:lnTo>
                  <a:lnTo>
                    <a:pt x="3015996" y="281940"/>
                  </a:lnTo>
                  <a:lnTo>
                    <a:pt x="3022092" y="294132"/>
                  </a:lnTo>
                  <a:lnTo>
                    <a:pt x="3029712" y="304800"/>
                  </a:lnTo>
                  <a:lnTo>
                    <a:pt x="3037332" y="316992"/>
                  </a:lnTo>
                  <a:lnTo>
                    <a:pt x="3048000" y="326136"/>
                  </a:lnTo>
                  <a:lnTo>
                    <a:pt x="3083052" y="356616"/>
                  </a:lnTo>
                  <a:lnTo>
                    <a:pt x="3128772" y="384048"/>
                  </a:lnTo>
                  <a:lnTo>
                    <a:pt x="3145536" y="391668"/>
                  </a:lnTo>
                  <a:lnTo>
                    <a:pt x="3163824" y="400812"/>
                  </a:lnTo>
                  <a:lnTo>
                    <a:pt x="3182112" y="408432"/>
                  </a:lnTo>
                  <a:lnTo>
                    <a:pt x="3201924" y="414528"/>
                  </a:lnTo>
                  <a:lnTo>
                    <a:pt x="3221736" y="422148"/>
                  </a:lnTo>
                  <a:lnTo>
                    <a:pt x="3264408" y="434340"/>
                  </a:lnTo>
                  <a:lnTo>
                    <a:pt x="3310128" y="445008"/>
                  </a:lnTo>
                  <a:lnTo>
                    <a:pt x="3358896" y="454152"/>
                  </a:lnTo>
                  <a:lnTo>
                    <a:pt x="3435096" y="463296"/>
                  </a:lnTo>
                  <a:lnTo>
                    <a:pt x="3486912" y="466344"/>
                  </a:lnTo>
                  <a:lnTo>
                    <a:pt x="3514344" y="466344"/>
                  </a:lnTo>
                  <a:lnTo>
                    <a:pt x="3541776" y="467868"/>
                  </a:lnTo>
                  <a:lnTo>
                    <a:pt x="3569208" y="466344"/>
                  </a:lnTo>
                  <a:lnTo>
                    <a:pt x="3596640" y="466344"/>
                  </a:lnTo>
                  <a:lnTo>
                    <a:pt x="3649980" y="463296"/>
                  </a:lnTo>
                  <a:lnTo>
                    <a:pt x="3726180" y="454152"/>
                  </a:lnTo>
                  <a:lnTo>
                    <a:pt x="3750564" y="449580"/>
                  </a:lnTo>
                  <a:lnTo>
                    <a:pt x="3773424" y="445008"/>
                  </a:lnTo>
                  <a:lnTo>
                    <a:pt x="3797808" y="440436"/>
                  </a:lnTo>
                  <a:lnTo>
                    <a:pt x="3861816" y="422148"/>
                  </a:lnTo>
                  <a:lnTo>
                    <a:pt x="3883152" y="414528"/>
                  </a:lnTo>
                  <a:lnTo>
                    <a:pt x="3901440" y="408432"/>
                  </a:lnTo>
                  <a:lnTo>
                    <a:pt x="3921252" y="400812"/>
                  </a:lnTo>
                  <a:lnTo>
                    <a:pt x="3938016" y="391668"/>
                  </a:lnTo>
                  <a:lnTo>
                    <a:pt x="3954780" y="384048"/>
                  </a:lnTo>
                  <a:lnTo>
                    <a:pt x="4014216" y="347472"/>
                  </a:lnTo>
                  <a:lnTo>
                    <a:pt x="4055364" y="304800"/>
                  </a:lnTo>
                  <a:lnTo>
                    <a:pt x="4073652" y="269748"/>
                  </a:lnTo>
                  <a:lnTo>
                    <a:pt x="4079748" y="245364"/>
                  </a:lnTo>
                  <a:lnTo>
                    <a:pt x="4079748" y="220980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348727" y="2498836"/>
            <a:ext cx="48196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Patient Profile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079492" y="3197352"/>
            <a:ext cx="1076325" cy="466725"/>
            <a:chOff x="5079492" y="3197352"/>
            <a:chExt cx="1076325" cy="466725"/>
          </a:xfrm>
        </p:grpSpPr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9047" y="3204972"/>
              <a:ext cx="776833" cy="7162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79492" y="3197352"/>
              <a:ext cx="1075944" cy="4663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079492" y="3197352"/>
              <a:ext cx="1076325" cy="466725"/>
            </a:xfrm>
            <a:custGeom>
              <a:avLst/>
              <a:gdLst/>
              <a:ahLst/>
              <a:cxnLst/>
              <a:rect l="l" t="t" r="r" b="b"/>
              <a:pathLst>
                <a:path w="1076325" h="466725">
                  <a:moveTo>
                    <a:pt x="565404" y="1524"/>
                  </a:moveTo>
                  <a:lnTo>
                    <a:pt x="510539" y="1524"/>
                  </a:lnTo>
                  <a:lnTo>
                    <a:pt x="537972" y="0"/>
                  </a:lnTo>
                  <a:lnTo>
                    <a:pt x="565404" y="1524"/>
                  </a:lnTo>
                  <a:close/>
                </a:path>
                <a:path w="1076325" h="466725">
                  <a:moveTo>
                    <a:pt x="592836" y="464820"/>
                  </a:moveTo>
                  <a:lnTo>
                    <a:pt x="483108" y="464820"/>
                  </a:lnTo>
                  <a:lnTo>
                    <a:pt x="429768" y="461772"/>
                  </a:lnTo>
                  <a:lnTo>
                    <a:pt x="353568" y="452628"/>
                  </a:lnTo>
                  <a:lnTo>
                    <a:pt x="283464" y="438912"/>
                  </a:lnTo>
                  <a:lnTo>
                    <a:pt x="217931" y="420624"/>
                  </a:lnTo>
                  <a:lnTo>
                    <a:pt x="198119" y="413004"/>
                  </a:lnTo>
                  <a:lnTo>
                    <a:pt x="178307" y="406908"/>
                  </a:lnTo>
                  <a:lnTo>
                    <a:pt x="141732" y="391668"/>
                  </a:lnTo>
                  <a:lnTo>
                    <a:pt x="124968" y="382524"/>
                  </a:lnTo>
                  <a:lnTo>
                    <a:pt x="108204" y="374904"/>
                  </a:lnTo>
                  <a:lnTo>
                    <a:pt x="92964" y="365760"/>
                  </a:lnTo>
                  <a:lnTo>
                    <a:pt x="79248" y="355092"/>
                  </a:lnTo>
                  <a:lnTo>
                    <a:pt x="54864" y="336804"/>
                  </a:lnTo>
                  <a:lnTo>
                    <a:pt x="24384" y="304800"/>
                  </a:lnTo>
                  <a:lnTo>
                    <a:pt x="6096" y="269748"/>
                  </a:lnTo>
                  <a:lnTo>
                    <a:pt x="0" y="245364"/>
                  </a:lnTo>
                  <a:lnTo>
                    <a:pt x="0" y="220980"/>
                  </a:lnTo>
                  <a:lnTo>
                    <a:pt x="10668" y="184404"/>
                  </a:lnTo>
                  <a:lnTo>
                    <a:pt x="33528" y="150876"/>
                  </a:lnTo>
                  <a:lnTo>
                    <a:pt x="54864" y="131064"/>
                  </a:lnTo>
                  <a:lnTo>
                    <a:pt x="65532" y="120396"/>
                  </a:lnTo>
                  <a:lnTo>
                    <a:pt x="108204" y="92964"/>
                  </a:lnTo>
                  <a:lnTo>
                    <a:pt x="141732" y="74676"/>
                  </a:lnTo>
                  <a:lnTo>
                    <a:pt x="178307" y="59436"/>
                  </a:lnTo>
                  <a:lnTo>
                    <a:pt x="198119" y="53340"/>
                  </a:lnTo>
                  <a:lnTo>
                    <a:pt x="217931" y="45720"/>
                  </a:lnTo>
                  <a:lnTo>
                    <a:pt x="260604" y="33528"/>
                  </a:lnTo>
                  <a:lnTo>
                    <a:pt x="329184" y="18288"/>
                  </a:lnTo>
                  <a:lnTo>
                    <a:pt x="429768" y="4572"/>
                  </a:lnTo>
                  <a:lnTo>
                    <a:pt x="483108" y="1524"/>
                  </a:lnTo>
                  <a:lnTo>
                    <a:pt x="592836" y="1524"/>
                  </a:lnTo>
                  <a:lnTo>
                    <a:pt x="644652" y="4572"/>
                  </a:lnTo>
                  <a:lnTo>
                    <a:pt x="720852" y="13715"/>
                  </a:lnTo>
                  <a:lnTo>
                    <a:pt x="510539" y="13715"/>
                  </a:lnTo>
                  <a:lnTo>
                    <a:pt x="431292" y="18288"/>
                  </a:lnTo>
                  <a:lnTo>
                    <a:pt x="381000" y="22860"/>
                  </a:lnTo>
                  <a:lnTo>
                    <a:pt x="356616" y="27432"/>
                  </a:lnTo>
                  <a:lnTo>
                    <a:pt x="332232" y="30479"/>
                  </a:lnTo>
                  <a:lnTo>
                    <a:pt x="309372" y="35052"/>
                  </a:lnTo>
                  <a:lnTo>
                    <a:pt x="286512" y="41148"/>
                  </a:lnTo>
                  <a:lnTo>
                    <a:pt x="263652" y="45720"/>
                  </a:lnTo>
                  <a:lnTo>
                    <a:pt x="220980" y="57912"/>
                  </a:lnTo>
                  <a:lnTo>
                    <a:pt x="146304" y="86868"/>
                  </a:lnTo>
                  <a:lnTo>
                    <a:pt x="100584" y="112776"/>
                  </a:lnTo>
                  <a:lnTo>
                    <a:pt x="86868" y="120396"/>
                  </a:lnTo>
                  <a:lnTo>
                    <a:pt x="74676" y="129540"/>
                  </a:lnTo>
                  <a:lnTo>
                    <a:pt x="62484" y="140208"/>
                  </a:lnTo>
                  <a:lnTo>
                    <a:pt x="51816" y="149352"/>
                  </a:lnTo>
                  <a:lnTo>
                    <a:pt x="22860" y="190500"/>
                  </a:lnTo>
                  <a:lnTo>
                    <a:pt x="12192" y="233172"/>
                  </a:lnTo>
                  <a:lnTo>
                    <a:pt x="15240" y="254508"/>
                  </a:lnTo>
                  <a:lnTo>
                    <a:pt x="35052" y="297180"/>
                  </a:lnTo>
                  <a:lnTo>
                    <a:pt x="62484" y="326136"/>
                  </a:lnTo>
                  <a:lnTo>
                    <a:pt x="114300" y="362712"/>
                  </a:lnTo>
                  <a:lnTo>
                    <a:pt x="201168" y="402336"/>
                  </a:lnTo>
                  <a:lnTo>
                    <a:pt x="263652" y="420624"/>
                  </a:lnTo>
                  <a:lnTo>
                    <a:pt x="284988" y="425196"/>
                  </a:lnTo>
                  <a:lnTo>
                    <a:pt x="307848" y="431292"/>
                  </a:lnTo>
                  <a:lnTo>
                    <a:pt x="332232" y="435864"/>
                  </a:lnTo>
                  <a:lnTo>
                    <a:pt x="356616" y="438912"/>
                  </a:lnTo>
                  <a:lnTo>
                    <a:pt x="381000" y="443484"/>
                  </a:lnTo>
                  <a:lnTo>
                    <a:pt x="483108" y="452628"/>
                  </a:lnTo>
                  <a:lnTo>
                    <a:pt x="722375" y="452628"/>
                  </a:lnTo>
                  <a:lnTo>
                    <a:pt x="646175" y="461772"/>
                  </a:lnTo>
                  <a:lnTo>
                    <a:pt x="592836" y="464820"/>
                  </a:lnTo>
                  <a:close/>
                </a:path>
                <a:path w="1076325" h="466725">
                  <a:moveTo>
                    <a:pt x="722375" y="452628"/>
                  </a:moveTo>
                  <a:lnTo>
                    <a:pt x="565404" y="452628"/>
                  </a:lnTo>
                  <a:lnTo>
                    <a:pt x="644652" y="448056"/>
                  </a:lnTo>
                  <a:lnTo>
                    <a:pt x="694944" y="443484"/>
                  </a:lnTo>
                  <a:lnTo>
                    <a:pt x="719327" y="438912"/>
                  </a:lnTo>
                  <a:lnTo>
                    <a:pt x="743712" y="435864"/>
                  </a:lnTo>
                  <a:lnTo>
                    <a:pt x="766572" y="431292"/>
                  </a:lnTo>
                  <a:lnTo>
                    <a:pt x="789431" y="425196"/>
                  </a:lnTo>
                  <a:lnTo>
                    <a:pt x="812292" y="420624"/>
                  </a:lnTo>
                  <a:lnTo>
                    <a:pt x="833627" y="414528"/>
                  </a:lnTo>
                  <a:lnTo>
                    <a:pt x="873252" y="402336"/>
                  </a:lnTo>
                  <a:lnTo>
                    <a:pt x="911352" y="387096"/>
                  </a:lnTo>
                  <a:lnTo>
                    <a:pt x="960120" y="362712"/>
                  </a:lnTo>
                  <a:lnTo>
                    <a:pt x="975360" y="355092"/>
                  </a:lnTo>
                  <a:lnTo>
                    <a:pt x="1013460" y="326136"/>
                  </a:lnTo>
                  <a:lnTo>
                    <a:pt x="1031748" y="306324"/>
                  </a:lnTo>
                  <a:lnTo>
                    <a:pt x="1040892" y="297180"/>
                  </a:lnTo>
                  <a:lnTo>
                    <a:pt x="1053084" y="275844"/>
                  </a:lnTo>
                  <a:lnTo>
                    <a:pt x="1057656" y="265176"/>
                  </a:lnTo>
                  <a:lnTo>
                    <a:pt x="1060704" y="254508"/>
                  </a:lnTo>
                  <a:lnTo>
                    <a:pt x="1063752" y="233172"/>
                  </a:lnTo>
                  <a:lnTo>
                    <a:pt x="1060704" y="211836"/>
                  </a:lnTo>
                  <a:lnTo>
                    <a:pt x="1040892" y="169164"/>
                  </a:lnTo>
                  <a:lnTo>
                    <a:pt x="1013460" y="140208"/>
                  </a:lnTo>
                  <a:lnTo>
                    <a:pt x="961644" y="103632"/>
                  </a:lnTo>
                  <a:lnTo>
                    <a:pt x="874775" y="64008"/>
                  </a:lnTo>
                  <a:lnTo>
                    <a:pt x="812292" y="45720"/>
                  </a:lnTo>
                  <a:lnTo>
                    <a:pt x="789431" y="41148"/>
                  </a:lnTo>
                  <a:lnTo>
                    <a:pt x="766572" y="35052"/>
                  </a:lnTo>
                  <a:lnTo>
                    <a:pt x="743712" y="30479"/>
                  </a:lnTo>
                  <a:lnTo>
                    <a:pt x="719327" y="27432"/>
                  </a:lnTo>
                  <a:lnTo>
                    <a:pt x="694944" y="22860"/>
                  </a:lnTo>
                  <a:lnTo>
                    <a:pt x="644652" y="18288"/>
                  </a:lnTo>
                  <a:lnTo>
                    <a:pt x="565404" y="13715"/>
                  </a:lnTo>
                  <a:lnTo>
                    <a:pt x="720852" y="13715"/>
                  </a:lnTo>
                  <a:lnTo>
                    <a:pt x="769620" y="22860"/>
                  </a:lnTo>
                  <a:lnTo>
                    <a:pt x="815340" y="33528"/>
                  </a:lnTo>
                  <a:lnTo>
                    <a:pt x="858012" y="45720"/>
                  </a:lnTo>
                  <a:lnTo>
                    <a:pt x="877824" y="53340"/>
                  </a:lnTo>
                  <a:lnTo>
                    <a:pt x="897636" y="59436"/>
                  </a:lnTo>
                  <a:lnTo>
                    <a:pt x="934212" y="74676"/>
                  </a:lnTo>
                  <a:lnTo>
                    <a:pt x="967740" y="92964"/>
                  </a:lnTo>
                  <a:lnTo>
                    <a:pt x="1021080" y="129540"/>
                  </a:lnTo>
                  <a:lnTo>
                    <a:pt x="1050036" y="161544"/>
                  </a:lnTo>
                  <a:lnTo>
                    <a:pt x="1069848" y="196596"/>
                  </a:lnTo>
                  <a:lnTo>
                    <a:pt x="1075944" y="220980"/>
                  </a:lnTo>
                  <a:lnTo>
                    <a:pt x="1075944" y="245364"/>
                  </a:lnTo>
                  <a:lnTo>
                    <a:pt x="1069848" y="269748"/>
                  </a:lnTo>
                  <a:lnTo>
                    <a:pt x="1065275" y="281940"/>
                  </a:lnTo>
                  <a:lnTo>
                    <a:pt x="1057656" y="292608"/>
                  </a:lnTo>
                  <a:lnTo>
                    <a:pt x="1051560" y="303276"/>
                  </a:lnTo>
                  <a:lnTo>
                    <a:pt x="1042416" y="315468"/>
                  </a:lnTo>
                  <a:lnTo>
                    <a:pt x="1031748" y="326136"/>
                  </a:lnTo>
                  <a:lnTo>
                    <a:pt x="1021080" y="335280"/>
                  </a:lnTo>
                  <a:lnTo>
                    <a:pt x="1008888" y="345948"/>
                  </a:lnTo>
                  <a:lnTo>
                    <a:pt x="967740" y="373380"/>
                  </a:lnTo>
                  <a:lnTo>
                    <a:pt x="934212" y="391668"/>
                  </a:lnTo>
                  <a:lnTo>
                    <a:pt x="897636" y="406908"/>
                  </a:lnTo>
                  <a:lnTo>
                    <a:pt x="877824" y="413004"/>
                  </a:lnTo>
                  <a:lnTo>
                    <a:pt x="858012" y="420624"/>
                  </a:lnTo>
                  <a:lnTo>
                    <a:pt x="815340" y="432816"/>
                  </a:lnTo>
                  <a:lnTo>
                    <a:pt x="792479" y="438912"/>
                  </a:lnTo>
                  <a:lnTo>
                    <a:pt x="769620" y="443484"/>
                  </a:lnTo>
                  <a:lnTo>
                    <a:pt x="745236" y="448056"/>
                  </a:lnTo>
                  <a:lnTo>
                    <a:pt x="722375" y="452628"/>
                  </a:lnTo>
                  <a:close/>
                </a:path>
                <a:path w="1076325" h="466725">
                  <a:moveTo>
                    <a:pt x="537972" y="466344"/>
                  </a:moveTo>
                  <a:lnTo>
                    <a:pt x="510539" y="464820"/>
                  </a:lnTo>
                  <a:lnTo>
                    <a:pt x="565404" y="464820"/>
                  </a:lnTo>
                  <a:lnTo>
                    <a:pt x="537972" y="466344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334985" y="3186137"/>
            <a:ext cx="56261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Physician Profile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318004" y="2895600"/>
            <a:ext cx="5981700" cy="3718560"/>
            <a:chOff x="2318004" y="2895600"/>
            <a:chExt cx="5981700" cy="3718560"/>
          </a:xfrm>
        </p:grpSpPr>
        <p:sp>
          <p:nvSpPr>
            <p:cNvPr id="31" name="object 31" descr=""/>
            <p:cNvSpPr/>
            <p:nvPr/>
          </p:nvSpPr>
          <p:spPr>
            <a:xfrm>
              <a:off x="3994391" y="2895599"/>
              <a:ext cx="1219835" cy="596265"/>
            </a:xfrm>
            <a:custGeom>
              <a:avLst/>
              <a:gdLst/>
              <a:ahLst/>
              <a:cxnLst/>
              <a:rect l="l" t="t" r="r" b="b"/>
              <a:pathLst>
                <a:path w="1219835" h="596264">
                  <a:moveTo>
                    <a:pt x="1219212" y="9144"/>
                  </a:moveTo>
                  <a:lnTo>
                    <a:pt x="1077480" y="0"/>
                  </a:lnTo>
                  <a:lnTo>
                    <a:pt x="1099997" y="52578"/>
                  </a:lnTo>
                  <a:lnTo>
                    <a:pt x="65455" y="492175"/>
                  </a:lnTo>
                  <a:lnTo>
                    <a:pt x="54165" y="487591"/>
                  </a:lnTo>
                  <a:lnTo>
                    <a:pt x="39624" y="472440"/>
                  </a:lnTo>
                  <a:lnTo>
                    <a:pt x="32664" y="478853"/>
                  </a:lnTo>
                  <a:lnTo>
                    <a:pt x="24396" y="475488"/>
                  </a:lnTo>
                  <a:lnTo>
                    <a:pt x="16713" y="493585"/>
                  </a:lnTo>
                  <a:lnTo>
                    <a:pt x="0" y="509016"/>
                  </a:lnTo>
                  <a:lnTo>
                    <a:pt x="7048" y="516369"/>
                  </a:lnTo>
                  <a:lnTo>
                    <a:pt x="3060" y="525780"/>
                  </a:lnTo>
                  <a:lnTo>
                    <a:pt x="24079" y="534073"/>
                  </a:lnTo>
                  <a:lnTo>
                    <a:pt x="38100" y="548640"/>
                  </a:lnTo>
                  <a:lnTo>
                    <a:pt x="44589" y="542150"/>
                  </a:lnTo>
                  <a:lnTo>
                    <a:pt x="53352" y="545592"/>
                  </a:lnTo>
                  <a:lnTo>
                    <a:pt x="61264" y="525475"/>
                  </a:lnTo>
                  <a:lnTo>
                    <a:pt x="69354" y="517398"/>
                  </a:lnTo>
                  <a:lnTo>
                    <a:pt x="964539" y="539203"/>
                  </a:lnTo>
                  <a:lnTo>
                    <a:pt x="963168" y="595884"/>
                  </a:lnTo>
                  <a:lnTo>
                    <a:pt x="1084630" y="539496"/>
                  </a:lnTo>
                  <a:lnTo>
                    <a:pt x="1091184" y="536448"/>
                  </a:lnTo>
                  <a:lnTo>
                    <a:pt x="966216" y="469392"/>
                  </a:lnTo>
                  <a:lnTo>
                    <a:pt x="964831" y="527011"/>
                  </a:lnTo>
                  <a:lnTo>
                    <a:pt x="71120" y="505256"/>
                  </a:lnTo>
                  <a:lnTo>
                    <a:pt x="70358" y="504444"/>
                  </a:lnTo>
                  <a:lnTo>
                    <a:pt x="70205" y="504304"/>
                  </a:lnTo>
                  <a:lnTo>
                    <a:pt x="1105128" y="64528"/>
                  </a:lnTo>
                  <a:lnTo>
                    <a:pt x="1127772" y="117348"/>
                  </a:lnTo>
                  <a:lnTo>
                    <a:pt x="1187005" y="47244"/>
                  </a:lnTo>
                  <a:lnTo>
                    <a:pt x="1219212" y="9144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318004" y="3886199"/>
              <a:ext cx="5981700" cy="2727960"/>
            </a:xfrm>
            <a:custGeom>
              <a:avLst/>
              <a:gdLst/>
              <a:ahLst/>
              <a:cxnLst/>
              <a:rect l="l" t="t" r="r" b="b"/>
              <a:pathLst>
                <a:path w="5981700" h="2727959">
                  <a:moveTo>
                    <a:pt x="5977128" y="2727960"/>
                  </a:moveTo>
                  <a:lnTo>
                    <a:pt x="6095" y="2727960"/>
                  </a:lnTo>
                  <a:lnTo>
                    <a:pt x="0" y="2721864"/>
                  </a:lnTo>
                  <a:lnTo>
                    <a:pt x="0" y="0"/>
                  </a:lnTo>
                  <a:lnTo>
                    <a:pt x="25907" y="0"/>
                  </a:lnTo>
                  <a:lnTo>
                    <a:pt x="25907" y="2702052"/>
                  </a:lnTo>
                  <a:lnTo>
                    <a:pt x="13715" y="2702052"/>
                  </a:lnTo>
                  <a:lnTo>
                    <a:pt x="25907" y="2715768"/>
                  </a:lnTo>
                  <a:lnTo>
                    <a:pt x="5981700" y="2715768"/>
                  </a:lnTo>
                  <a:lnTo>
                    <a:pt x="5981700" y="2721864"/>
                  </a:lnTo>
                  <a:lnTo>
                    <a:pt x="5977128" y="2727960"/>
                  </a:lnTo>
                  <a:close/>
                </a:path>
                <a:path w="5981700" h="2727959">
                  <a:moveTo>
                    <a:pt x="5957316" y="2715768"/>
                  </a:moveTo>
                  <a:lnTo>
                    <a:pt x="5957316" y="0"/>
                  </a:lnTo>
                  <a:lnTo>
                    <a:pt x="5981700" y="0"/>
                  </a:lnTo>
                  <a:lnTo>
                    <a:pt x="5981700" y="2702052"/>
                  </a:lnTo>
                  <a:lnTo>
                    <a:pt x="5969507" y="2702052"/>
                  </a:lnTo>
                  <a:lnTo>
                    <a:pt x="5957316" y="2715768"/>
                  </a:lnTo>
                  <a:close/>
                </a:path>
                <a:path w="5981700" h="2727959">
                  <a:moveTo>
                    <a:pt x="25907" y="2715768"/>
                  </a:moveTo>
                  <a:lnTo>
                    <a:pt x="13715" y="2702052"/>
                  </a:lnTo>
                  <a:lnTo>
                    <a:pt x="25907" y="2702052"/>
                  </a:lnTo>
                  <a:lnTo>
                    <a:pt x="25907" y="2715768"/>
                  </a:lnTo>
                  <a:close/>
                </a:path>
                <a:path w="5981700" h="2727959">
                  <a:moveTo>
                    <a:pt x="5957316" y="2715768"/>
                  </a:moveTo>
                  <a:lnTo>
                    <a:pt x="25907" y="2715768"/>
                  </a:lnTo>
                  <a:lnTo>
                    <a:pt x="25907" y="2702052"/>
                  </a:lnTo>
                  <a:lnTo>
                    <a:pt x="5957316" y="2702052"/>
                  </a:lnTo>
                  <a:lnTo>
                    <a:pt x="5957316" y="2715768"/>
                  </a:lnTo>
                  <a:close/>
                </a:path>
                <a:path w="5981700" h="2727959">
                  <a:moveTo>
                    <a:pt x="5981700" y="2715768"/>
                  </a:moveTo>
                  <a:lnTo>
                    <a:pt x="5957316" y="2715768"/>
                  </a:lnTo>
                  <a:lnTo>
                    <a:pt x="5969507" y="2702052"/>
                  </a:lnTo>
                  <a:lnTo>
                    <a:pt x="5981700" y="2702052"/>
                  </a:lnTo>
                  <a:lnTo>
                    <a:pt x="5981700" y="2715768"/>
                  </a:lnTo>
                  <a:close/>
                </a:path>
              </a:pathLst>
            </a:custGeom>
            <a:solidFill>
              <a:srgbClr val="00A77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92565" y="4953498"/>
              <a:ext cx="361696" cy="11380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1977" y="4953611"/>
              <a:ext cx="203051" cy="3748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9304" y="4943855"/>
              <a:ext cx="1077467" cy="530351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099304" y="4943855"/>
              <a:ext cx="1077595" cy="530860"/>
            </a:xfrm>
            <a:custGeom>
              <a:avLst/>
              <a:gdLst/>
              <a:ahLst/>
              <a:cxnLst/>
              <a:rect l="l" t="t" r="r" b="b"/>
              <a:pathLst>
                <a:path w="1077595" h="530860">
                  <a:moveTo>
                    <a:pt x="566928" y="530351"/>
                  </a:moveTo>
                  <a:lnTo>
                    <a:pt x="510540" y="530351"/>
                  </a:lnTo>
                  <a:lnTo>
                    <a:pt x="431292" y="525780"/>
                  </a:lnTo>
                  <a:lnTo>
                    <a:pt x="405383" y="522732"/>
                  </a:lnTo>
                  <a:lnTo>
                    <a:pt x="379476" y="518160"/>
                  </a:lnTo>
                  <a:lnTo>
                    <a:pt x="355092" y="515112"/>
                  </a:lnTo>
                  <a:lnTo>
                    <a:pt x="330708" y="510540"/>
                  </a:lnTo>
                  <a:lnTo>
                    <a:pt x="306324" y="504444"/>
                  </a:lnTo>
                  <a:lnTo>
                    <a:pt x="283464" y="499872"/>
                  </a:lnTo>
                  <a:lnTo>
                    <a:pt x="260603" y="492251"/>
                  </a:lnTo>
                  <a:lnTo>
                    <a:pt x="239267" y="486156"/>
                  </a:lnTo>
                  <a:lnTo>
                    <a:pt x="217932" y="478536"/>
                  </a:lnTo>
                  <a:lnTo>
                    <a:pt x="178308" y="463296"/>
                  </a:lnTo>
                  <a:lnTo>
                    <a:pt x="141732" y="445008"/>
                  </a:lnTo>
                  <a:lnTo>
                    <a:pt x="124967" y="435864"/>
                  </a:lnTo>
                  <a:lnTo>
                    <a:pt x="109728" y="425196"/>
                  </a:lnTo>
                  <a:lnTo>
                    <a:pt x="94488" y="416051"/>
                  </a:lnTo>
                  <a:lnTo>
                    <a:pt x="79248" y="405383"/>
                  </a:lnTo>
                  <a:lnTo>
                    <a:pt x="67056" y="393192"/>
                  </a:lnTo>
                  <a:lnTo>
                    <a:pt x="54864" y="382524"/>
                  </a:lnTo>
                  <a:lnTo>
                    <a:pt x="18288" y="333756"/>
                  </a:lnTo>
                  <a:lnTo>
                    <a:pt x="3048" y="294132"/>
                  </a:lnTo>
                  <a:lnTo>
                    <a:pt x="0" y="265176"/>
                  </a:lnTo>
                  <a:lnTo>
                    <a:pt x="3048" y="237744"/>
                  </a:lnTo>
                  <a:lnTo>
                    <a:pt x="6096" y="224028"/>
                  </a:lnTo>
                  <a:lnTo>
                    <a:pt x="12192" y="211836"/>
                  </a:lnTo>
                  <a:lnTo>
                    <a:pt x="18288" y="198120"/>
                  </a:lnTo>
                  <a:lnTo>
                    <a:pt x="25908" y="185928"/>
                  </a:lnTo>
                  <a:lnTo>
                    <a:pt x="33528" y="172212"/>
                  </a:lnTo>
                  <a:lnTo>
                    <a:pt x="44196" y="160020"/>
                  </a:lnTo>
                  <a:lnTo>
                    <a:pt x="67056" y="137160"/>
                  </a:lnTo>
                  <a:lnTo>
                    <a:pt x="79248" y="126492"/>
                  </a:lnTo>
                  <a:lnTo>
                    <a:pt x="94488" y="115824"/>
                  </a:lnTo>
                  <a:lnTo>
                    <a:pt x="108203" y="105156"/>
                  </a:lnTo>
                  <a:lnTo>
                    <a:pt x="124967" y="96012"/>
                  </a:lnTo>
                  <a:lnTo>
                    <a:pt x="141732" y="85344"/>
                  </a:lnTo>
                  <a:lnTo>
                    <a:pt x="160019" y="76200"/>
                  </a:lnTo>
                  <a:lnTo>
                    <a:pt x="178308" y="68580"/>
                  </a:lnTo>
                  <a:lnTo>
                    <a:pt x="198119" y="59436"/>
                  </a:lnTo>
                  <a:lnTo>
                    <a:pt x="217932" y="51816"/>
                  </a:lnTo>
                  <a:lnTo>
                    <a:pt x="260603" y="38100"/>
                  </a:lnTo>
                  <a:lnTo>
                    <a:pt x="306324" y="25908"/>
                  </a:lnTo>
                  <a:lnTo>
                    <a:pt x="379476" y="12192"/>
                  </a:lnTo>
                  <a:lnTo>
                    <a:pt x="457200" y="3048"/>
                  </a:lnTo>
                  <a:lnTo>
                    <a:pt x="510540" y="0"/>
                  </a:lnTo>
                  <a:lnTo>
                    <a:pt x="565403" y="0"/>
                  </a:lnTo>
                  <a:lnTo>
                    <a:pt x="620267" y="3048"/>
                  </a:lnTo>
                  <a:lnTo>
                    <a:pt x="697992" y="12192"/>
                  </a:lnTo>
                  <a:lnTo>
                    <a:pt x="706118" y="13716"/>
                  </a:lnTo>
                  <a:lnTo>
                    <a:pt x="484632" y="13716"/>
                  </a:lnTo>
                  <a:lnTo>
                    <a:pt x="458724" y="15240"/>
                  </a:lnTo>
                  <a:lnTo>
                    <a:pt x="381000" y="24383"/>
                  </a:lnTo>
                  <a:lnTo>
                    <a:pt x="332232" y="33528"/>
                  </a:lnTo>
                  <a:lnTo>
                    <a:pt x="286512" y="44196"/>
                  </a:lnTo>
                  <a:lnTo>
                    <a:pt x="243840" y="56388"/>
                  </a:lnTo>
                  <a:lnTo>
                    <a:pt x="202692" y="71628"/>
                  </a:lnTo>
                  <a:lnTo>
                    <a:pt x="147828" y="97536"/>
                  </a:lnTo>
                  <a:lnTo>
                    <a:pt x="102108" y="126492"/>
                  </a:lnTo>
                  <a:lnTo>
                    <a:pt x="88392" y="135636"/>
                  </a:lnTo>
                  <a:lnTo>
                    <a:pt x="53340" y="169164"/>
                  </a:lnTo>
                  <a:lnTo>
                    <a:pt x="28956" y="204216"/>
                  </a:lnTo>
                  <a:lnTo>
                    <a:pt x="19812" y="227076"/>
                  </a:lnTo>
                  <a:lnTo>
                    <a:pt x="15240" y="239267"/>
                  </a:lnTo>
                  <a:lnTo>
                    <a:pt x="13716" y="252983"/>
                  </a:lnTo>
                  <a:lnTo>
                    <a:pt x="13716" y="277367"/>
                  </a:lnTo>
                  <a:lnTo>
                    <a:pt x="22860" y="315467"/>
                  </a:lnTo>
                  <a:lnTo>
                    <a:pt x="36576" y="338328"/>
                  </a:lnTo>
                  <a:lnTo>
                    <a:pt x="44196" y="350520"/>
                  </a:lnTo>
                  <a:lnTo>
                    <a:pt x="74676" y="384048"/>
                  </a:lnTo>
                  <a:lnTo>
                    <a:pt x="115824" y="414528"/>
                  </a:lnTo>
                  <a:lnTo>
                    <a:pt x="131064" y="425196"/>
                  </a:lnTo>
                  <a:lnTo>
                    <a:pt x="147828" y="434340"/>
                  </a:lnTo>
                  <a:lnTo>
                    <a:pt x="164592" y="441960"/>
                  </a:lnTo>
                  <a:lnTo>
                    <a:pt x="182880" y="451104"/>
                  </a:lnTo>
                  <a:lnTo>
                    <a:pt x="222503" y="466344"/>
                  </a:lnTo>
                  <a:lnTo>
                    <a:pt x="286512" y="486156"/>
                  </a:lnTo>
                  <a:lnTo>
                    <a:pt x="332232" y="498348"/>
                  </a:lnTo>
                  <a:lnTo>
                    <a:pt x="458724" y="515112"/>
                  </a:lnTo>
                  <a:lnTo>
                    <a:pt x="512064" y="518160"/>
                  </a:lnTo>
                  <a:lnTo>
                    <a:pt x="697992" y="518160"/>
                  </a:lnTo>
                  <a:lnTo>
                    <a:pt x="672084" y="522732"/>
                  </a:lnTo>
                  <a:lnTo>
                    <a:pt x="646176" y="525780"/>
                  </a:lnTo>
                  <a:lnTo>
                    <a:pt x="566928" y="530351"/>
                  </a:lnTo>
                  <a:close/>
                </a:path>
                <a:path w="1077595" h="530860">
                  <a:moveTo>
                    <a:pt x="697992" y="518160"/>
                  </a:moveTo>
                  <a:lnTo>
                    <a:pt x="565403" y="518160"/>
                  </a:lnTo>
                  <a:lnTo>
                    <a:pt x="618744" y="515112"/>
                  </a:lnTo>
                  <a:lnTo>
                    <a:pt x="720851" y="502920"/>
                  </a:lnTo>
                  <a:lnTo>
                    <a:pt x="768096" y="492251"/>
                  </a:lnTo>
                  <a:lnTo>
                    <a:pt x="833628" y="473964"/>
                  </a:lnTo>
                  <a:lnTo>
                    <a:pt x="874776" y="458724"/>
                  </a:lnTo>
                  <a:lnTo>
                    <a:pt x="911351" y="443483"/>
                  </a:lnTo>
                  <a:lnTo>
                    <a:pt x="946403" y="425196"/>
                  </a:lnTo>
                  <a:lnTo>
                    <a:pt x="961644" y="414528"/>
                  </a:lnTo>
                  <a:lnTo>
                    <a:pt x="975360" y="405383"/>
                  </a:lnTo>
                  <a:lnTo>
                    <a:pt x="1013460" y="373380"/>
                  </a:lnTo>
                  <a:lnTo>
                    <a:pt x="1040892" y="339851"/>
                  </a:lnTo>
                  <a:lnTo>
                    <a:pt x="1057656" y="303276"/>
                  </a:lnTo>
                  <a:lnTo>
                    <a:pt x="1063751" y="278892"/>
                  </a:lnTo>
                  <a:lnTo>
                    <a:pt x="1063751" y="252983"/>
                  </a:lnTo>
                  <a:lnTo>
                    <a:pt x="1062228" y="240792"/>
                  </a:lnTo>
                  <a:lnTo>
                    <a:pt x="1057656" y="228600"/>
                  </a:lnTo>
                  <a:lnTo>
                    <a:pt x="1054608" y="216408"/>
                  </a:lnTo>
                  <a:lnTo>
                    <a:pt x="1048512" y="204216"/>
                  </a:lnTo>
                  <a:lnTo>
                    <a:pt x="1033272" y="179832"/>
                  </a:lnTo>
                  <a:lnTo>
                    <a:pt x="1024128" y="169164"/>
                  </a:lnTo>
                  <a:lnTo>
                    <a:pt x="1013460" y="158496"/>
                  </a:lnTo>
                  <a:lnTo>
                    <a:pt x="1002792" y="146304"/>
                  </a:lnTo>
                  <a:lnTo>
                    <a:pt x="989076" y="135636"/>
                  </a:lnTo>
                  <a:lnTo>
                    <a:pt x="975360" y="126492"/>
                  </a:lnTo>
                  <a:lnTo>
                    <a:pt x="961644" y="115824"/>
                  </a:lnTo>
                  <a:lnTo>
                    <a:pt x="893064" y="79248"/>
                  </a:lnTo>
                  <a:lnTo>
                    <a:pt x="854964" y="64008"/>
                  </a:lnTo>
                  <a:lnTo>
                    <a:pt x="790956" y="44196"/>
                  </a:lnTo>
                  <a:lnTo>
                    <a:pt x="745235" y="33528"/>
                  </a:lnTo>
                  <a:lnTo>
                    <a:pt x="696467" y="24383"/>
                  </a:lnTo>
                  <a:lnTo>
                    <a:pt x="644651" y="18288"/>
                  </a:lnTo>
                  <a:lnTo>
                    <a:pt x="618744" y="16764"/>
                  </a:lnTo>
                  <a:lnTo>
                    <a:pt x="592835" y="13716"/>
                  </a:lnTo>
                  <a:lnTo>
                    <a:pt x="706118" y="13716"/>
                  </a:lnTo>
                  <a:lnTo>
                    <a:pt x="771144" y="25908"/>
                  </a:lnTo>
                  <a:lnTo>
                    <a:pt x="816864" y="38100"/>
                  </a:lnTo>
                  <a:lnTo>
                    <a:pt x="859535" y="51816"/>
                  </a:lnTo>
                  <a:lnTo>
                    <a:pt x="899160" y="68580"/>
                  </a:lnTo>
                  <a:lnTo>
                    <a:pt x="917448" y="76200"/>
                  </a:lnTo>
                  <a:lnTo>
                    <a:pt x="935735" y="85344"/>
                  </a:lnTo>
                  <a:lnTo>
                    <a:pt x="952500" y="96012"/>
                  </a:lnTo>
                  <a:lnTo>
                    <a:pt x="967740" y="105156"/>
                  </a:lnTo>
                  <a:lnTo>
                    <a:pt x="1010412" y="137160"/>
                  </a:lnTo>
                  <a:lnTo>
                    <a:pt x="1051560" y="184404"/>
                  </a:lnTo>
                  <a:lnTo>
                    <a:pt x="1074419" y="237744"/>
                  </a:lnTo>
                  <a:lnTo>
                    <a:pt x="1077467" y="265176"/>
                  </a:lnTo>
                  <a:lnTo>
                    <a:pt x="1074419" y="292608"/>
                  </a:lnTo>
                  <a:lnTo>
                    <a:pt x="1059180" y="332232"/>
                  </a:lnTo>
                  <a:lnTo>
                    <a:pt x="1022603" y="382524"/>
                  </a:lnTo>
                  <a:lnTo>
                    <a:pt x="952500" y="435864"/>
                  </a:lnTo>
                  <a:lnTo>
                    <a:pt x="899160" y="463296"/>
                  </a:lnTo>
                  <a:lnTo>
                    <a:pt x="859535" y="478536"/>
                  </a:lnTo>
                  <a:lnTo>
                    <a:pt x="816864" y="492251"/>
                  </a:lnTo>
                  <a:lnTo>
                    <a:pt x="771144" y="504444"/>
                  </a:lnTo>
                  <a:lnTo>
                    <a:pt x="722376" y="515112"/>
                  </a:lnTo>
                  <a:lnTo>
                    <a:pt x="697992" y="518160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2463783" y="1745990"/>
            <a:ext cx="4594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365E90"/>
                </a:solidFill>
                <a:latin typeface="Cambria"/>
                <a:cs typeface="Cambria"/>
              </a:rPr>
              <a:t>Telemedicine</a:t>
            </a:r>
            <a:r>
              <a:rPr dirty="0" sz="2000" spc="-5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E90"/>
                </a:solidFill>
                <a:latin typeface="Cambria"/>
                <a:cs typeface="Cambria"/>
              </a:rPr>
              <a:t>System</a:t>
            </a:r>
            <a:r>
              <a:rPr dirty="0" sz="2000" spc="-60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E90"/>
                </a:solidFill>
                <a:latin typeface="Cambria"/>
                <a:cs typeface="Cambria"/>
              </a:rPr>
              <a:t>Use</a:t>
            </a:r>
            <a:r>
              <a:rPr dirty="0" sz="2000" spc="-2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E90"/>
                </a:solidFill>
                <a:latin typeface="Cambria"/>
                <a:cs typeface="Cambria"/>
              </a:rPr>
              <a:t>Case</a:t>
            </a:r>
            <a:r>
              <a:rPr dirty="0" sz="2000" spc="-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E90"/>
                </a:solidFill>
                <a:latin typeface="Cambria"/>
                <a:cs typeface="Cambria"/>
              </a:rPr>
              <a:t>Diagram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040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Example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39" name="object 39" descr=""/>
          <p:cNvSpPr txBox="1"/>
          <p:nvPr/>
        </p:nvSpPr>
        <p:spPr>
          <a:xfrm>
            <a:off x="5400531" y="4964683"/>
            <a:ext cx="4756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1016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Sign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on </a:t>
            </a:r>
            <a:r>
              <a:rPr dirty="0" sz="1000" spc="-10">
                <a:latin typeface="Arial"/>
                <a:cs typeface="Arial"/>
              </a:rPr>
              <a:t>Service Session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980175" y="4543044"/>
            <a:ext cx="899160" cy="516890"/>
          </a:xfrm>
          <a:custGeom>
            <a:avLst/>
            <a:gdLst/>
            <a:ahLst/>
            <a:cxnLst/>
            <a:rect l="l" t="t" r="r" b="b"/>
            <a:pathLst>
              <a:path w="899159" h="516889">
                <a:moveTo>
                  <a:pt x="785785" y="56586"/>
                </a:moveTo>
                <a:lnTo>
                  <a:pt x="757428" y="6096"/>
                </a:lnTo>
                <a:lnTo>
                  <a:pt x="899159" y="0"/>
                </a:lnTo>
                <a:lnTo>
                  <a:pt x="865196" y="50292"/>
                </a:lnTo>
                <a:lnTo>
                  <a:pt x="797052" y="50292"/>
                </a:lnTo>
                <a:lnTo>
                  <a:pt x="785785" y="56586"/>
                </a:lnTo>
                <a:close/>
              </a:path>
              <a:path w="899159" h="516889">
                <a:moveTo>
                  <a:pt x="791801" y="67298"/>
                </a:moveTo>
                <a:lnTo>
                  <a:pt x="785785" y="56586"/>
                </a:lnTo>
                <a:lnTo>
                  <a:pt x="797052" y="50292"/>
                </a:lnTo>
                <a:lnTo>
                  <a:pt x="803148" y="60960"/>
                </a:lnTo>
                <a:lnTo>
                  <a:pt x="791801" y="67298"/>
                </a:lnTo>
                <a:close/>
              </a:path>
              <a:path w="899159" h="516889">
                <a:moveTo>
                  <a:pt x="819911" y="117348"/>
                </a:moveTo>
                <a:lnTo>
                  <a:pt x="791801" y="67298"/>
                </a:lnTo>
                <a:lnTo>
                  <a:pt x="803148" y="60960"/>
                </a:lnTo>
                <a:lnTo>
                  <a:pt x="797052" y="50292"/>
                </a:lnTo>
                <a:lnTo>
                  <a:pt x="865196" y="50292"/>
                </a:lnTo>
                <a:lnTo>
                  <a:pt x="819911" y="117348"/>
                </a:lnTo>
                <a:close/>
              </a:path>
              <a:path w="899159" h="516889">
                <a:moveTo>
                  <a:pt x="64770" y="473453"/>
                </a:moveTo>
                <a:lnTo>
                  <a:pt x="67056" y="464820"/>
                </a:lnTo>
                <a:lnTo>
                  <a:pt x="58897" y="462660"/>
                </a:lnTo>
                <a:lnTo>
                  <a:pt x="785785" y="56586"/>
                </a:lnTo>
                <a:lnTo>
                  <a:pt x="791801" y="67298"/>
                </a:lnTo>
                <a:lnTo>
                  <a:pt x="64770" y="473453"/>
                </a:lnTo>
                <a:close/>
              </a:path>
              <a:path w="899159" h="516889">
                <a:moveTo>
                  <a:pt x="53340" y="516636"/>
                </a:moveTo>
                <a:lnTo>
                  <a:pt x="0" y="502920"/>
                </a:lnTo>
                <a:lnTo>
                  <a:pt x="15240" y="451104"/>
                </a:lnTo>
                <a:lnTo>
                  <a:pt x="58897" y="462660"/>
                </a:lnTo>
                <a:lnTo>
                  <a:pt x="30480" y="478536"/>
                </a:lnTo>
                <a:lnTo>
                  <a:pt x="36576" y="489204"/>
                </a:lnTo>
                <a:lnTo>
                  <a:pt x="60601" y="489204"/>
                </a:lnTo>
                <a:lnTo>
                  <a:pt x="53340" y="516636"/>
                </a:lnTo>
                <a:close/>
              </a:path>
              <a:path w="899159" h="516889">
                <a:moveTo>
                  <a:pt x="36576" y="489204"/>
                </a:moveTo>
                <a:lnTo>
                  <a:pt x="30480" y="478536"/>
                </a:lnTo>
                <a:lnTo>
                  <a:pt x="58897" y="462660"/>
                </a:lnTo>
                <a:lnTo>
                  <a:pt x="67056" y="464820"/>
                </a:lnTo>
                <a:lnTo>
                  <a:pt x="64770" y="473453"/>
                </a:lnTo>
                <a:lnTo>
                  <a:pt x="36576" y="489204"/>
                </a:lnTo>
                <a:close/>
              </a:path>
              <a:path w="899159" h="516889">
                <a:moveTo>
                  <a:pt x="60601" y="489204"/>
                </a:moveTo>
                <a:lnTo>
                  <a:pt x="36576" y="489204"/>
                </a:lnTo>
                <a:lnTo>
                  <a:pt x="64770" y="473453"/>
                </a:lnTo>
                <a:lnTo>
                  <a:pt x="60601" y="489204"/>
                </a:lnTo>
                <a:close/>
              </a:path>
            </a:pathLst>
          </a:custGeom>
          <a:solidFill>
            <a:srgbClr val="00E4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94104" y="3886200"/>
            <a:ext cx="214883" cy="115824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1375639" y="4021350"/>
            <a:ext cx="612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latin typeface="Cambria"/>
                <a:cs typeface="Cambria"/>
              </a:rPr>
              <a:t>Patient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873240" y="4309871"/>
            <a:ext cx="1076325" cy="464820"/>
            <a:chOff x="6873240" y="4309871"/>
            <a:chExt cx="1076325" cy="464820"/>
          </a:xfrm>
        </p:grpSpPr>
        <p:pic>
          <p:nvPicPr>
            <p:cNvPr id="44" name="object 4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56824" y="4315967"/>
              <a:ext cx="557771" cy="40132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73240" y="4309871"/>
              <a:ext cx="1075944" cy="461057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6873240" y="4309871"/>
              <a:ext cx="1076325" cy="464820"/>
            </a:xfrm>
            <a:custGeom>
              <a:avLst/>
              <a:gdLst/>
              <a:ahLst/>
              <a:cxnLst/>
              <a:rect l="l" t="t" r="r" b="b"/>
              <a:pathLst>
                <a:path w="1076325" h="464820">
                  <a:moveTo>
                    <a:pt x="565404" y="464820"/>
                  </a:moveTo>
                  <a:lnTo>
                    <a:pt x="510539" y="464820"/>
                  </a:lnTo>
                  <a:lnTo>
                    <a:pt x="429768" y="460248"/>
                  </a:lnTo>
                  <a:lnTo>
                    <a:pt x="353568" y="451104"/>
                  </a:lnTo>
                  <a:lnTo>
                    <a:pt x="283464" y="437388"/>
                  </a:lnTo>
                  <a:lnTo>
                    <a:pt x="217931" y="419100"/>
                  </a:lnTo>
                  <a:lnTo>
                    <a:pt x="178307" y="405384"/>
                  </a:lnTo>
                  <a:lnTo>
                    <a:pt x="141732" y="390144"/>
                  </a:lnTo>
                  <a:lnTo>
                    <a:pt x="124968" y="381000"/>
                  </a:lnTo>
                  <a:lnTo>
                    <a:pt x="108204" y="373380"/>
                  </a:lnTo>
                  <a:lnTo>
                    <a:pt x="94488" y="364236"/>
                  </a:lnTo>
                  <a:lnTo>
                    <a:pt x="79248" y="355092"/>
                  </a:lnTo>
                  <a:lnTo>
                    <a:pt x="67056" y="344424"/>
                  </a:lnTo>
                  <a:lnTo>
                    <a:pt x="54864" y="335280"/>
                  </a:lnTo>
                  <a:lnTo>
                    <a:pt x="33528" y="313944"/>
                  </a:lnTo>
                  <a:lnTo>
                    <a:pt x="24384" y="303276"/>
                  </a:lnTo>
                  <a:lnTo>
                    <a:pt x="18288" y="292608"/>
                  </a:lnTo>
                  <a:lnTo>
                    <a:pt x="10668" y="280416"/>
                  </a:lnTo>
                  <a:lnTo>
                    <a:pt x="6096" y="268224"/>
                  </a:lnTo>
                  <a:lnTo>
                    <a:pt x="3048" y="257556"/>
                  </a:lnTo>
                  <a:lnTo>
                    <a:pt x="0" y="245364"/>
                  </a:lnTo>
                  <a:lnTo>
                    <a:pt x="0" y="219456"/>
                  </a:lnTo>
                  <a:lnTo>
                    <a:pt x="16764" y="172212"/>
                  </a:lnTo>
                  <a:lnTo>
                    <a:pt x="42672" y="140208"/>
                  </a:lnTo>
                  <a:lnTo>
                    <a:pt x="54864" y="129540"/>
                  </a:lnTo>
                  <a:lnTo>
                    <a:pt x="65532" y="118872"/>
                  </a:lnTo>
                  <a:lnTo>
                    <a:pt x="92964" y="100584"/>
                  </a:lnTo>
                  <a:lnTo>
                    <a:pt x="108204" y="91440"/>
                  </a:lnTo>
                  <a:lnTo>
                    <a:pt x="124968" y="82296"/>
                  </a:lnTo>
                  <a:lnTo>
                    <a:pt x="141732" y="74676"/>
                  </a:lnTo>
                  <a:lnTo>
                    <a:pt x="160019" y="65531"/>
                  </a:lnTo>
                  <a:lnTo>
                    <a:pt x="178307" y="57912"/>
                  </a:lnTo>
                  <a:lnTo>
                    <a:pt x="198119" y="51816"/>
                  </a:lnTo>
                  <a:lnTo>
                    <a:pt x="217931" y="44196"/>
                  </a:lnTo>
                  <a:lnTo>
                    <a:pt x="260604" y="32004"/>
                  </a:lnTo>
                  <a:lnTo>
                    <a:pt x="283464" y="27431"/>
                  </a:lnTo>
                  <a:lnTo>
                    <a:pt x="306324" y="21336"/>
                  </a:lnTo>
                  <a:lnTo>
                    <a:pt x="329184" y="16764"/>
                  </a:lnTo>
                  <a:lnTo>
                    <a:pt x="353568" y="13716"/>
                  </a:lnTo>
                  <a:lnTo>
                    <a:pt x="379476" y="9143"/>
                  </a:lnTo>
                  <a:lnTo>
                    <a:pt x="483108" y="0"/>
                  </a:lnTo>
                  <a:lnTo>
                    <a:pt x="592836" y="0"/>
                  </a:lnTo>
                  <a:lnTo>
                    <a:pt x="696468" y="9143"/>
                  </a:lnTo>
                  <a:lnTo>
                    <a:pt x="713739" y="12191"/>
                  </a:lnTo>
                  <a:lnTo>
                    <a:pt x="510539" y="12191"/>
                  </a:lnTo>
                  <a:lnTo>
                    <a:pt x="431292" y="16764"/>
                  </a:lnTo>
                  <a:lnTo>
                    <a:pt x="332232" y="28955"/>
                  </a:lnTo>
                  <a:lnTo>
                    <a:pt x="309372" y="33528"/>
                  </a:lnTo>
                  <a:lnTo>
                    <a:pt x="286512" y="39624"/>
                  </a:lnTo>
                  <a:lnTo>
                    <a:pt x="263652" y="44196"/>
                  </a:lnTo>
                  <a:lnTo>
                    <a:pt x="242316" y="50291"/>
                  </a:lnTo>
                  <a:lnTo>
                    <a:pt x="222504" y="56388"/>
                  </a:lnTo>
                  <a:lnTo>
                    <a:pt x="201168" y="64008"/>
                  </a:lnTo>
                  <a:lnTo>
                    <a:pt x="182880" y="70104"/>
                  </a:lnTo>
                  <a:lnTo>
                    <a:pt x="131064" y="92964"/>
                  </a:lnTo>
                  <a:lnTo>
                    <a:pt x="86868" y="120396"/>
                  </a:lnTo>
                  <a:lnTo>
                    <a:pt x="42672" y="158496"/>
                  </a:lnTo>
                  <a:lnTo>
                    <a:pt x="18288" y="199644"/>
                  </a:lnTo>
                  <a:lnTo>
                    <a:pt x="12192" y="231648"/>
                  </a:lnTo>
                  <a:lnTo>
                    <a:pt x="15240" y="252984"/>
                  </a:lnTo>
                  <a:lnTo>
                    <a:pt x="35052" y="295656"/>
                  </a:lnTo>
                  <a:lnTo>
                    <a:pt x="62484" y="324612"/>
                  </a:lnTo>
                  <a:lnTo>
                    <a:pt x="74676" y="335280"/>
                  </a:lnTo>
                  <a:lnTo>
                    <a:pt x="114300" y="361188"/>
                  </a:lnTo>
                  <a:lnTo>
                    <a:pt x="201168" y="400812"/>
                  </a:lnTo>
                  <a:lnTo>
                    <a:pt x="263652" y="419100"/>
                  </a:lnTo>
                  <a:lnTo>
                    <a:pt x="307848" y="429768"/>
                  </a:lnTo>
                  <a:lnTo>
                    <a:pt x="356616" y="437388"/>
                  </a:lnTo>
                  <a:lnTo>
                    <a:pt x="381000" y="441960"/>
                  </a:lnTo>
                  <a:lnTo>
                    <a:pt x="483108" y="451104"/>
                  </a:lnTo>
                  <a:lnTo>
                    <a:pt x="722375" y="451104"/>
                  </a:lnTo>
                  <a:lnTo>
                    <a:pt x="646175" y="460248"/>
                  </a:lnTo>
                  <a:lnTo>
                    <a:pt x="565404" y="464820"/>
                  </a:lnTo>
                  <a:close/>
                </a:path>
                <a:path w="1076325" h="464820">
                  <a:moveTo>
                    <a:pt x="722375" y="451104"/>
                  </a:moveTo>
                  <a:lnTo>
                    <a:pt x="591312" y="451104"/>
                  </a:lnTo>
                  <a:lnTo>
                    <a:pt x="694944" y="441960"/>
                  </a:lnTo>
                  <a:lnTo>
                    <a:pt x="719327" y="437388"/>
                  </a:lnTo>
                  <a:lnTo>
                    <a:pt x="789431" y="425196"/>
                  </a:lnTo>
                  <a:lnTo>
                    <a:pt x="833627" y="413004"/>
                  </a:lnTo>
                  <a:lnTo>
                    <a:pt x="853440" y="406908"/>
                  </a:lnTo>
                  <a:lnTo>
                    <a:pt x="874775" y="400812"/>
                  </a:lnTo>
                  <a:lnTo>
                    <a:pt x="911352" y="385572"/>
                  </a:lnTo>
                  <a:lnTo>
                    <a:pt x="961644" y="361188"/>
                  </a:lnTo>
                  <a:lnTo>
                    <a:pt x="1001268" y="335280"/>
                  </a:lnTo>
                  <a:lnTo>
                    <a:pt x="1022604" y="315468"/>
                  </a:lnTo>
                  <a:lnTo>
                    <a:pt x="1033272" y="306324"/>
                  </a:lnTo>
                  <a:lnTo>
                    <a:pt x="1057656" y="265176"/>
                  </a:lnTo>
                  <a:lnTo>
                    <a:pt x="1063752" y="231648"/>
                  </a:lnTo>
                  <a:lnTo>
                    <a:pt x="1060704" y="210312"/>
                  </a:lnTo>
                  <a:lnTo>
                    <a:pt x="1057656" y="199644"/>
                  </a:lnTo>
                  <a:lnTo>
                    <a:pt x="1048512" y="178308"/>
                  </a:lnTo>
                  <a:lnTo>
                    <a:pt x="1040892" y="169164"/>
                  </a:lnTo>
                  <a:lnTo>
                    <a:pt x="1033272" y="158496"/>
                  </a:lnTo>
                  <a:lnTo>
                    <a:pt x="989075" y="120396"/>
                  </a:lnTo>
                  <a:lnTo>
                    <a:pt x="944879" y="94488"/>
                  </a:lnTo>
                  <a:lnTo>
                    <a:pt x="929640" y="85344"/>
                  </a:lnTo>
                  <a:lnTo>
                    <a:pt x="893064" y="70104"/>
                  </a:lnTo>
                  <a:lnTo>
                    <a:pt x="874775" y="64008"/>
                  </a:lnTo>
                  <a:lnTo>
                    <a:pt x="854964" y="56388"/>
                  </a:lnTo>
                  <a:lnTo>
                    <a:pt x="812292" y="44196"/>
                  </a:lnTo>
                  <a:lnTo>
                    <a:pt x="789431" y="39624"/>
                  </a:lnTo>
                  <a:lnTo>
                    <a:pt x="768096" y="33528"/>
                  </a:lnTo>
                  <a:lnTo>
                    <a:pt x="743712" y="30479"/>
                  </a:lnTo>
                  <a:lnTo>
                    <a:pt x="719327" y="25908"/>
                  </a:lnTo>
                  <a:lnTo>
                    <a:pt x="644652" y="16764"/>
                  </a:lnTo>
                  <a:lnTo>
                    <a:pt x="565404" y="12191"/>
                  </a:lnTo>
                  <a:lnTo>
                    <a:pt x="713739" y="12191"/>
                  </a:lnTo>
                  <a:lnTo>
                    <a:pt x="722375" y="13716"/>
                  </a:lnTo>
                  <a:lnTo>
                    <a:pt x="746760" y="16764"/>
                  </a:lnTo>
                  <a:lnTo>
                    <a:pt x="769620" y="21336"/>
                  </a:lnTo>
                  <a:lnTo>
                    <a:pt x="792479" y="27431"/>
                  </a:lnTo>
                  <a:lnTo>
                    <a:pt x="815340" y="32004"/>
                  </a:lnTo>
                  <a:lnTo>
                    <a:pt x="858012" y="44196"/>
                  </a:lnTo>
                  <a:lnTo>
                    <a:pt x="877824" y="51816"/>
                  </a:lnTo>
                  <a:lnTo>
                    <a:pt x="897636" y="57912"/>
                  </a:lnTo>
                  <a:lnTo>
                    <a:pt x="915924" y="65531"/>
                  </a:lnTo>
                  <a:lnTo>
                    <a:pt x="934212" y="74676"/>
                  </a:lnTo>
                  <a:lnTo>
                    <a:pt x="950975" y="82296"/>
                  </a:lnTo>
                  <a:lnTo>
                    <a:pt x="967740" y="91440"/>
                  </a:lnTo>
                  <a:lnTo>
                    <a:pt x="981456" y="100584"/>
                  </a:lnTo>
                  <a:lnTo>
                    <a:pt x="996696" y="109728"/>
                  </a:lnTo>
                  <a:lnTo>
                    <a:pt x="1008888" y="118872"/>
                  </a:lnTo>
                  <a:lnTo>
                    <a:pt x="1021080" y="129540"/>
                  </a:lnTo>
                  <a:lnTo>
                    <a:pt x="1031748" y="138684"/>
                  </a:lnTo>
                  <a:lnTo>
                    <a:pt x="1042416" y="149352"/>
                  </a:lnTo>
                  <a:lnTo>
                    <a:pt x="1051560" y="160020"/>
                  </a:lnTo>
                  <a:lnTo>
                    <a:pt x="1057656" y="172212"/>
                  </a:lnTo>
                  <a:lnTo>
                    <a:pt x="1065275" y="182880"/>
                  </a:lnTo>
                  <a:lnTo>
                    <a:pt x="1069848" y="195072"/>
                  </a:lnTo>
                  <a:lnTo>
                    <a:pt x="1075944" y="219456"/>
                  </a:lnTo>
                  <a:lnTo>
                    <a:pt x="1075944" y="243840"/>
                  </a:lnTo>
                  <a:lnTo>
                    <a:pt x="1065275" y="280416"/>
                  </a:lnTo>
                  <a:lnTo>
                    <a:pt x="1033272" y="324612"/>
                  </a:lnTo>
                  <a:lnTo>
                    <a:pt x="996696" y="353568"/>
                  </a:lnTo>
                  <a:lnTo>
                    <a:pt x="982980" y="364236"/>
                  </a:lnTo>
                  <a:lnTo>
                    <a:pt x="967740" y="373380"/>
                  </a:lnTo>
                  <a:lnTo>
                    <a:pt x="950975" y="381000"/>
                  </a:lnTo>
                  <a:lnTo>
                    <a:pt x="934212" y="390144"/>
                  </a:lnTo>
                  <a:lnTo>
                    <a:pt x="897636" y="405384"/>
                  </a:lnTo>
                  <a:lnTo>
                    <a:pt x="858012" y="419100"/>
                  </a:lnTo>
                  <a:lnTo>
                    <a:pt x="815340" y="431292"/>
                  </a:lnTo>
                  <a:lnTo>
                    <a:pt x="746760" y="446532"/>
                  </a:lnTo>
                  <a:lnTo>
                    <a:pt x="722375" y="451104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169852" y="4373340"/>
            <a:ext cx="48196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Video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873240" y="4975860"/>
            <a:ext cx="1076325" cy="466725"/>
            <a:chOff x="6873240" y="4975860"/>
            <a:chExt cx="1076325" cy="466725"/>
          </a:xfrm>
        </p:grpSpPr>
        <p:pic>
          <p:nvPicPr>
            <p:cNvPr id="49" name="object 4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38440" y="4981955"/>
              <a:ext cx="752929" cy="123444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73240" y="4975860"/>
              <a:ext cx="1075944" cy="466344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6873240" y="4975860"/>
              <a:ext cx="1076325" cy="466725"/>
            </a:xfrm>
            <a:custGeom>
              <a:avLst/>
              <a:gdLst/>
              <a:ahLst/>
              <a:cxnLst/>
              <a:rect l="l" t="t" r="r" b="b"/>
              <a:pathLst>
                <a:path w="1076325" h="466725">
                  <a:moveTo>
                    <a:pt x="592836" y="466344"/>
                  </a:moveTo>
                  <a:lnTo>
                    <a:pt x="483108" y="466344"/>
                  </a:lnTo>
                  <a:lnTo>
                    <a:pt x="379476" y="457200"/>
                  </a:lnTo>
                  <a:lnTo>
                    <a:pt x="353568" y="452628"/>
                  </a:lnTo>
                  <a:lnTo>
                    <a:pt x="329184" y="449580"/>
                  </a:lnTo>
                  <a:lnTo>
                    <a:pt x="306324" y="445008"/>
                  </a:lnTo>
                  <a:lnTo>
                    <a:pt x="283464" y="438912"/>
                  </a:lnTo>
                  <a:lnTo>
                    <a:pt x="260604" y="434340"/>
                  </a:lnTo>
                  <a:lnTo>
                    <a:pt x="217931" y="422148"/>
                  </a:lnTo>
                  <a:lnTo>
                    <a:pt x="178307" y="406908"/>
                  </a:lnTo>
                  <a:lnTo>
                    <a:pt x="141732" y="391668"/>
                  </a:lnTo>
                  <a:lnTo>
                    <a:pt x="92964" y="365760"/>
                  </a:lnTo>
                  <a:lnTo>
                    <a:pt x="54864" y="336804"/>
                  </a:lnTo>
                  <a:lnTo>
                    <a:pt x="24384" y="304800"/>
                  </a:lnTo>
                  <a:lnTo>
                    <a:pt x="18288" y="294132"/>
                  </a:lnTo>
                  <a:lnTo>
                    <a:pt x="10668" y="281940"/>
                  </a:lnTo>
                  <a:lnTo>
                    <a:pt x="6096" y="271272"/>
                  </a:lnTo>
                  <a:lnTo>
                    <a:pt x="0" y="246888"/>
                  </a:lnTo>
                  <a:lnTo>
                    <a:pt x="0" y="220980"/>
                  </a:lnTo>
                  <a:lnTo>
                    <a:pt x="16764" y="173736"/>
                  </a:lnTo>
                  <a:lnTo>
                    <a:pt x="42672" y="140208"/>
                  </a:lnTo>
                  <a:lnTo>
                    <a:pt x="54864" y="131064"/>
                  </a:lnTo>
                  <a:lnTo>
                    <a:pt x="65532" y="120396"/>
                  </a:lnTo>
                  <a:lnTo>
                    <a:pt x="79248" y="111252"/>
                  </a:lnTo>
                  <a:lnTo>
                    <a:pt x="92964" y="100584"/>
                  </a:lnTo>
                  <a:lnTo>
                    <a:pt x="108204" y="92964"/>
                  </a:lnTo>
                  <a:lnTo>
                    <a:pt x="141732" y="74676"/>
                  </a:lnTo>
                  <a:lnTo>
                    <a:pt x="178307" y="59436"/>
                  </a:lnTo>
                  <a:lnTo>
                    <a:pt x="217931" y="45720"/>
                  </a:lnTo>
                  <a:lnTo>
                    <a:pt x="260604" y="33528"/>
                  </a:lnTo>
                  <a:lnTo>
                    <a:pt x="329184" y="18288"/>
                  </a:lnTo>
                  <a:lnTo>
                    <a:pt x="429768" y="4572"/>
                  </a:lnTo>
                  <a:lnTo>
                    <a:pt x="510539" y="0"/>
                  </a:lnTo>
                  <a:lnTo>
                    <a:pt x="565404" y="0"/>
                  </a:lnTo>
                  <a:lnTo>
                    <a:pt x="646175" y="4572"/>
                  </a:lnTo>
                  <a:lnTo>
                    <a:pt x="709422" y="12191"/>
                  </a:lnTo>
                  <a:lnTo>
                    <a:pt x="537972" y="12191"/>
                  </a:lnTo>
                  <a:lnTo>
                    <a:pt x="510539" y="13715"/>
                  </a:lnTo>
                  <a:lnTo>
                    <a:pt x="484632" y="13715"/>
                  </a:lnTo>
                  <a:lnTo>
                    <a:pt x="431292" y="16764"/>
                  </a:lnTo>
                  <a:lnTo>
                    <a:pt x="356616" y="25908"/>
                  </a:lnTo>
                  <a:lnTo>
                    <a:pt x="286512" y="39624"/>
                  </a:lnTo>
                  <a:lnTo>
                    <a:pt x="242316" y="51815"/>
                  </a:lnTo>
                  <a:lnTo>
                    <a:pt x="222504" y="57912"/>
                  </a:lnTo>
                  <a:lnTo>
                    <a:pt x="201168" y="64008"/>
                  </a:lnTo>
                  <a:lnTo>
                    <a:pt x="164592" y="79248"/>
                  </a:lnTo>
                  <a:lnTo>
                    <a:pt x="114300" y="103632"/>
                  </a:lnTo>
                  <a:lnTo>
                    <a:pt x="74676" y="129540"/>
                  </a:lnTo>
                  <a:lnTo>
                    <a:pt x="42672" y="160020"/>
                  </a:lnTo>
                  <a:lnTo>
                    <a:pt x="18288" y="201168"/>
                  </a:lnTo>
                  <a:lnTo>
                    <a:pt x="12192" y="233172"/>
                  </a:lnTo>
                  <a:lnTo>
                    <a:pt x="15240" y="254508"/>
                  </a:lnTo>
                  <a:lnTo>
                    <a:pt x="35052" y="297180"/>
                  </a:lnTo>
                  <a:lnTo>
                    <a:pt x="62484" y="327660"/>
                  </a:lnTo>
                  <a:lnTo>
                    <a:pt x="114300" y="364236"/>
                  </a:lnTo>
                  <a:lnTo>
                    <a:pt x="131064" y="371856"/>
                  </a:lnTo>
                  <a:lnTo>
                    <a:pt x="146304" y="381000"/>
                  </a:lnTo>
                  <a:lnTo>
                    <a:pt x="182880" y="396240"/>
                  </a:lnTo>
                  <a:lnTo>
                    <a:pt x="201168" y="402336"/>
                  </a:lnTo>
                  <a:lnTo>
                    <a:pt x="220980" y="409956"/>
                  </a:lnTo>
                  <a:lnTo>
                    <a:pt x="263652" y="422148"/>
                  </a:lnTo>
                  <a:lnTo>
                    <a:pt x="332232" y="435864"/>
                  </a:lnTo>
                  <a:lnTo>
                    <a:pt x="431292" y="449580"/>
                  </a:lnTo>
                  <a:lnTo>
                    <a:pt x="510539" y="454152"/>
                  </a:lnTo>
                  <a:lnTo>
                    <a:pt x="713739" y="454152"/>
                  </a:lnTo>
                  <a:lnTo>
                    <a:pt x="696468" y="457200"/>
                  </a:lnTo>
                  <a:lnTo>
                    <a:pt x="592836" y="466344"/>
                  </a:lnTo>
                  <a:close/>
                </a:path>
                <a:path w="1076325" h="466725">
                  <a:moveTo>
                    <a:pt x="713739" y="454152"/>
                  </a:moveTo>
                  <a:lnTo>
                    <a:pt x="565404" y="454152"/>
                  </a:lnTo>
                  <a:lnTo>
                    <a:pt x="644652" y="449580"/>
                  </a:lnTo>
                  <a:lnTo>
                    <a:pt x="719327" y="440436"/>
                  </a:lnTo>
                  <a:lnTo>
                    <a:pt x="812292" y="422148"/>
                  </a:lnTo>
                  <a:lnTo>
                    <a:pt x="853440" y="409956"/>
                  </a:lnTo>
                  <a:lnTo>
                    <a:pt x="874775" y="402336"/>
                  </a:lnTo>
                  <a:lnTo>
                    <a:pt x="893064" y="396240"/>
                  </a:lnTo>
                  <a:lnTo>
                    <a:pt x="911352" y="388620"/>
                  </a:lnTo>
                  <a:lnTo>
                    <a:pt x="928116" y="381000"/>
                  </a:lnTo>
                  <a:lnTo>
                    <a:pt x="944879" y="371856"/>
                  </a:lnTo>
                  <a:lnTo>
                    <a:pt x="960120" y="364236"/>
                  </a:lnTo>
                  <a:lnTo>
                    <a:pt x="975360" y="355092"/>
                  </a:lnTo>
                  <a:lnTo>
                    <a:pt x="989075" y="345948"/>
                  </a:lnTo>
                  <a:lnTo>
                    <a:pt x="1013460" y="327660"/>
                  </a:lnTo>
                  <a:lnTo>
                    <a:pt x="1022604" y="316992"/>
                  </a:lnTo>
                  <a:lnTo>
                    <a:pt x="1033272" y="307848"/>
                  </a:lnTo>
                  <a:lnTo>
                    <a:pt x="1040892" y="297180"/>
                  </a:lnTo>
                  <a:lnTo>
                    <a:pt x="1046988" y="286512"/>
                  </a:lnTo>
                  <a:lnTo>
                    <a:pt x="1053084" y="277368"/>
                  </a:lnTo>
                  <a:lnTo>
                    <a:pt x="1057656" y="266700"/>
                  </a:lnTo>
                  <a:lnTo>
                    <a:pt x="1060704" y="256032"/>
                  </a:lnTo>
                  <a:lnTo>
                    <a:pt x="1062228" y="245364"/>
                  </a:lnTo>
                  <a:lnTo>
                    <a:pt x="1063752" y="233172"/>
                  </a:lnTo>
                  <a:lnTo>
                    <a:pt x="1060704" y="211836"/>
                  </a:lnTo>
                  <a:lnTo>
                    <a:pt x="1040892" y="170688"/>
                  </a:lnTo>
                  <a:lnTo>
                    <a:pt x="1013460" y="140208"/>
                  </a:lnTo>
                  <a:lnTo>
                    <a:pt x="1001268" y="131064"/>
                  </a:lnTo>
                  <a:lnTo>
                    <a:pt x="989075" y="120396"/>
                  </a:lnTo>
                  <a:lnTo>
                    <a:pt x="944879" y="94488"/>
                  </a:lnTo>
                  <a:lnTo>
                    <a:pt x="874775" y="64008"/>
                  </a:lnTo>
                  <a:lnTo>
                    <a:pt x="812292" y="45720"/>
                  </a:lnTo>
                  <a:lnTo>
                    <a:pt x="743712" y="30479"/>
                  </a:lnTo>
                  <a:lnTo>
                    <a:pt x="644652" y="16764"/>
                  </a:lnTo>
                  <a:lnTo>
                    <a:pt x="592836" y="13715"/>
                  </a:lnTo>
                  <a:lnTo>
                    <a:pt x="565404" y="13715"/>
                  </a:lnTo>
                  <a:lnTo>
                    <a:pt x="537972" y="12191"/>
                  </a:lnTo>
                  <a:lnTo>
                    <a:pt x="709422" y="12191"/>
                  </a:lnTo>
                  <a:lnTo>
                    <a:pt x="722375" y="13715"/>
                  </a:lnTo>
                  <a:lnTo>
                    <a:pt x="792479" y="27432"/>
                  </a:lnTo>
                  <a:lnTo>
                    <a:pt x="858012" y="45720"/>
                  </a:lnTo>
                  <a:lnTo>
                    <a:pt x="897636" y="59436"/>
                  </a:lnTo>
                  <a:lnTo>
                    <a:pt x="934212" y="74676"/>
                  </a:lnTo>
                  <a:lnTo>
                    <a:pt x="950975" y="83820"/>
                  </a:lnTo>
                  <a:lnTo>
                    <a:pt x="967740" y="91440"/>
                  </a:lnTo>
                  <a:lnTo>
                    <a:pt x="981456" y="100584"/>
                  </a:lnTo>
                  <a:lnTo>
                    <a:pt x="996696" y="109728"/>
                  </a:lnTo>
                  <a:lnTo>
                    <a:pt x="1008888" y="120396"/>
                  </a:lnTo>
                  <a:lnTo>
                    <a:pt x="1021080" y="129540"/>
                  </a:lnTo>
                  <a:lnTo>
                    <a:pt x="1042416" y="150876"/>
                  </a:lnTo>
                  <a:lnTo>
                    <a:pt x="1051560" y="161544"/>
                  </a:lnTo>
                  <a:lnTo>
                    <a:pt x="1057656" y="173736"/>
                  </a:lnTo>
                  <a:lnTo>
                    <a:pt x="1065275" y="184404"/>
                  </a:lnTo>
                  <a:lnTo>
                    <a:pt x="1069848" y="196596"/>
                  </a:lnTo>
                  <a:lnTo>
                    <a:pt x="1075944" y="220980"/>
                  </a:lnTo>
                  <a:lnTo>
                    <a:pt x="1075944" y="245364"/>
                  </a:lnTo>
                  <a:lnTo>
                    <a:pt x="1065275" y="281940"/>
                  </a:lnTo>
                  <a:lnTo>
                    <a:pt x="1033272" y="326136"/>
                  </a:lnTo>
                  <a:lnTo>
                    <a:pt x="996696" y="356616"/>
                  </a:lnTo>
                  <a:lnTo>
                    <a:pt x="950975" y="384048"/>
                  </a:lnTo>
                  <a:lnTo>
                    <a:pt x="897636" y="406908"/>
                  </a:lnTo>
                  <a:lnTo>
                    <a:pt x="858012" y="422148"/>
                  </a:lnTo>
                  <a:lnTo>
                    <a:pt x="815340" y="434340"/>
                  </a:lnTo>
                  <a:lnTo>
                    <a:pt x="792479" y="438912"/>
                  </a:lnTo>
                  <a:lnTo>
                    <a:pt x="769620" y="445008"/>
                  </a:lnTo>
                  <a:lnTo>
                    <a:pt x="746760" y="449580"/>
                  </a:lnTo>
                  <a:lnTo>
                    <a:pt x="722375" y="452628"/>
                  </a:lnTo>
                  <a:lnTo>
                    <a:pt x="713739" y="454152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169852" y="5040807"/>
            <a:ext cx="4819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Audio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6131052" y="5146547"/>
            <a:ext cx="1818639" cy="975360"/>
            <a:chOff x="6131052" y="5146547"/>
            <a:chExt cx="1818639" cy="975360"/>
          </a:xfrm>
        </p:grpSpPr>
        <p:sp>
          <p:nvSpPr>
            <p:cNvPr id="54" name="object 54" descr=""/>
            <p:cNvSpPr/>
            <p:nvPr/>
          </p:nvSpPr>
          <p:spPr>
            <a:xfrm>
              <a:off x="6131052" y="5146547"/>
              <a:ext cx="748665" cy="128270"/>
            </a:xfrm>
            <a:custGeom>
              <a:avLst/>
              <a:gdLst/>
              <a:ahLst/>
              <a:cxnLst/>
              <a:rect l="l" t="t" r="r" b="b"/>
              <a:pathLst>
                <a:path w="748665" h="128270">
                  <a:moveTo>
                    <a:pt x="736237" y="70104"/>
                  </a:moveTo>
                  <a:lnTo>
                    <a:pt x="633984" y="70104"/>
                  </a:lnTo>
                  <a:lnTo>
                    <a:pt x="633984" y="57912"/>
                  </a:lnTo>
                  <a:lnTo>
                    <a:pt x="621792" y="57880"/>
                  </a:lnTo>
                  <a:lnTo>
                    <a:pt x="621792" y="0"/>
                  </a:lnTo>
                  <a:lnTo>
                    <a:pt x="748284" y="64008"/>
                  </a:lnTo>
                  <a:lnTo>
                    <a:pt x="736237" y="70104"/>
                  </a:lnTo>
                  <a:close/>
                </a:path>
                <a:path w="748665" h="128270">
                  <a:moveTo>
                    <a:pt x="38100" y="100584"/>
                  </a:moveTo>
                  <a:lnTo>
                    <a:pt x="0" y="62484"/>
                  </a:lnTo>
                  <a:lnTo>
                    <a:pt x="38100" y="24384"/>
                  </a:lnTo>
                  <a:lnTo>
                    <a:pt x="70104" y="56388"/>
                  </a:lnTo>
                  <a:lnTo>
                    <a:pt x="38100" y="56388"/>
                  </a:lnTo>
                  <a:lnTo>
                    <a:pt x="38100" y="68580"/>
                  </a:lnTo>
                  <a:lnTo>
                    <a:pt x="70022" y="68661"/>
                  </a:lnTo>
                  <a:lnTo>
                    <a:pt x="38100" y="100584"/>
                  </a:lnTo>
                  <a:close/>
                </a:path>
                <a:path w="748665" h="128270">
                  <a:moveTo>
                    <a:pt x="70022" y="68661"/>
                  </a:moveTo>
                  <a:lnTo>
                    <a:pt x="38100" y="68580"/>
                  </a:lnTo>
                  <a:lnTo>
                    <a:pt x="38100" y="56388"/>
                  </a:lnTo>
                  <a:lnTo>
                    <a:pt x="70186" y="56470"/>
                  </a:lnTo>
                  <a:lnTo>
                    <a:pt x="76200" y="62484"/>
                  </a:lnTo>
                  <a:lnTo>
                    <a:pt x="70022" y="68661"/>
                  </a:lnTo>
                  <a:close/>
                </a:path>
                <a:path w="748665" h="128270">
                  <a:moveTo>
                    <a:pt x="70186" y="56470"/>
                  </a:moveTo>
                  <a:lnTo>
                    <a:pt x="38100" y="56388"/>
                  </a:lnTo>
                  <a:lnTo>
                    <a:pt x="70104" y="56388"/>
                  </a:lnTo>
                  <a:close/>
                </a:path>
                <a:path w="748665" h="128270">
                  <a:moveTo>
                    <a:pt x="621792" y="70072"/>
                  </a:moveTo>
                  <a:lnTo>
                    <a:pt x="70022" y="68661"/>
                  </a:lnTo>
                  <a:lnTo>
                    <a:pt x="76200" y="62484"/>
                  </a:lnTo>
                  <a:lnTo>
                    <a:pt x="70186" y="56470"/>
                  </a:lnTo>
                  <a:lnTo>
                    <a:pt x="621792" y="57880"/>
                  </a:lnTo>
                  <a:lnTo>
                    <a:pt x="621792" y="70072"/>
                  </a:lnTo>
                  <a:close/>
                </a:path>
                <a:path w="748665" h="128270">
                  <a:moveTo>
                    <a:pt x="633984" y="70104"/>
                  </a:moveTo>
                  <a:lnTo>
                    <a:pt x="621792" y="70072"/>
                  </a:lnTo>
                  <a:lnTo>
                    <a:pt x="621792" y="57880"/>
                  </a:lnTo>
                  <a:lnTo>
                    <a:pt x="633984" y="57912"/>
                  </a:lnTo>
                  <a:lnTo>
                    <a:pt x="633984" y="70104"/>
                  </a:lnTo>
                  <a:close/>
                </a:path>
                <a:path w="748665" h="128270">
                  <a:moveTo>
                    <a:pt x="621792" y="128016"/>
                  </a:moveTo>
                  <a:lnTo>
                    <a:pt x="621792" y="70072"/>
                  </a:lnTo>
                  <a:lnTo>
                    <a:pt x="736237" y="70104"/>
                  </a:lnTo>
                  <a:lnTo>
                    <a:pt x="621792" y="128016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67244" y="5663183"/>
              <a:ext cx="692767" cy="102616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63561" y="5690437"/>
              <a:ext cx="191618" cy="7536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73239" y="5657088"/>
              <a:ext cx="1075944" cy="464820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6873239" y="5657088"/>
              <a:ext cx="1076325" cy="464820"/>
            </a:xfrm>
            <a:custGeom>
              <a:avLst/>
              <a:gdLst/>
              <a:ahLst/>
              <a:cxnLst/>
              <a:rect l="l" t="t" r="r" b="b"/>
              <a:pathLst>
                <a:path w="1076325" h="464820">
                  <a:moveTo>
                    <a:pt x="565404" y="464820"/>
                  </a:moveTo>
                  <a:lnTo>
                    <a:pt x="510539" y="464820"/>
                  </a:lnTo>
                  <a:lnTo>
                    <a:pt x="429768" y="460248"/>
                  </a:lnTo>
                  <a:lnTo>
                    <a:pt x="353568" y="451104"/>
                  </a:lnTo>
                  <a:lnTo>
                    <a:pt x="260604" y="432816"/>
                  </a:lnTo>
                  <a:lnTo>
                    <a:pt x="217931" y="419100"/>
                  </a:lnTo>
                  <a:lnTo>
                    <a:pt x="198119" y="413004"/>
                  </a:lnTo>
                  <a:lnTo>
                    <a:pt x="141732" y="390144"/>
                  </a:lnTo>
                  <a:lnTo>
                    <a:pt x="94488" y="364236"/>
                  </a:lnTo>
                  <a:lnTo>
                    <a:pt x="79248" y="355092"/>
                  </a:lnTo>
                  <a:lnTo>
                    <a:pt x="33528" y="313944"/>
                  </a:lnTo>
                  <a:lnTo>
                    <a:pt x="18288" y="292608"/>
                  </a:lnTo>
                  <a:lnTo>
                    <a:pt x="10668" y="280416"/>
                  </a:lnTo>
                  <a:lnTo>
                    <a:pt x="6096" y="269748"/>
                  </a:lnTo>
                  <a:lnTo>
                    <a:pt x="0" y="245364"/>
                  </a:lnTo>
                  <a:lnTo>
                    <a:pt x="0" y="220980"/>
                  </a:lnTo>
                  <a:lnTo>
                    <a:pt x="10668" y="184404"/>
                  </a:lnTo>
                  <a:lnTo>
                    <a:pt x="42672" y="140208"/>
                  </a:lnTo>
                  <a:lnTo>
                    <a:pt x="79248" y="109728"/>
                  </a:lnTo>
                  <a:lnTo>
                    <a:pt x="124968" y="82296"/>
                  </a:lnTo>
                  <a:lnTo>
                    <a:pt x="178307" y="59436"/>
                  </a:lnTo>
                  <a:lnTo>
                    <a:pt x="217931" y="45720"/>
                  </a:lnTo>
                  <a:lnTo>
                    <a:pt x="239268" y="38100"/>
                  </a:lnTo>
                  <a:lnTo>
                    <a:pt x="260604" y="33528"/>
                  </a:lnTo>
                  <a:lnTo>
                    <a:pt x="283464" y="27432"/>
                  </a:lnTo>
                  <a:lnTo>
                    <a:pt x="329184" y="18288"/>
                  </a:lnTo>
                  <a:lnTo>
                    <a:pt x="353568" y="13715"/>
                  </a:lnTo>
                  <a:lnTo>
                    <a:pt x="429768" y="4572"/>
                  </a:lnTo>
                  <a:lnTo>
                    <a:pt x="510539" y="0"/>
                  </a:lnTo>
                  <a:lnTo>
                    <a:pt x="565404" y="0"/>
                  </a:lnTo>
                  <a:lnTo>
                    <a:pt x="646175" y="4572"/>
                  </a:lnTo>
                  <a:lnTo>
                    <a:pt x="709422" y="12191"/>
                  </a:lnTo>
                  <a:lnTo>
                    <a:pt x="510539" y="12191"/>
                  </a:lnTo>
                  <a:lnTo>
                    <a:pt x="431292" y="16764"/>
                  </a:lnTo>
                  <a:lnTo>
                    <a:pt x="356616" y="25908"/>
                  </a:lnTo>
                  <a:lnTo>
                    <a:pt x="332232" y="30479"/>
                  </a:lnTo>
                  <a:lnTo>
                    <a:pt x="286512" y="39624"/>
                  </a:lnTo>
                  <a:lnTo>
                    <a:pt x="263652" y="45720"/>
                  </a:lnTo>
                  <a:lnTo>
                    <a:pt x="242316" y="50291"/>
                  </a:lnTo>
                  <a:lnTo>
                    <a:pt x="222504" y="57912"/>
                  </a:lnTo>
                  <a:lnTo>
                    <a:pt x="201168" y="64008"/>
                  </a:lnTo>
                  <a:lnTo>
                    <a:pt x="182880" y="71628"/>
                  </a:lnTo>
                  <a:lnTo>
                    <a:pt x="164592" y="77724"/>
                  </a:lnTo>
                  <a:lnTo>
                    <a:pt x="147828" y="85344"/>
                  </a:lnTo>
                  <a:lnTo>
                    <a:pt x="131064" y="94488"/>
                  </a:lnTo>
                  <a:lnTo>
                    <a:pt x="114300" y="102108"/>
                  </a:lnTo>
                  <a:lnTo>
                    <a:pt x="86868" y="120396"/>
                  </a:lnTo>
                  <a:lnTo>
                    <a:pt x="62484" y="138684"/>
                  </a:lnTo>
                  <a:lnTo>
                    <a:pt x="53340" y="149352"/>
                  </a:lnTo>
                  <a:lnTo>
                    <a:pt x="42672" y="158496"/>
                  </a:lnTo>
                  <a:lnTo>
                    <a:pt x="18288" y="199644"/>
                  </a:lnTo>
                  <a:lnTo>
                    <a:pt x="12192" y="231648"/>
                  </a:lnTo>
                  <a:lnTo>
                    <a:pt x="13716" y="242316"/>
                  </a:lnTo>
                  <a:lnTo>
                    <a:pt x="15240" y="254508"/>
                  </a:lnTo>
                  <a:lnTo>
                    <a:pt x="18288" y="265176"/>
                  </a:lnTo>
                  <a:lnTo>
                    <a:pt x="22860" y="274320"/>
                  </a:lnTo>
                  <a:lnTo>
                    <a:pt x="27432" y="284988"/>
                  </a:lnTo>
                  <a:lnTo>
                    <a:pt x="62484" y="326136"/>
                  </a:lnTo>
                  <a:lnTo>
                    <a:pt x="114300" y="362712"/>
                  </a:lnTo>
                  <a:lnTo>
                    <a:pt x="131064" y="370332"/>
                  </a:lnTo>
                  <a:lnTo>
                    <a:pt x="146304" y="379476"/>
                  </a:lnTo>
                  <a:lnTo>
                    <a:pt x="164592" y="387096"/>
                  </a:lnTo>
                  <a:lnTo>
                    <a:pt x="182880" y="393192"/>
                  </a:lnTo>
                  <a:lnTo>
                    <a:pt x="201168" y="400812"/>
                  </a:lnTo>
                  <a:lnTo>
                    <a:pt x="220980" y="406908"/>
                  </a:lnTo>
                  <a:lnTo>
                    <a:pt x="242316" y="414528"/>
                  </a:lnTo>
                  <a:lnTo>
                    <a:pt x="263652" y="419100"/>
                  </a:lnTo>
                  <a:lnTo>
                    <a:pt x="307848" y="429768"/>
                  </a:lnTo>
                  <a:lnTo>
                    <a:pt x="356616" y="438912"/>
                  </a:lnTo>
                  <a:lnTo>
                    <a:pt x="431292" y="448056"/>
                  </a:lnTo>
                  <a:lnTo>
                    <a:pt x="510539" y="452628"/>
                  </a:lnTo>
                  <a:lnTo>
                    <a:pt x="709421" y="452628"/>
                  </a:lnTo>
                  <a:lnTo>
                    <a:pt x="646175" y="460248"/>
                  </a:lnTo>
                  <a:lnTo>
                    <a:pt x="565404" y="464820"/>
                  </a:lnTo>
                  <a:close/>
                </a:path>
                <a:path w="1076325" h="464820">
                  <a:moveTo>
                    <a:pt x="709421" y="452628"/>
                  </a:moveTo>
                  <a:lnTo>
                    <a:pt x="565404" y="452628"/>
                  </a:lnTo>
                  <a:lnTo>
                    <a:pt x="644652" y="448056"/>
                  </a:lnTo>
                  <a:lnTo>
                    <a:pt x="719327" y="438912"/>
                  </a:lnTo>
                  <a:lnTo>
                    <a:pt x="743712" y="434340"/>
                  </a:lnTo>
                  <a:lnTo>
                    <a:pt x="789431" y="425196"/>
                  </a:lnTo>
                  <a:lnTo>
                    <a:pt x="812292" y="419100"/>
                  </a:lnTo>
                  <a:lnTo>
                    <a:pt x="833627" y="414528"/>
                  </a:lnTo>
                  <a:lnTo>
                    <a:pt x="853440" y="408432"/>
                  </a:lnTo>
                  <a:lnTo>
                    <a:pt x="874775" y="400812"/>
                  </a:lnTo>
                  <a:lnTo>
                    <a:pt x="893064" y="394716"/>
                  </a:lnTo>
                  <a:lnTo>
                    <a:pt x="911352" y="387096"/>
                  </a:lnTo>
                  <a:lnTo>
                    <a:pt x="928116" y="379476"/>
                  </a:lnTo>
                  <a:lnTo>
                    <a:pt x="944879" y="370332"/>
                  </a:lnTo>
                  <a:lnTo>
                    <a:pt x="961644" y="362712"/>
                  </a:lnTo>
                  <a:lnTo>
                    <a:pt x="1013460" y="326136"/>
                  </a:lnTo>
                  <a:lnTo>
                    <a:pt x="1040892" y="295656"/>
                  </a:lnTo>
                  <a:lnTo>
                    <a:pt x="1060704" y="254508"/>
                  </a:lnTo>
                  <a:lnTo>
                    <a:pt x="1063752" y="233172"/>
                  </a:lnTo>
                  <a:lnTo>
                    <a:pt x="1060704" y="211836"/>
                  </a:lnTo>
                  <a:lnTo>
                    <a:pt x="1033272" y="158496"/>
                  </a:lnTo>
                  <a:lnTo>
                    <a:pt x="989075" y="120396"/>
                  </a:lnTo>
                  <a:lnTo>
                    <a:pt x="944879" y="94488"/>
                  </a:lnTo>
                  <a:lnTo>
                    <a:pt x="911352" y="77724"/>
                  </a:lnTo>
                  <a:lnTo>
                    <a:pt x="893064" y="71628"/>
                  </a:lnTo>
                  <a:lnTo>
                    <a:pt x="874775" y="64008"/>
                  </a:lnTo>
                  <a:lnTo>
                    <a:pt x="854964" y="57912"/>
                  </a:lnTo>
                  <a:lnTo>
                    <a:pt x="833627" y="50291"/>
                  </a:lnTo>
                  <a:lnTo>
                    <a:pt x="812292" y="45720"/>
                  </a:lnTo>
                  <a:lnTo>
                    <a:pt x="789431" y="39624"/>
                  </a:lnTo>
                  <a:lnTo>
                    <a:pt x="768096" y="35052"/>
                  </a:lnTo>
                  <a:lnTo>
                    <a:pt x="719327" y="25908"/>
                  </a:lnTo>
                  <a:lnTo>
                    <a:pt x="644652" y="16764"/>
                  </a:lnTo>
                  <a:lnTo>
                    <a:pt x="565404" y="12191"/>
                  </a:lnTo>
                  <a:lnTo>
                    <a:pt x="709422" y="12191"/>
                  </a:lnTo>
                  <a:lnTo>
                    <a:pt x="722375" y="13715"/>
                  </a:lnTo>
                  <a:lnTo>
                    <a:pt x="746760" y="18288"/>
                  </a:lnTo>
                  <a:lnTo>
                    <a:pt x="792479" y="27432"/>
                  </a:lnTo>
                  <a:lnTo>
                    <a:pt x="815340" y="33528"/>
                  </a:lnTo>
                  <a:lnTo>
                    <a:pt x="836675" y="38100"/>
                  </a:lnTo>
                  <a:lnTo>
                    <a:pt x="858012" y="45720"/>
                  </a:lnTo>
                  <a:lnTo>
                    <a:pt x="877824" y="51815"/>
                  </a:lnTo>
                  <a:lnTo>
                    <a:pt x="897636" y="59436"/>
                  </a:lnTo>
                  <a:lnTo>
                    <a:pt x="934212" y="74676"/>
                  </a:lnTo>
                  <a:lnTo>
                    <a:pt x="950975" y="82296"/>
                  </a:lnTo>
                  <a:lnTo>
                    <a:pt x="967740" y="91440"/>
                  </a:lnTo>
                  <a:lnTo>
                    <a:pt x="981456" y="100584"/>
                  </a:lnTo>
                  <a:lnTo>
                    <a:pt x="996696" y="109728"/>
                  </a:lnTo>
                  <a:lnTo>
                    <a:pt x="1042416" y="150876"/>
                  </a:lnTo>
                  <a:lnTo>
                    <a:pt x="1057656" y="172212"/>
                  </a:lnTo>
                  <a:lnTo>
                    <a:pt x="1065275" y="184404"/>
                  </a:lnTo>
                  <a:lnTo>
                    <a:pt x="1069848" y="195072"/>
                  </a:lnTo>
                  <a:lnTo>
                    <a:pt x="1075944" y="219456"/>
                  </a:lnTo>
                  <a:lnTo>
                    <a:pt x="1075944" y="243840"/>
                  </a:lnTo>
                  <a:lnTo>
                    <a:pt x="1065275" y="280416"/>
                  </a:lnTo>
                  <a:lnTo>
                    <a:pt x="1033272" y="324612"/>
                  </a:lnTo>
                  <a:lnTo>
                    <a:pt x="996696" y="355092"/>
                  </a:lnTo>
                  <a:lnTo>
                    <a:pt x="950975" y="382524"/>
                  </a:lnTo>
                  <a:lnTo>
                    <a:pt x="897636" y="405384"/>
                  </a:lnTo>
                  <a:lnTo>
                    <a:pt x="858012" y="419100"/>
                  </a:lnTo>
                  <a:lnTo>
                    <a:pt x="836675" y="426720"/>
                  </a:lnTo>
                  <a:lnTo>
                    <a:pt x="815340" y="431292"/>
                  </a:lnTo>
                  <a:lnTo>
                    <a:pt x="792479" y="437388"/>
                  </a:lnTo>
                  <a:lnTo>
                    <a:pt x="746760" y="446532"/>
                  </a:lnTo>
                  <a:lnTo>
                    <a:pt x="722375" y="451104"/>
                  </a:lnTo>
                  <a:lnTo>
                    <a:pt x="709421" y="452628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7169852" y="5720510"/>
            <a:ext cx="4819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</a:t>
            </a:r>
            <a:r>
              <a:rPr dirty="0" sz="1000" spc="-20">
                <a:latin typeface="Arial"/>
                <a:cs typeface="Arial"/>
              </a:rPr>
              <a:t>Chat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5981700" y="5359907"/>
            <a:ext cx="897890" cy="528955"/>
          </a:xfrm>
          <a:custGeom>
            <a:avLst/>
            <a:gdLst/>
            <a:ahLst/>
            <a:cxnLst/>
            <a:rect l="l" t="t" r="r" b="b"/>
            <a:pathLst>
              <a:path w="897890" h="528954">
                <a:moveTo>
                  <a:pt x="13716" y="67056"/>
                </a:moveTo>
                <a:lnTo>
                  <a:pt x="0" y="15240"/>
                </a:lnTo>
                <a:lnTo>
                  <a:pt x="51816" y="0"/>
                </a:lnTo>
                <a:lnTo>
                  <a:pt x="59077" y="27432"/>
                </a:lnTo>
                <a:lnTo>
                  <a:pt x="35052" y="27432"/>
                </a:lnTo>
                <a:lnTo>
                  <a:pt x="28956" y="39624"/>
                </a:lnTo>
                <a:lnTo>
                  <a:pt x="55496" y="54767"/>
                </a:lnTo>
                <a:lnTo>
                  <a:pt x="13716" y="67056"/>
                </a:lnTo>
                <a:close/>
              </a:path>
              <a:path w="897890" h="528954">
                <a:moveTo>
                  <a:pt x="55496" y="54767"/>
                </a:moveTo>
                <a:lnTo>
                  <a:pt x="28956" y="39624"/>
                </a:lnTo>
                <a:lnTo>
                  <a:pt x="35052" y="27432"/>
                </a:lnTo>
                <a:lnTo>
                  <a:pt x="63369" y="43645"/>
                </a:lnTo>
                <a:lnTo>
                  <a:pt x="65532" y="51816"/>
                </a:lnTo>
                <a:lnTo>
                  <a:pt x="55496" y="54767"/>
                </a:lnTo>
                <a:close/>
              </a:path>
              <a:path w="897890" h="528954">
                <a:moveTo>
                  <a:pt x="63369" y="43645"/>
                </a:moveTo>
                <a:lnTo>
                  <a:pt x="35052" y="27432"/>
                </a:lnTo>
                <a:lnTo>
                  <a:pt x="59077" y="27432"/>
                </a:lnTo>
                <a:lnTo>
                  <a:pt x="63369" y="43645"/>
                </a:lnTo>
                <a:close/>
              </a:path>
              <a:path w="897890" h="528954">
                <a:moveTo>
                  <a:pt x="784318" y="470616"/>
                </a:moveTo>
                <a:lnTo>
                  <a:pt x="55496" y="54767"/>
                </a:lnTo>
                <a:lnTo>
                  <a:pt x="65532" y="51816"/>
                </a:lnTo>
                <a:lnTo>
                  <a:pt x="63369" y="43645"/>
                </a:lnTo>
                <a:lnTo>
                  <a:pt x="790345" y="459886"/>
                </a:lnTo>
                <a:lnTo>
                  <a:pt x="784318" y="470616"/>
                </a:lnTo>
                <a:close/>
              </a:path>
              <a:path w="897890" h="528954">
                <a:moveTo>
                  <a:pt x="863092" y="477012"/>
                </a:moveTo>
                <a:lnTo>
                  <a:pt x="795527" y="477012"/>
                </a:lnTo>
                <a:lnTo>
                  <a:pt x="801624" y="466344"/>
                </a:lnTo>
                <a:lnTo>
                  <a:pt x="790345" y="459886"/>
                </a:lnTo>
                <a:lnTo>
                  <a:pt x="818388" y="409956"/>
                </a:lnTo>
                <a:lnTo>
                  <a:pt x="863092" y="477012"/>
                </a:lnTo>
                <a:close/>
              </a:path>
              <a:path w="897890" h="528954">
                <a:moveTo>
                  <a:pt x="795527" y="477012"/>
                </a:moveTo>
                <a:lnTo>
                  <a:pt x="784318" y="470616"/>
                </a:lnTo>
                <a:lnTo>
                  <a:pt x="790345" y="459886"/>
                </a:lnTo>
                <a:lnTo>
                  <a:pt x="801624" y="466344"/>
                </a:lnTo>
                <a:lnTo>
                  <a:pt x="795527" y="477012"/>
                </a:lnTo>
                <a:close/>
              </a:path>
              <a:path w="897890" h="528954">
                <a:moveTo>
                  <a:pt x="897636" y="528828"/>
                </a:moveTo>
                <a:lnTo>
                  <a:pt x="755904" y="521208"/>
                </a:lnTo>
                <a:lnTo>
                  <a:pt x="784318" y="470616"/>
                </a:lnTo>
                <a:lnTo>
                  <a:pt x="795527" y="477012"/>
                </a:lnTo>
                <a:lnTo>
                  <a:pt x="863092" y="477012"/>
                </a:lnTo>
                <a:lnTo>
                  <a:pt x="897636" y="528828"/>
                </a:lnTo>
                <a:close/>
              </a:path>
            </a:pathLst>
          </a:custGeom>
          <a:solidFill>
            <a:srgbClr val="00E4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20012" y="4937760"/>
            <a:ext cx="224028" cy="472439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1301002" y="5427986"/>
            <a:ext cx="803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>
                <a:latin typeface="Cambria"/>
                <a:cs typeface="Cambria"/>
              </a:rPr>
              <a:t>Physician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921764" y="3886199"/>
            <a:ext cx="2176780" cy="2376170"/>
            <a:chOff x="1921764" y="3886199"/>
            <a:chExt cx="2176780" cy="2376170"/>
          </a:xfrm>
        </p:grpSpPr>
        <p:pic>
          <p:nvPicPr>
            <p:cNvPr id="64" name="object 6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43006" y="3886199"/>
              <a:ext cx="376774" cy="16764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09187" y="3886199"/>
              <a:ext cx="443484" cy="22860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1921764" y="3886199"/>
              <a:ext cx="1931035" cy="1122045"/>
            </a:xfrm>
            <a:custGeom>
              <a:avLst/>
              <a:gdLst/>
              <a:ahLst/>
              <a:cxnLst/>
              <a:rect l="l" t="t" r="r" b="b"/>
              <a:pathLst>
                <a:path w="1931035" h="1122045">
                  <a:moveTo>
                    <a:pt x="1241082" y="0"/>
                  </a:moveTo>
                  <a:lnTo>
                    <a:pt x="1221892" y="0"/>
                  </a:lnTo>
                  <a:lnTo>
                    <a:pt x="0" y="1112532"/>
                  </a:lnTo>
                  <a:lnTo>
                    <a:pt x="9131" y="1121664"/>
                  </a:lnTo>
                  <a:lnTo>
                    <a:pt x="1241082" y="0"/>
                  </a:lnTo>
                  <a:close/>
                </a:path>
                <a:path w="1931035" h="1122045">
                  <a:moveTo>
                    <a:pt x="1286573" y="0"/>
                  </a:moveTo>
                  <a:lnTo>
                    <a:pt x="1273035" y="0"/>
                  </a:lnTo>
                  <a:lnTo>
                    <a:pt x="1266444" y="21336"/>
                  </a:lnTo>
                  <a:lnTo>
                    <a:pt x="1264920" y="24384"/>
                  </a:lnTo>
                  <a:lnTo>
                    <a:pt x="1266444" y="28956"/>
                  </a:lnTo>
                  <a:lnTo>
                    <a:pt x="1271016" y="28956"/>
                  </a:lnTo>
                  <a:lnTo>
                    <a:pt x="1274051" y="30480"/>
                  </a:lnTo>
                  <a:lnTo>
                    <a:pt x="1277112" y="28956"/>
                  </a:lnTo>
                  <a:lnTo>
                    <a:pt x="1278636" y="25908"/>
                  </a:lnTo>
                  <a:lnTo>
                    <a:pt x="1286573" y="0"/>
                  </a:lnTo>
                  <a:close/>
                </a:path>
                <a:path w="1931035" h="1122045">
                  <a:moveTo>
                    <a:pt x="1930908" y="0"/>
                  </a:moveTo>
                  <a:lnTo>
                    <a:pt x="1859280" y="0"/>
                  </a:lnTo>
                  <a:lnTo>
                    <a:pt x="1850136" y="1536"/>
                  </a:lnTo>
                  <a:lnTo>
                    <a:pt x="1795272" y="7632"/>
                  </a:lnTo>
                  <a:lnTo>
                    <a:pt x="1767827" y="9156"/>
                  </a:lnTo>
                  <a:lnTo>
                    <a:pt x="1738884" y="9156"/>
                  </a:lnTo>
                  <a:lnTo>
                    <a:pt x="1709928" y="10680"/>
                  </a:lnTo>
                  <a:lnTo>
                    <a:pt x="1680972" y="9156"/>
                  </a:lnTo>
                  <a:lnTo>
                    <a:pt x="1652016" y="9156"/>
                  </a:lnTo>
                  <a:lnTo>
                    <a:pt x="1623060" y="7632"/>
                  </a:lnTo>
                  <a:lnTo>
                    <a:pt x="1568196" y="1536"/>
                  </a:lnTo>
                  <a:lnTo>
                    <a:pt x="1559547" y="0"/>
                  </a:lnTo>
                  <a:lnTo>
                    <a:pt x="1487411" y="0"/>
                  </a:lnTo>
                  <a:lnTo>
                    <a:pt x="1566672" y="13728"/>
                  </a:lnTo>
                  <a:lnTo>
                    <a:pt x="1623060" y="19812"/>
                  </a:lnTo>
                  <a:lnTo>
                    <a:pt x="1680972" y="22872"/>
                  </a:lnTo>
                  <a:lnTo>
                    <a:pt x="1738884" y="22872"/>
                  </a:lnTo>
                  <a:lnTo>
                    <a:pt x="1796796" y="19812"/>
                  </a:lnTo>
                  <a:lnTo>
                    <a:pt x="1851660" y="13728"/>
                  </a:lnTo>
                  <a:lnTo>
                    <a:pt x="1869948" y="10680"/>
                  </a:lnTo>
                  <a:lnTo>
                    <a:pt x="1930908" y="0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25459" y="5737860"/>
              <a:ext cx="412465" cy="2793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65348" y="5731763"/>
              <a:ext cx="932688" cy="530352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3165348" y="5731763"/>
              <a:ext cx="932815" cy="530860"/>
            </a:xfrm>
            <a:custGeom>
              <a:avLst/>
              <a:gdLst/>
              <a:ahLst/>
              <a:cxnLst/>
              <a:rect l="l" t="t" r="r" b="b"/>
              <a:pathLst>
                <a:path w="932814" h="530860">
                  <a:moveTo>
                    <a:pt x="490728" y="530352"/>
                  </a:moveTo>
                  <a:lnTo>
                    <a:pt x="441960" y="530352"/>
                  </a:lnTo>
                  <a:lnTo>
                    <a:pt x="394716" y="527304"/>
                  </a:lnTo>
                  <a:lnTo>
                    <a:pt x="327660" y="518160"/>
                  </a:lnTo>
                  <a:lnTo>
                    <a:pt x="284988" y="509016"/>
                  </a:lnTo>
                  <a:lnTo>
                    <a:pt x="245364" y="498348"/>
                  </a:lnTo>
                  <a:lnTo>
                    <a:pt x="205740" y="486156"/>
                  </a:lnTo>
                  <a:lnTo>
                    <a:pt x="170688" y="470916"/>
                  </a:lnTo>
                  <a:lnTo>
                    <a:pt x="153924" y="461772"/>
                  </a:lnTo>
                  <a:lnTo>
                    <a:pt x="137160" y="454152"/>
                  </a:lnTo>
                  <a:lnTo>
                    <a:pt x="121920" y="445008"/>
                  </a:lnTo>
                  <a:lnTo>
                    <a:pt x="106680" y="434340"/>
                  </a:lnTo>
                  <a:lnTo>
                    <a:pt x="92964" y="425196"/>
                  </a:lnTo>
                  <a:lnTo>
                    <a:pt x="56388" y="393192"/>
                  </a:lnTo>
                  <a:lnTo>
                    <a:pt x="28956" y="358140"/>
                  </a:lnTo>
                  <a:lnTo>
                    <a:pt x="21336" y="344424"/>
                  </a:lnTo>
                  <a:lnTo>
                    <a:pt x="13716" y="332232"/>
                  </a:lnTo>
                  <a:lnTo>
                    <a:pt x="9144" y="320040"/>
                  </a:lnTo>
                  <a:lnTo>
                    <a:pt x="4572" y="306324"/>
                  </a:lnTo>
                  <a:lnTo>
                    <a:pt x="1524" y="292608"/>
                  </a:lnTo>
                  <a:lnTo>
                    <a:pt x="0" y="278892"/>
                  </a:lnTo>
                  <a:lnTo>
                    <a:pt x="0" y="251460"/>
                  </a:lnTo>
                  <a:lnTo>
                    <a:pt x="9144" y="210312"/>
                  </a:lnTo>
                  <a:lnTo>
                    <a:pt x="21336" y="184404"/>
                  </a:lnTo>
                  <a:lnTo>
                    <a:pt x="27432" y="172212"/>
                  </a:lnTo>
                  <a:lnTo>
                    <a:pt x="56388" y="137160"/>
                  </a:lnTo>
                  <a:lnTo>
                    <a:pt x="92964" y="105156"/>
                  </a:lnTo>
                  <a:lnTo>
                    <a:pt x="137160" y="76200"/>
                  </a:lnTo>
                  <a:lnTo>
                    <a:pt x="153924" y="68580"/>
                  </a:lnTo>
                  <a:lnTo>
                    <a:pt x="170688" y="59436"/>
                  </a:lnTo>
                  <a:lnTo>
                    <a:pt x="205740" y="44195"/>
                  </a:lnTo>
                  <a:lnTo>
                    <a:pt x="284988" y="19812"/>
                  </a:lnTo>
                  <a:lnTo>
                    <a:pt x="327660" y="12192"/>
                  </a:lnTo>
                  <a:lnTo>
                    <a:pt x="350520" y="7619"/>
                  </a:lnTo>
                  <a:lnTo>
                    <a:pt x="371856" y="4571"/>
                  </a:lnTo>
                  <a:lnTo>
                    <a:pt x="441960" y="0"/>
                  </a:lnTo>
                  <a:lnTo>
                    <a:pt x="489204" y="0"/>
                  </a:lnTo>
                  <a:lnTo>
                    <a:pt x="559308" y="4571"/>
                  </a:lnTo>
                  <a:lnTo>
                    <a:pt x="582168" y="7619"/>
                  </a:lnTo>
                  <a:lnTo>
                    <a:pt x="603504" y="12192"/>
                  </a:lnTo>
                  <a:lnTo>
                    <a:pt x="466344" y="12192"/>
                  </a:lnTo>
                  <a:lnTo>
                    <a:pt x="441960" y="13716"/>
                  </a:lnTo>
                  <a:lnTo>
                    <a:pt x="419100" y="13716"/>
                  </a:lnTo>
                  <a:lnTo>
                    <a:pt x="396239" y="15240"/>
                  </a:lnTo>
                  <a:lnTo>
                    <a:pt x="309372" y="27432"/>
                  </a:lnTo>
                  <a:lnTo>
                    <a:pt x="288036" y="32004"/>
                  </a:lnTo>
                  <a:lnTo>
                    <a:pt x="248412" y="44195"/>
                  </a:lnTo>
                  <a:lnTo>
                    <a:pt x="230124" y="50292"/>
                  </a:lnTo>
                  <a:lnTo>
                    <a:pt x="210312" y="56388"/>
                  </a:lnTo>
                  <a:lnTo>
                    <a:pt x="193548" y="64007"/>
                  </a:lnTo>
                  <a:lnTo>
                    <a:pt x="175260" y="71628"/>
                  </a:lnTo>
                  <a:lnTo>
                    <a:pt x="160019" y="79248"/>
                  </a:lnTo>
                  <a:lnTo>
                    <a:pt x="143256" y="86868"/>
                  </a:lnTo>
                  <a:lnTo>
                    <a:pt x="128016" y="96012"/>
                  </a:lnTo>
                  <a:lnTo>
                    <a:pt x="114300" y="105156"/>
                  </a:lnTo>
                  <a:lnTo>
                    <a:pt x="100584" y="115824"/>
                  </a:lnTo>
                  <a:lnTo>
                    <a:pt x="88392" y="124968"/>
                  </a:lnTo>
                  <a:lnTo>
                    <a:pt x="76200" y="135636"/>
                  </a:lnTo>
                  <a:lnTo>
                    <a:pt x="65532" y="146304"/>
                  </a:lnTo>
                  <a:lnTo>
                    <a:pt x="47244" y="167640"/>
                  </a:lnTo>
                  <a:lnTo>
                    <a:pt x="39624" y="179832"/>
                  </a:lnTo>
                  <a:lnTo>
                    <a:pt x="32004" y="190500"/>
                  </a:lnTo>
                  <a:lnTo>
                    <a:pt x="25908" y="202692"/>
                  </a:lnTo>
                  <a:lnTo>
                    <a:pt x="16764" y="227076"/>
                  </a:lnTo>
                  <a:lnTo>
                    <a:pt x="13716" y="239268"/>
                  </a:lnTo>
                  <a:lnTo>
                    <a:pt x="12192" y="251460"/>
                  </a:lnTo>
                  <a:lnTo>
                    <a:pt x="12192" y="277368"/>
                  </a:lnTo>
                  <a:lnTo>
                    <a:pt x="25908" y="326136"/>
                  </a:lnTo>
                  <a:lnTo>
                    <a:pt x="47244" y="361188"/>
                  </a:lnTo>
                  <a:lnTo>
                    <a:pt x="56388" y="373380"/>
                  </a:lnTo>
                  <a:lnTo>
                    <a:pt x="88392" y="405384"/>
                  </a:lnTo>
                  <a:lnTo>
                    <a:pt x="128016" y="432816"/>
                  </a:lnTo>
                  <a:lnTo>
                    <a:pt x="175260" y="458724"/>
                  </a:lnTo>
                  <a:lnTo>
                    <a:pt x="193548" y="466344"/>
                  </a:lnTo>
                  <a:lnTo>
                    <a:pt x="210312" y="473964"/>
                  </a:lnTo>
                  <a:lnTo>
                    <a:pt x="248412" y="486156"/>
                  </a:lnTo>
                  <a:lnTo>
                    <a:pt x="288036" y="496824"/>
                  </a:lnTo>
                  <a:lnTo>
                    <a:pt x="330708" y="505968"/>
                  </a:lnTo>
                  <a:lnTo>
                    <a:pt x="396239" y="515112"/>
                  </a:lnTo>
                  <a:lnTo>
                    <a:pt x="419100" y="516636"/>
                  </a:lnTo>
                  <a:lnTo>
                    <a:pt x="611123" y="516636"/>
                  </a:lnTo>
                  <a:lnTo>
                    <a:pt x="603504" y="518160"/>
                  </a:lnTo>
                  <a:lnTo>
                    <a:pt x="536448" y="527304"/>
                  </a:lnTo>
                  <a:lnTo>
                    <a:pt x="490728" y="530352"/>
                  </a:lnTo>
                  <a:close/>
                </a:path>
                <a:path w="932814" h="530860">
                  <a:moveTo>
                    <a:pt x="611123" y="516636"/>
                  </a:moveTo>
                  <a:lnTo>
                    <a:pt x="512063" y="516636"/>
                  </a:lnTo>
                  <a:lnTo>
                    <a:pt x="534924" y="515112"/>
                  </a:lnTo>
                  <a:lnTo>
                    <a:pt x="601980" y="505968"/>
                  </a:lnTo>
                  <a:lnTo>
                    <a:pt x="623316" y="501396"/>
                  </a:lnTo>
                  <a:lnTo>
                    <a:pt x="643127" y="496824"/>
                  </a:lnTo>
                  <a:lnTo>
                    <a:pt x="664464" y="492252"/>
                  </a:lnTo>
                  <a:lnTo>
                    <a:pt x="720852" y="473964"/>
                  </a:lnTo>
                  <a:lnTo>
                    <a:pt x="772668" y="451104"/>
                  </a:lnTo>
                  <a:lnTo>
                    <a:pt x="787908" y="441960"/>
                  </a:lnTo>
                  <a:lnTo>
                    <a:pt x="803148" y="434340"/>
                  </a:lnTo>
                  <a:lnTo>
                    <a:pt x="816864" y="423672"/>
                  </a:lnTo>
                  <a:lnTo>
                    <a:pt x="844296" y="405384"/>
                  </a:lnTo>
                  <a:lnTo>
                    <a:pt x="876300" y="373380"/>
                  </a:lnTo>
                  <a:lnTo>
                    <a:pt x="885444" y="362712"/>
                  </a:lnTo>
                  <a:lnTo>
                    <a:pt x="900684" y="338328"/>
                  </a:lnTo>
                  <a:lnTo>
                    <a:pt x="905256" y="327660"/>
                  </a:lnTo>
                  <a:lnTo>
                    <a:pt x="911352" y="315468"/>
                  </a:lnTo>
                  <a:lnTo>
                    <a:pt x="917448" y="291084"/>
                  </a:lnTo>
                  <a:lnTo>
                    <a:pt x="918972" y="277368"/>
                  </a:lnTo>
                  <a:lnTo>
                    <a:pt x="920496" y="265176"/>
                  </a:lnTo>
                  <a:lnTo>
                    <a:pt x="918972" y="252984"/>
                  </a:lnTo>
                  <a:lnTo>
                    <a:pt x="917448" y="239268"/>
                  </a:lnTo>
                  <a:lnTo>
                    <a:pt x="911352" y="214884"/>
                  </a:lnTo>
                  <a:lnTo>
                    <a:pt x="906779" y="202692"/>
                  </a:lnTo>
                  <a:lnTo>
                    <a:pt x="900684" y="190500"/>
                  </a:lnTo>
                  <a:lnTo>
                    <a:pt x="893064" y="179832"/>
                  </a:lnTo>
                  <a:lnTo>
                    <a:pt x="885444" y="167640"/>
                  </a:lnTo>
                  <a:lnTo>
                    <a:pt x="867156" y="146304"/>
                  </a:lnTo>
                  <a:lnTo>
                    <a:pt x="854964" y="135636"/>
                  </a:lnTo>
                  <a:lnTo>
                    <a:pt x="844296" y="124968"/>
                  </a:lnTo>
                  <a:lnTo>
                    <a:pt x="830579" y="115824"/>
                  </a:lnTo>
                  <a:lnTo>
                    <a:pt x="818388" y="105156"/>
                  </a:lnTo>
                  <a:lnTo>
                    <a:pt x="803148" y="96012"/>
                  </a:lnTo>
                  <a:lnTo>
                    <a:pt x="787908" y="88392"/>
                  </a:lnTo>
                  <a:lnTo>
                    <a:pt x="772668" y="79248"/>
                  </a:lnTo>
                  <a:lnTo>
                    <a:pt x="739140" y="64007"/>
                  </a:lnTo>
                  <a:lnTo>
                    <a:pt x="684275" y="44195"/>
                  </a:lnTo>
                  <a:lnTo>
                    <a:pt x="644652" y="32004"/>
                  </a:lnTo>
                  <a:lnTo>
                    <a:pt x="534924" y="15240"/>
                  </a:lnTo>
                  <a:lnTo>
                    <a:pt x="512063" y="13716"/>
                  </a:lnTo>
                  <a:lnTo>
                    <a:pt x="489204" y="13716"/>
                  </a:lnTo>
                  <a:lnTo>
                    <a:pt x="466344" y="12192"/>
                  </a:lnTo>
                  <a:lnTo>
                    <a:pt x="603504" y="12192"/>
                  </a:lnTo>
                  <a:lnTo>
                    <a:pt x="624839" y="15240"/>
                  </a:lnTo>
                  <a:lnTo>
                    <a:pt x="667512" y="25907"/>
                  </a:lnTo>
                  <a:lnTo>
                    <a:pt x="707136" y="38100"/>
                  </a:lnTo>
                  <a:lnTo>
                    <a:pt x="762000" y="59436"/>
                  </a:lnTo>
                  <a:lnTo>
                    <a:pt x="794004" y="76200"/>
                  </a:lnTo>
                  <a:lnTo>
                    <a:pt x="810768" y="85344"/>
                  </a:lnTo>
                  <a:lnTo>
                    <a:pt x="851916" y="115824"/>
                  </a:lnTo>
                  <a:lnTo>
                    <a:pt x="885444" y="147828"/>
                  </a:lnTo>
                  <a:lnTo>
                    <a:pt x="911352" y="184404"/>
                  </a:lnTo>
                  <a:lnTo>
                    <a:pt x="917448" y="198120"/>
                  </a:lnTo>
                  <a:lnTo>
                    <a:pt x="923544" y="210312"/>
                  </a:lnTo>
                  <a:lnTo>
                    <a:pt x="932688" y="251460"/>
                  </a:lnTo>
                  <a:lnTo>
                    <a:pt x="932688" y="278892"/>
                  </a:lnTo>
                  <a:lnTo>
                    <a:pt x="923544" y="318516"/>
                  </a:lnTo>
                  <a:lnTo>
                    <a:pt x="896112" y="368808"/>
                  </a:lnTo>
                  <a:lnTo>
                    <a:pt x="864108" y="403860"/>
                  </a:lnTo>
                  <a:lnTo>
                    <a:pt x="824484" y="434340"/>
                  </a:lnTo>
                  <a:lnTo>
                    <a:pt x="810768" y="445008"/>
                  </a:lnTo>
                  <a:lnTo>
                    <a:pt x="795527" y="452628"/>
                  </a:lnTo>
                  <a:lnTo>
                    <a:pt x="762000" y="470916"/>
                  </a:lnTo>
                  <a:lnTo>
                    <a:pt x="725424" y="486156"/>
                  </a:lnTo>
                  <a:lnTo>
                    <a:pt x="707136" y="492252"/>
                  </a:lnTo>
                  <a:lnTo>
                    <a:pt x="667512" y="504444"/>
                  </a:lnTo>
                  <a:lnTo>
                    <a:pt x="646175" y="509016"/>
                  </a:lnTo>
                  <a:lnTo>
                    <a:pt x="626364" y="513588"/>
                  </a:lnTo>
                  <a:lnTo>
                    <a:pt x="611123" y="516636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3391869" y="5751044"/>
            <a:ext cx="4756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444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Notify Session Status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2945892" y="4174235"/>
            <a:ext cx="2350135" cy="1823085"/>
            <a:chOff x="2945892" y="4174235"/>
            <a:chExt cx="2350135" cy="1823085"/>
          </a:xfrm>
        </p:grpSpPr>
        <p:sp>
          <p:nvSpPr>
            <p:cNvPr id="72" name="object 72" descr=""/>
            <p:cNvSpPr/>
            <p:nvPr/>
          </p:nvSpPr>
          <p:spPr>
            <a:xfrm>
              <a:off x="4091940" y="5359907"/>
              <a:ext cx="1203960" cy="637540"/>
            </a:xfrm>
            <a:custGeom>
              <a:avLst/>
              <a:gdLst/>
              <a:ahLst/>
              <a:cxnLst/>
              <a:rect l="l" t="t" r="r" b="b"/>
              <a:pathLst>
                <a:path w="1203960" h="637539">
                  <a:moveTo>
                    <a:pt x="1137929" y="42642"/>
                  </a:moveTo>
                  <a:lnTo>
                    <a:pt x="1152144" y="0"/>
                  </a:lnTo>
                  <a:lnTo>
                    <a:pt x="1203960" y="16764"/>
                  </a:lnTo>
                  <a:lnTo>
                    <a:pt x="1200404" y="27432"/>
                  </a:lnTo>
                  <a:lnTo>
                    <a:pt x="1167384" y="27432"/>
                  </a:lnTo>
                  <a:lnTo>
                    <a:pt x="1137929" y="42642"/>
                  </a:lnTo>
                  <a:close/>
                </a:path>
                <a:path w="1203960" h="637539">
                  <a:moveTo>
                    <a:pt x="1145120" y="53443"/>
                  </a:moveTo>
                  <a:lnTo>
                    <a:pt x="1135380" y="50292"/>
                  </a:lnTo>
                  <a:lnTo>
                    <a:pt x="1137929" y="42642"/>
                  </a:lnTo>
                  <a:lnTo>
                    <a:pt x="1167384" y="27432"/>
                  </a:lnTo>
                  <a:lnTo>
                    <a:pt x="1171956" y="39624"/>
                  </a:lnTo>
                  <a:lnTo>
                    <a:pt x="1145120" y="53443"/>
                  </a:lnTo>
                  <a:close/>
                </a:path>
                <a:path w="1203960" h="637539">
                  <a:moveTo>
                    <a:pt x="1187196" y="67056"/>
                  </a:moveTo>
                  <a:lnTo>
                    <a:pt x="1145120" y="53443"/>
                  </a:lnTo>
                  <a:lnTo>
                    <a:pt x="1171956" y="39624"/>
                  </a:lnTo>
                  <a:lnTo>
                    <a:pt x="1167384" y="27432"/>
                  </a:lnTo>
                  <a:lnTo>
                    <a:pt x="1200404" y="27432"/>
                  </a:lnTo>
                  <a:lnTo>
                    <a:pt x="1187196" y="67056"/>
                  </a:lnTo>
                  <a:close/>
                </a:path>
                <a:path w="1203960" h="637539">
                  <a:moveTo>
                    <a:pt x="115196" y="583832"/>
                  </a:moveTo>
                  <a:lnTo>
                    <a:pt x="109901" y="573521"/>
                  </a:lnTo>
                  <a:lnTo>
                    <a:pt x="1137929" y="42642"/>
                  </a:lnTo>
                  <a:lnTo>
                    <a:pt x="1135380" y="50292"/>
                  </a:lnTo>
                  <a:lnTo>
                    <a:pt x="1145120" y="53443"/>
                  </a:lnTo>
                  <a:lnTo>
                    <a:pt x="115196" y="583832"/>
                  </a:lnTo>
                  <a:close/>
                </a:path>
                <a:path w="1203960" h="637539">
                  <a:moveTo>
                    <a:pt x="0" y="637032"/>
                  </a:moveTo>
                  <a:lnTo>
                    <a:pt x="83820" y="522732"/>
                  </a:lnTo>
                  <a:lnTo>
                    <a:pt x="109901" y="573521"/>
                  </a:lnTo>
                  <a:lnTo>
                    <a:pt x="99060" y="579120"/>
                  </a:lnTo>
                  <a:lnTo>
                    <a:pt x="103631" y="589787"/>
                  </a:lnTo>
                  <a:lnTo>
                    <a:pt x="118254" y="589787"/>
                  </a:lnTo>
                  <a:lnTo>
                    <a:pt x="141731" y="635508"/>
                  </a:lnTo>
                  <a:lnTo>
                    <a:pt x="0" y="637032"/>
                  </a:lnTo>
                  <a:close/>
                </a:path>
                <a:path w="1203960" h="637539">
                  <a:moveTo>
                    <a:pt x="103631" y="589787"/>
                  </a:moveTo>
                  <a:lnTo>
                    <a:pt x="99060" y="579120"/>
                  </a:lnTo>
                  <a:lnTo>
                    <a:pt x="109901" y="573521"/>
                  </a:lnTo>
                  <a:lnTo>
                    <a:pt x="115196" y="583832"/>
                  </a:lnTo>
                  <a:lnTo>
                    <a:pt x="103631" y="589787"/>
                  </a:lnTo>
                  <a:close/>
                </a:path>
                <a:path w="1203960" h="637539">
                  <a:moveTo>
                    <a:pt x="118254" y="589787"/>
                  </a:moveTo>
                  <a:lnTo>
                    <a:pt x="103631" y="589787"/>
                  </a:lnTo>
                  <a:lnTo>
                    <a:pt x="115196" y="583832"/>
                  </a:lnTo>
                  <a:lnTo>
                    <a:pt x="118254" y="589787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76150" y="4230068"/>
              <a:ext cx="180289" cy="75231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55401" y="4180331"/>
              <a:ext cx="365415" cy="1066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45892" y="4174235"/>
              <a:ext cx="1385316" cy="595883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2945892" y="4174235"/>
              <a:ext cx="1385570" cy="596265"/>
            </a:xfrm>
            <a:custGeom>
              <a:avLst/>
              <a:gdLst/>
              <a:ahLst/>
              <a:cxnLst/>
              <a:rect l="l" t="t" r="r" b="b"/>
              <a:pathLst>
                <a:path w="1385570" h="596264">
                  <a:moveTo>
                    <a:pt x="763524" y="594360"/>
                  </a:moveTo>
                  <a:lnTo>
                    <a:pt x="621792" y="594360"/>
                  </a:lnTo>
                  <a:lnTo>
                    <a:pt x="588264" y="591312"/>
                  </a:lnTo>
                  <a:lnTo>
                    <a:pt x="553211" y="589788"/>
                  </a:lnTo>
                  <a:lnTo>
                    <a:pt x="521208" y="586740"/>
                  </a:lnTo>
                  <a:lnTo>
                    <a:pt x="423672" y="573024"/>
                  </a:lnTo>
                  <a:lnTo>
                    <a:pt x="393192" y="566928"/>
                  </a:lnTo>
                  <a:lnTo>
                    <a:pt x="364235" y="559308"/>
                  </a:lnTo>
                  <a:lnTo>
                    <a:pt x="335280" y="553212"/>
                  </a:lnTo>
                  <a:lnTo>
                    <a:pt x="307848" y="545592"/>
                  </a:lnTo>
                  <a:lnTo>
                    <a:pt x="280416" y="536448"/>
                  </a:lnTo>
                  <a:lnTo>
                    <a:pt x="254508" y="528828"/>
                  </a:lnTo>
                  <a:lnTo>
                    <a:pt x="228600" y="519683"/>
                  </a:lnTo>
                  <a:lnTo>
                    <a:pt x="204216" y="509016"/>
                  </a:lnTo>
                  <a:lnTo>
                    <a:pt x="181356" y="499872"/>
                  </a:lnTo>
                  <a:lnTo>
                    <a:pt x="138683" y="477012"/>
                  </a:lnTo>
                  <a:lnTo>
                    <a:pt x="102108" y="454152"/>
                  </a:lnTo>
                  <a:lnTo>
                    <a:pt x="70104" y="428244"/>
                  </a:lnTo>
                  <a:lnTo>
                    <a:pt x="54864" y="416052"/>
                  </a:lnTo>
                  <a:lnTo>
                    <a:pt x="42672" y="402336"/>
                  </a:lnTo>
                  <a:lnTo>
                    <a:pt x="32004" y="388620"/>
                  </a:lnTo>
                  <a:lnTo>
                    <a:pt x="22859" y="373380"/>
                  </a:lnTo>
                  <a:lnTo>
                    <a:pt x="13716" y="359664"/>
                  </a:lnTo>
                  <a:lnTo>
                    <a:pt x="7619" y="344424"/>
                  </a:lnTo>
                  <a:lnTo>
                    <a:pt x="3048" y="329183"/>
                  </a:lnTo>
                  <a:lnTo>
                    <a:pt x="0" y="313944"/>
                  </a:lnTo>
                  <a:lnTo>
                    <a:pt x="0" y="281940"/>
                  </a:lnTo>
                  <a:lnTo>
                    <a:pt x="3048" y="266700"/>
                  </a:lnTo>
                  <a:lnTo>
                    <a:pt x="7619" y="251460"/>
                  </a:lnTo>
                  <a:lnTo>
                    <a:pt x="13716" y="236220"/>
                  </a:lnTo>
                  <a:lnTo>
                    <a:pt x="22859" y="222504"/>
                  </a:lnTo>
                  <a:lnTo>
                    <a:pt x="32004" y="207264"/>
                  </a:lnTo>
                  <a:lnTo>
                    <a:pt x="70104" y="166116"/>
                  </a:lnTo>
                  <a:lnTo>
                    <a:pt x="102108" y="141732"/>
                  </a:lnTo>
                  <a:lnTo>
                    <a:pt x="138683" y="117348"/>
                  </a:lnTo>
                  <a:lnTo>
                    <a:pt x="181356" y="96012"/>
                  </a:lnTo>
                  <a:lnTo>
                    <a:pt x="252983" y="67056"/>
                  </a:lnTo>
                  <a:lnTo>
                    <a:pt x="306324" y="50291"/>
                  </a:lnTo>
                  <a:lnTo>
                    <a:pt x="364235" y="35052"/>
                  </a:lnTo>
                  <a:lnTo>
                    <a:pt x="423672" y="22860"/>
                  </a:lnTo>
                  <a:lnTo>
                    <a:pt x="519683" y="9144"/>
                  </a:lnTo>
                  <a:lnTo>
                    <a:pt x="588264" y="3048"/>
                  </a:lnTo>
                  <a:lnTo>
                    <a:pt x="656843" y="0"/>
                  </a:lnTo>
                  <a:lnTo>
                    <a:pt x="728472" y="0"/>
                  </a:lnTo>
                  <a:lnTo>
                    <a:pt x="797051" y="3048"/>
                  </a:lnTo>
                  <a:lnTo>
                    <a:pt x="864108" y="9144"/>
                  </a:lnTo>
                  <a:lnTo>
                    <a:pt x="886459" y="12191"/>
                  </a:lnTo>
                  <a:lnTo>
                    <a:pt x="693419" y="12191"/>
                  </a:lnTo>
                  <a:lnTo>
                    <a:pt x="656843" y="13716"/>
                  </a:lnTo>
                  <a:lnTo>
                    <a:pt x="623316" y="13716"/>
                  </a:lnTo>
                  <a:lnTo>
                    <a:pt x="588264" y="16764"/>
                  </a:lnTo>
                  <a:lnTo>
                    <a:pt x="554735" y="18288"/>
                  </a:lnTo>
                  <a:lnTo>
                    <a:pt x="426719" y="35052"/>
                  </a:lnTo>
                  <a:lnTo>
                    <a:pt x="367283" y="47244"/>
                  </a:lnTo>
                  <a:lnTo>
                    <a:pt x="283464" y="70104"/>
                  </a:lnTo>
                  <a:lnTo>
                    <a:pt x="233172" y="88391"/>
                  </a:lnTo>
                  <a:lnTo>
                    <a:pt x="187451" y="108204"/>
                  </a:lnTo>
                  <a:lnTo>
                    <a:pt x="166116" y="117348"/>
                  </a:lnTo>
                  <a:lnTo>
                    <a:pt x="146304" y="129540"/>
                  </a:lnTo>
                  <a:lnTo>
                    <a:pt x="126491" y="140208"/>
                  </a:lnTo>
                  <a:lnTo>
                    <a:pt x="109727" y="152400"/>
                  </a:lnTo>
                  <a:lnTo>
                    <a:pt x="92964" y="163067"/>
                  </a:lnTo>
                  <a:lnTo>
                    <a:pt x="77724" y="176783"/>
                  </a:lnTo>
                  <a:lnTo>
                    <a:pt x="64008" y="188975"/>
                  </a:lnTo>
                  <a:lnTo>
                    <a:pt x="33527" y="228600"/>
                  </a:lnTo>
                  <a:lnTo>
                    <a:pt x="15240" y="269748"/>
                  </a:lnTo>
                  <a:lnTo>
                    <a:pt x="12191" y="297180"/>
                  </a:lnTo>
                  <a:lnTo>
                    <a:pt x="13716" y="310896"/>
                  </a:lnTo>
                  <a:lnTo>
                    <a:pt x="15240" y="326136"/>
                  </a:lnTo>
                  <a:lnTo>
                    <a:pt x="41148" y="381000"/>
                  </a:lnTo>
                  <a:lnTo>
                    <a:pt x="77724" y="419100"/>
                  </a:lnTo>
                  <a:lnTo>
                    <a:pt x="108204" y="443483"/>
                  </a:lnTo>
                  <a:lnTo>
                    <a:pt x="144780" y="466344"/>
                  </a:lnTo>
                  <a:lnTo>
                    <a:pt x="208788" y="498348"/>
                  </a:lnTo>
                  <a:lnTo>
                    <a:pt x="257556" y="516636"/>
                  </a:lnTo>
                  <a:lnTo>
                    <a:pt x="283464" y="524256"/>
                  </a:lnTo>
                  <a:lnTo>
                    <a:pt x="310896" y="533400"/>
                  </a:lnTo>
                  <a:lnTo>
                    <a:pt x="338327" y="541020"/>
                  </a:lnTo>
                  <a:lnTo>
                    <a:pt x="367283" y="547116"/>
                  </a:lnTo>
                  <a:lnTo>
                    <a:pt x="396240" y="554736"/>
                  </a:lnTo>
                  <a:lnTo>
                    <a:pt x="426719" y="559308"/>
                  </a:lnTo>
                  <a:lnTo>
                    <a:pt x="457200" y="565404"/>
                  </a:lnTo>
                  <a:lnTo>
                    <a:pt x="489204" y="569975"/>
                  </a:lnTo>
                  <a:lnTo>
                    <a:pt x="588264" y="579120"/>
                  </a:lnTo>
                  <a:lnTo>
                    <a:pt x="656843" y="582167"/>
                  </a:lnTo>
                  <a:lnTo>
                    <a:pt x="897636" y="582167"/>
                  </a:lnTo>
                  <a:lnTo>
                    <a:pt x="865632" y="586740"/>
                  </a:lnTo>
                  <a:lnTo>
                    <a:pt x="832104" y="589788"/>
                  </a:lnTo>
                  <a:lnTo>
                    <a:pt x="797051" y="591312"/>
                  </a:lnTo>
                  <a:lnTo>
                    <a:pt x="763524" y="594360"/>
                  </a:lnTo>
                  <a:close/>
                </a:path>
                <a:path w="1385570" h="596264">
                  <a:moveTo>
                    <a:pt x="897636" y="582167"/>
                  </a:moveTo>
                  <a:lnTo>
                    <a:pt x="728472" y="582167"/>
                  </a:lnTo>
                  <a:lnTo>
                    <a:pt x="797051" y="579120"/>
                  </a:lnTo>
                  <a:lnTo>
                    <a:pt x="896111" y="569975"/>
                  </a:lnTo>
                  <a:lnTo>
                    <a:pt x="928116" y="565404"/>
                  </a:lnTo>
                  <a:lnTo>
                    <a:pt x="958596" y="559308"/>
                  </a:lnTo>
                  <a:lnTo>
                    <a:pt x="989075" y="554736"/>
                  </a:lnTo>
                  <a:lnTo>
                    <a:pt x="1018032" y="547116"/>
                  </a:lnTo>
                  <a:lnTo>
                    <a:pt x="1046988" y="541020"/>
                  </a:lnTo>
                  <a:lnTo>
                    <a:pt x="1101851" y="525780"/>
                  </a:lnTo>
                  <a:lnTo>
                    <a:pt x="1152143" y="507492"/>
                  </a:lnTo>
                  <a:lnTo>
                    <a:pt x="1197864" y="487680"/>
                  </a:lnTo>
                  <a:lnTo>
                    <a:pt x="1258824" y="455675"/>
                  </a:lnTo>
                  <a:lnTo>
                    <a:pt x="1292351" y="431292"/>
                  </a:lnTo>
                  <a:lnTo>
                    <a:pt x="1331976" y="393192"/>
                  </a:lnTo>
                  <a:lnTo>
                    <a:pt x="1342643" y="381000"/>
                  </a:lnTo>
                  <a:lnTo>
                    <a:pt x="1365504" y="339852"/>
                  </a:lnTo>
                  <a:lnTo>
                    <a:pt x="1373124" y="298704"/>
                  </a:lnTo>
                  <a:lnTo>
                    <a:pt x="1371600" y="283464"/>
                  </a:lnTo>
                  <a:lnTo>
                    <a:pt x="1359408" y="242316"/>
                  </a:lnTo>
                  <a:lnTo>
                    <a:pt x="1333500" y="201167"/>
                  </a:lnTo>
                  <a:lnTo>
                    <a:pt x="1292351" y="164591"/>
                  </a:lnTo>
                  <a:lnTo>
                    <a:pt x="1258824" y="140208"/>
                  </a:lnTo>
                  <a:lnTo>
                    <a:pt x="1219200" y="118872"/>
                  </a:lnTo>
                  <a:lnTo>
                    <a:pt x="1175004" y="97536"/>
                  </a:lnTo>
                  <a:lnTo>
                    <a:pt x="1127759" y="79248"/>
                  </a:lnTo>
                  <a:lnTo>
                    <a:pt x="1046988" y="54864"/>
                  </a:lnTo>
                  <a:lnTo>
                    <a:pt x="989075" y="41148"/>
                  </a:lnTo>
                  <a:lnTo>
                    <a:pt x="864108" y="21336"/>
                  </a:lnTo>
                  <a:lnTo>
                    <a:pt x="797051" y="16764"/>
                  </a:lnTo>
                  <a:lnTo>
                    <a:pt x="762000" y="13716"/>
                  </a:lnTo>
                  <a:lnTo>
                    <a:pt x="728472" y="13716"/>
                  </a:lnTo>
                  <a:lnTo>
                    <a:pt x="693419" y="12191"/>
                  </a:lnTo>
                  <a:lnTo>
                    <a:pt x="886459" y="12191"/>
                  </a:lnTo>
                  <a:lnTo>
                    <a:pt x="961643" y="22860"/>
                  </a:lnTo>
                  <a:lnTo>
                    <a:pt x="1021080" y="35052"/>
                  </a:lnTo>
                  <a:lnTo>
                    <a:pt x="1104900" y="57912"/>
                  </a:lnTo>
                  <a:lnTo>
                    <a:pt x="1156716" y="76200"/>
                  </a:lnTo>
                  <a:lnTo>
                    <a:pt x="1203959" y="96012"/>
                  </a:lnTo>
                  <a:lnTo>
                    <a:pt x="1245108" y="117348"/>
                  </a:lnTo>
                  <a:lnTo>
                    <a:pt x="1283208" y="141732"/>
                  </a:lnTo>
                  <a:lnTo>
                    <a:pt x="1315211" y="166116"/>
                  </a:lnTo>
                  <a:lnTo>
                    <a:pt x="1342643" y="193548"/>
                  </a:lnTo>
                  <a:lnTo>
                    <a:pt x="1377696" y="251460"/>
                  </a:lnTo>
                  <a:lnTo>
                    <a:pt x="1385316" y="297180"/>
                  </a:lnTo>
                  <a:lnTo>
                    <a:pt x="1385316" y="312420"/>
                  </a:lnTo>
                  <a:lnTo>
                    <a:pt x="1371600" y="358140"/>
                  </a:lnTo>
                  <a:lnTo>
                    <a:pt x="1342643" y="402336"/>
                  </a:lnTo>
                  <a:lnTo>
                    <a:pt x="1315211" y="428244"/>
                  </a:lnTo>
                  <a:lnTo>
                    <a:pt x="1299972" y="441960"/>
                  </a:lnTo>
                  <a:lnTo>
                    <a:pt x="1264919" y="466344"/>
                  </a:lnTo>
                  <a:lnTo>
                    <a:pt x="1225296" y="489204"/>
                  </a:lnTo>
                  <a:lnTo>
                    <a:pt x="1181100" y="509016"/>
                  </a:lnTo>
                  <a:lnTo>
                    <a:pt x="1156716" y="519683"/>
                  </a:lnTo>
                  <a:lnTo>
                    <a:pt x="1130808" y="528828"/>
                  </a:lnTo>
                  <a:lnTo>
                    <a:pt x="1104900" y="536448"/>
                  </a:lnTo>
                  <a:lnTo>
                    <a:pt x="1078992" y="545592"/>
                  </a:lnTo>
                  <a:lnTo>
                    <a:pt x="1050035" y="553212"/>
                  </a:lnTo>
                  <a:lnTo>
                    <a:pt x="1021080" y="559308"/>
                  </a:lnTo>
                  <a:lnTo>
                    <a:pt x="992124" y="566928"/>
                  </a:lnTo>
                  <a:lnTo>
                    <a:pt x="961643" y="573024"/>
                  </a:lnTo>
                  <a:lnTo>
                    <a:pt x="897636" y="582167"/>
                  </a:lnTo>
                  <a:close/>
                </a:path>
                <a:path w="1385570" h="596264">
                  <a:moveTo>
                    <a:pt x="693419" y="595883"/>
                  </a:moveTo>
                  <a:lnTo>
                    <a:pt x="656843" y="594360"/>
                  </a:lnTo>
                  <a:lnTo>
                    <a:pt x="728472" y="594360"/>
                  </a:lnTo>
                  <a:lnTo>
                    <a:pt x="693419" y="595883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3247096" y="4227038"/>
            <a:ext cx="78232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415" marR="5080" indent="-63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</a:t>
            </a:r>
            <a:r>
              <a:rPr dirty="0" sz="1000" spc="-20">
                <a:latin typeface="Arial"/>
                <a:cs typeface="Arial"/>
              </a:rPr>
              <a:t> User </a:t>
            </a:r>
            <a:r>
              <a:rPr dirty="0" sz="1000" spc="-10">
                <a:latin typeface="Arial"/>
                <a:cs typeface="Arial"/>
              </a:rPr>
              <a:t>Registration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/ </a:t>
            </a:r>
            <a:r>
              <a:rPr dirty="0" sz="1000" spc="-10">
                <a:latin typeface="Arial"/>
                <a:cs typeface="Arial"/>
              </a:rPr>
              <a:t>Identification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5009388" y="3951732"/>
            <a:ext cx="1217930" cy="596265"/>
            <a:chOff x="5009388" y="3951732"/>
            <a:chExt cx="1217930" cy="596265"/>
          </a:xfrm>
        </p:grpSpPr>
        <p:pic>
          <p:nvPicPr>
            <p:cNvPr id="79" name="object 7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33487" y="3975230"/>
              <a:ext cx="281127" cy="101469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14701" y="3957827"/>
              <a:ext cx="415769" cy="42672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71111" y="4013532"/>
              <a:ext cx="131751" cy="63167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009388" y="3951732"/>
              <a:ext cx="1217676" cy="595883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5009388" y="3951732"/>
              <a:ext cx="1217930" cy="596265"/>
            </a:xfrm>
            <a:custGeom>
              <a:avLst/>
              <a:gdLst/>
              <a:ahLst/>
              <a:cxnLst/>
              <a:rect l="l" t="t" r="r" b="b"/>
              <a:pathLst>
                <a:path w="1217929" h="596264">
                  <a:moveTo>
                    <a:pt x="640080" y="595883"/>
                  </a:moveTo>
                  <a:lnTo>
                    <a:pt x="577596" y="595883"/>
                  </a:lnTo>
                  <a:lnTo>
                    <a:pt x="516635" y="592835"/>
                  </a:lnTo>
                  <a:lnTo>
                    <a:pt x="457200" y="586740"/>
                  </a:lnTo>
                  <a:lnTo>
                    <a:pt x="373380" y="573024"/>
                  </a:lnTo>
                  <a:lnTo>
                    <a:pt x="320040" y="560832"/>
                  </a:lnTo>
                  <a:lnTo>
                    <a:pt x="269748" y="545592"/>
                  </a:lnTo>
                  <a:lnTo>
                    <a:pt x="222504" y="528827"/>
                  </a:lnTo>
                  <a:lnTo>
                    <a:pt x="179832" y="509016"/>
                  </a:lnTo>
                  <a:lnTo>
                    <a:pt x="160019" y="499871"/>
                  </a:lnTo>
                  <a:lnTo>
                    <a:pt x="140208" y="489203"/>
                  </a:lnTo>
                  <a:lnTo>
                    <a:pt x="121919" y="477011"/>
                  </a:lnTo>
                  <a:lnTo>
                    <a:pt x="105156" y="466343"/>
                  </a:lnTo>
                  <a:lnTo>
                    <a:pt x="74676" y="441959"/>
                  </a:lnTo>
                  <a:lnTo>
                    <a:pt x="48767" y="416051"/>
                  </a:lnTo>
                  <a:lnTo>
                    <a:pt x="27432" y="388619"/>
                  </a:lnTo>
                  <a:lnTo>
                    <a:pt x="19812" y="373379"/>
                  </a:lnTo>
                  <a:lnTo>
                    <a:pt x="12192" y="359664"/>
                  </a:lnTo>
                  <a:lnTo>
                    <a:pt x="3048" y="329183"/>
                  </a:lnTo>
                  <a:lnTo>
                    <a:pt x="0" y="313943"/>
                  </a:lnTo>
                  <a:lnTo>
                    <a:pt x="0" y="283464"/>
                  </a:lnTo>
                  <a:lnTo>
                    <a:pt x="12192" y="237743"/>
                  </a:lnTo>
                  <a:lnTo>
                    <a:pt x="38100" y="193548"/>
                  </a:lnTo>
                  <a:lnTo>
                    <a:pt x="74676" y="153924"/>
                  </a:lnTo>
                  <a:lnTo>
                    <a:pt x="105156" y="129540"/>
                  </a:lnTo>
                  <a:lnTo>
                    <a:pt x="121919" y="118871"/>
                  </a:lnTo>
                  <a:lnTo>
                    <a:pt x="140208" y="106679"/>
                  </a:lnTo>
                  <a:lnTo>
                    <a:pt x="160019" y="96011"/>
                  </a:lnTo>
                  <a:lnTo>
                    <a:pt x="179832" y="86867"/>
                  </a:lnTo>
                  <a:lnTo>
                    <a:pt x="201167" y="76200"/>
                  </a:lnTo>
                  <a:lnTo>
                    <a:pt x="245364" y="57911"/>
                  </a:lnTo>
                  <a:lnTo>
                    <a:pt x="294132" y="42671"/>
                  </a:lnTo>
                  <a:lnTo>
                    <a:pt x="345948" y="28956"/>
                  </a:lnTo>
                  <a:lnTo>
                    <a:pt x="457200" y="9143"/>
                  </a:lnTo>
                  <a:lnTo>
                    <a:pt x="516635" y="3048"/>
                  </a:lnTo>
                  <a:lnTo>
                    <a:pt x="577596" y="0"/>
                  </a:lnTo>
                  <a:lnTo>
                    <a:pt x="640080" y="0"/>
                  </a:lnTo>
                  <a:lnTo>
                    <a:pt x="701040" y="3048"/>
                  </a:lnTo>
                  <a:lnTo>
                    <a:pt x="760476" y="9143"/>
                  </a:lnTo>
                  <a:lnTo>
                    <a:pt x="789432" y="13716"/>
                  </a:lnTo>
                  <a:lnTo>
                    <a:pt x="577596" y="13716"/>
                  </a:lnTo>
                  <a:lnTo>
                    <a:pt x="487680" y="18287"/>
                  </a:lnTo>
                  <a:lnTo>
                    <a:pt x="374904" y="35051"/>
                  </a:lnTo>
                  <a:lnTo>
                    <a:pt x="323088" y="47243"/>
                  </a:lnTo>
                  <a:lnTo>
                    <a:pt x="249935" y="70103"/>
                  </a:lnTo>
                  <a:lnTo>
                    <a:pt x="228600" y="79248"/>
                  </a:lnTo>
                  <a:lnTo>
                    <a:pt x="205740" y="88391"/>
                  </a:lnTo>
                  <a:lnTo>
                    <a:pt x="185928" y="97535"/>
                  </a:lnTo>
                  <a:lnTo>
                    <a:pt x="166116" y="108203"/>
                  </a:lnTo>
                  <a:lnTo>
                    <a:pt x="147828" y="117348"/>
                  </a:lnTo>
                  <a:lnTo>
                    <a:pt x="129540" y="129540"/>
                  </a:lnTo>
                  <a:lnTo>
                    <a:pt x="112776" y="140208"/>
                  </a:lnTo>
                  <a:lnTo>
                    <a:pt x="97535" y="152400"/>
                  </a:lnTo>
                  <a:lnTo>
                    <a:pt x="83819" y="163067"/>
                  </a:lnTo>
                  <a:lnTo>
                    <a:pt x="57912" y="188975"/>
                  </a:lnTo>
                  <a:lnTo>
                    <a:pt x="48767" y="201167"/>
                  </a:lnTo>
                  <a:lnTo>
                    <a:pt x="38100" y="214883"/>
                  </a:lnTo>
                  <a:lnTo>
                    <a:pt x="19812" y="254508"/>
                  </a:lnTo>
                  <a:lnTo>
                    <a:pt x="12192" y="297179"/>
                  </a:lnTo>
                  <a:lnTo>
                    <a:pt x="13716" y="312419"/>
                  </a:lnTo>
                  <a:lnTo>
                    <a:pt x="24383" y="353567"/>
                  </a:lnTo>
                  <a:lnTo>
                    <a:pt x="47244" y="394716"/>
                  </a:lnTo>
                  <a:lnTo>
                    <a:pt x="82296" y="431292"/>
                  </a:lnTo>
                  <a:lnTo>
                    <a:pt x="112776" y="455675"/>
                  </a:lnTo>
                  <a:lnTo>
                    <a:pt x="146304" y="477011"/>
                  </a:lnTo>
                  <a:lnTo>
                    <a:pt x="185928" y="498348"/>
                  </a:lnTo>
                  <a:lnTo>
                    <a:pt x="227076" y="516635"/>
                  </a:lnTo>
                  <a:lnTo>
                    <a:pt x="323088" y="548640"/>
                  </a:lnTo>
                  <a:lnTo>
                    <a:pt x="374904" y="560832"/>
                  </a:lnTo>
                  <a:lnTo>
                    <a:pt x="458724" y="574548"/>
                  </a:lnTo>
                  <a:lnTo>
                    <a:pt x="577596" y="582167"/>
                  </a:lnTo>
                  <a:lnTo>
                    <a:pt x="789432" y="582167"/>
                  </a:lnTo>
                  <a:lnTo>
                    <a:pt x="760476" y="586740"/>
                  </a:lnTo>
                  <a:lnTo>
                    <a:pt x="701040" y="592835"/>
                  </a:lnTo>
                  <a:lnTo>
                    <a:pt x="640080" y="595883"/>
                  </a:lnTo>
                  <a:close/>
                </a:path>
                <a:path w="1217929" h="596264">
                  <a:moveTo>
                    <a:pt x="789432" y="582167"/>
                  </a:moveTo>
                  <a:lnTo>
                    <a:pt x="640080" y="582167"/>
                  </a:lnTo>
                  <a:lnTo>
                    <a:pt x="729996" y="577595"/>
                  </a:lnTo>
                  <a:lnTo>
                    <a:pt x="758951" y="574548"/>
                  </a:lnTo>
                  <a:lnTo>
                    <a:pt x="815340" y="565403"/>
                  </a:lnTo>
                  <a:lnTo>
                    <a:pt x="868680" y="554735"/>
                  </a:lnTo>
                  <a:lnTo>
                    <a:pt x="943356" y="533400"/>
                  </a:lnTo>
                  <a:lnTo>
                    <a:pt x="989076" y="516635"/>
                  </a:lnTo>
                  <a:lnTo>
                    <a:pt x="1031748" y="498348"/>
                  </a:lnTo>
                  <a:lnTo>
                    <a:pt x="1051560" y="487679"/>
                  </a:lnTo>
                  <a:lnTo>
                    <a:pt x="1069848" y="478535"/>
                  </a:lnTo>
                  <a:lnTo>
                    <a:pt x="1088135" y="466343"/>
                  </a:lnTo>
                  <a:lnTo>
                    <a:pt x="1104900" y="455675"/>
                  </a:lnTo>
                  <a:lnTo>
                    <a:pt x="1120140" y="443483"/>
                  </a:lnTo>
                  <a:lnTo>
                    <a:pt x="1133856" y="432816"/>
                  </a:lnTo>
                  <a:lnTo>
                    <a:pt x="1147572" y="420624"/>
                  </a:lnTo>
                  <a:lnTo>
                    <a:pt x="1158240" y="406908"/>
                  </a:lnTo>
                  <a:lnTo>
                    <a:pt x="1168908" y="394716"/>
                  </a:lnTo>
                  <a:lnTo>
                    <a:pt x="1193292" y="355092"/>
                  </a:lnTo>
                  <a:lnTo>
                    <a:pt x="1205484" y="298703"/>
                  </a:lnTo>
                  <a:lnTo>
                    <a:pt x="1203960" y="283464"/>
                  </a:lnTo>
                  <a:lnTo>
                    <a:pt x="1193292" y="242316"/>
                  </a:lnTo>
                  <a:lnTo>
                    <a:pt x="1168908" y="201167"/>
                  </a:lnTo>
                  <a:lnTo>
                    <a:pt x="1159764" y="188975"/>
                  </a:lnTo>
                  <a:lnTo>
                    <a:pt x="1120140" y="152400"/>
                  </a:lnTo>
                  <a:lnTo>
                    <a:pt x="1088135" y="129540"/>
                  </a:lnTo>
                  <a:lnTo>
                    <a:pt x="1051560" y="108203"/>
                  </a:lnTo>
                  <a:lnTo>
                    <a:pt x="1011935" y="88391"/>
                  </a:lnTo>
                  <a:lnTo>
                    <a:pt x="989076" y="79248"/>
                  </a:lnTo>
                  <a:lnTo>
                    <a:pt x="967740" y="70103"/>
                  </a:lnTo>
                  <a:lnTo>
                    <a:pt x="894588" y="47243"/>
                  </a:lnTo>
                  <a:lnTo>
                    <a:pt x="842772" y="35051"/>
                  </a:lnTo>
                  <a:lnTo>
                    <a:pt x="758951" y="21335"/>
                  </a:lnTo>
                  <a:lnTo>
                    <a:pt x="640080" y="13716"/>
                  </a:lnTo>
                  <a:lnTo>
                    <a:pt x="789432" y="13716"/>
                  </a:lnTo>
                  <a:lnTo>
                    <a:pt x="844296" y="22859"/>
                  </a:lnTo>
                  <a:lnTo>
                    <a:pt x="897635" y="35051"/>
                  </a:lnTo>
                  <a:lnTo>
                    <a:pt x="947928" y="50291"/>
                  </a:lnTo>
                  <a:lnTo>
                    <a:pt x="1016508" y="76200"/>
                  </a:lnTo>
                  <a:lnTo>
                    <a:pt x="1037844" y="86867"/>
                  </a:lnTo>
                  <a:lnTo>
                    <a:pt x="1057656" y="96011"/>
                  </a:lnTo>
                  <a:lnTo>
                    <a:pt x="1075944" y="106679"/>
                  </a:lnTo>
                  <a:lnTo>
                    <a:pt x="1094232" y="118871"/>
                  </a:lnTo>
                  <a:lnTo>
                    <a:pt x="1112519" y="129540"/>
                  </a:lnTo>
                  <a:lnTo>
                    <a:pt x="1143000" y="153924"/>
                  </a:lnTo>
                  <a:lnTo>
                    <a:pt x="1179576" y="193548"/>
                  </a:lnTo>
                  <a:lnTo>
                    <a:pt x="1203960" y="236219"/>
                  </a:lnTo>
                  <a:lnTo>
                    <a:pt x="1217676" y="297179"/>
                  </a:lnTo>
                  <a:lnTo>
                    <a:pt x="1216151" y="313943"/>
                  </a:lnTo>
                  <a:lnTo>
                    <a:pt x="1205484" y="358140"/>
                  </a:lnTo>
                  <a:lnTo>
                    <a:pt x="1179576" y="402335"/>
                  </a:lnTo>
                  <a:lnTo>
                    <a:pt x="1143000" y="441959"/>
                  </a:lnTo>
                  <a:lnTo>
                    <a:pt x="1112519" y="466343"/>
                  </a:lnTo>
                  <a:lnTo>
                    <a:pt x="1095756" y="477011"/>
                  </a:lnTo>
                  <a:lnTo>
                    <a:pt x="1077467" y="489203"/>
                  </a:lnTo>
                  <a:lnTo>
                    <a:pt x="1057656" y="499871"/>
                  </a:lnTo>
                  <a:lnTo>
                    <a:pt x="1037844" y="509016"/>
                  </a:lnTo>
                  <a:lnTo>
                    <a:pt x="1016508" y="519683"/>
                  </a:lnTo>
                  <a:lnTo>
                    <a:pt x="970788" y="537971"/>
                  </a:lnTo>
                  <a:lnTo>
                    <a:pt x="923544" y="553211"/>
                  </a:lnTo>
                  <a:lnTo>
                    <a:pt x="871728" y="566927"/>
                  </a:lnTo>
                  <a:lnTo>
                    <a:pt x="844296" y="573024"/>
                  </a:lnTo>
                  <a:lnTo>
                    <a:pt x="789432" y="582167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5315182" y="3928336"/>
            <a:ext cx="60579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Look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up </a:t>
            </a:r>
            <a:r>
              <a:rPr dirty="0" sz="1000" spc="-10">
                <a:latin typeface="Arial"/>
                <a:cs typeface="Arial"/>
              </a:rPr>
              <a:t>Patient Treatment History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1935480" y="3886200"/>
            <a:ext cx="4241800" cy="2429510"/>
            <a:chOff x="1935480" y="3886200"/>
            <a:chExt cx="4241800" cy="2429510"/>
          </a:xfrm>
        </p:grpSpPr>
        <p:sp>
          <p:nvSpPr>
            <p:cNvPr id="86" name="object 86" descr=""/>
            <p:cNvSpPr/>
            <p:nvPr/>
          </p:nvSpPr>
          <p:spPr>
            <a:xfrm>
              <a:off x="1935480" y="3886199"/>
              <a:ext cx="3256915" cy="2117090"/>
            </a:xfrm>
            <a:custGeom>
              <a:avLst/>
              <a:gdLst/>
              <a:ahLst/>
              <a:cxnLst/>
              <a:rect l="l" t="t" r="r" b="b"/>
              <a:pathLst>
                <a:path w="3256915" h="2117090">
                  <a:moveTo>
                    <a:pt x="1237488" y="2104644"/>
                  </a:moveTo>
                  <a:lnTo>
                    <a:pt x="35318" y="1537246"/>
                  </a:lnTo>
                  <a:lnTo>
                    <a:pt x="100584" y="1531620"/>
                  </a:lnTo>
                  <a:lnTo>
                    <a:pt x="103632" y="1531620"/>
                  </a:lnTo>
                  <a:lnTo>
                    <a:pt x="106680" y="1528572"/>
                  </a:lnTo>
                  <a:lnTo>
                    <a:pt x="106680" y="1525524"/>
                  </a:lnTo>
                  <a:lnTo>
                    <a:pt x="105156" y="1520952"/>
                  </a:lnTo>
                  <a:lnTo>
                    <a:pt x="102108" y="1519428"/>
                  </a:lnTo>
                  <a:lnTo>
                    <a:pt x="99060" y="1519428"/>
                  </a:lnTo>
                  <a:lnTo>
                    <a:pt x="14160" y="1527263"/>
                  </a:lnTo>
                  <a:lnTo>
                    <a:pt x="13716" y="1527048"/>
                  </a:lnTo>
                  <a:lnTo>
                    <a:pt x="13614" y="1527327"/>
                  </a:lnTo>
                  <a:lnTo>
                    <a:pt x="0" y="1528572"/>
                  </a:lnTo>
                  <a:lnTo>
                    <a:pt x="56388" y="1609344"/>
                  </a:lnTo>
                  <a:lnTo>
                    <a:pt x="57912" y="1612392"/>
                  </a:lnTo>
                  <a:lnTo>
                    <a:pt x="62484" y="1613916"/>
                  </a:lnTo>
                  <a:lnTo>
                    <a:pt x="65532" y="1610868"/>
                  </a:lnTo>
                  <a:lnTo>
                    <a:pt x="68580" y="1609344"/>
                  </a:lnTo>
                  <a:lnTo>
                    <a:pt x="68580" y="1604772"/>
                  </a:lnTo>
                  <a:lnTo>
                    <a:pt x="67056" y="1601724"/>
                  </a:lnTo>
                  <a:lnTo>
                    <a:pt x="30137" y="1549158"/>
                  </a:lnTo>
                  <a:lnTo>
                    <a:pt x="1232916" y="2116836"/>
                  </a:lnTo>
                  <a:lnTo>
                    <a:pt x="1237488" y="2104644"/>
                  </a:lnTo>
                  <a:close/>
                </a:path>
                <a:path w="3256915" h="2117090">
                  <a:moveTo>
                    <a:pt x="1376159" y="1924812"/>
                  </a:moveTo>
                  <a:lnTo>
                    <a:pt x="162509" y="213626"/>
                  </a:lnTo>
                  <a:lnTo>
                    <a:pt x="222491" y="240792"/>
                  </a:lnTo>
                  <a:lnTo>
                    <a:pt x="225539" y="242316"/>
                  </a:lnTo>
                  <a:lnTo>
                    <a:pt x="228587" y="240792"/>
                  </a:lnTo>
                  <a:lnTo>
                    <a:pt x="231635" y="234696"/>
                  </a:lnTo>
                  <a:lnTo>
                    <a:pt x="230111" y="230124"/>
                  </a:lnTo>
                  <a:lnTo>
                    <a:pt x="227063" y="228600"/>
                  </a:lnTo>
                  <a:lnTo>
                    <a:pt x="153809" y="195072"/>
                  </a:lnTo>
                  <a:lnTo>
                    <a:pt x="137147" y="187452"/>
                  </a:lnTo>
                  <a:lnTo>
                    <a:pt x="146291" y="286512"/>
                  </a:lnTo>
                  <a:lnTo>
                    <a:pt x="146291" y="289560"/>
                  </a:lnTo>
                  <a:lnTo>
                    <a:pt x="149339" y="292608"/>
                  </a:lnTo>
                  <a:lnTo>
                    <a:pt x="155435" y="292608"/>
                  </a:lnTo>
                  <a:lnTo>
                    <a:pt x="158483" y="289560"/>
                  </a:lnTo>
                  <a:lnTo>
                    <a:pt x="158483" y="284988"/>
                  </a:lnTo>
                  <a:lnTo>
                    <a:pt x="153047" y="222935"/>
                  </a:lnTo>
                  <a:lnTo>
                    <a:pt x="1365491" y="1930908"/>
                  </a:lnTo>
                  <a:lnTo>
                    <a:pt x="1376159" y="1924812"/>
                  </a:lnTo>
                  <a:close/>
                </a:path>
                <a:path w="3256915" h="2117090">
                  <a:moveTo>
                    <a:pt x="1734312" y="16776"/>
                  </a:moveTo>
                  <a:lnTo>
                    <a:pt x="1717548" y="0"/>
                  </a:lnTo>
                  <a:lnTo>
                    <a:pt x="1674876" y="0"/>
                  </a:lnTo>
                  <a:lnTo>
                    <a:pt x="1658112" y="16776"/>
                  </a:lnTo>
                  <a:lnTo>
                    <a:pt x="1690116" y="16776"/>
                  </a:lnTo>
                  <a:lnTo>
                    <a:pt x="1702308" y="16776"/>
                  </a:lnTo>
                  <a:lnTo>
                    <a:pt x="1734312" y="16776"/>
                  </a:lnTo>
                  <a:close/>
                </a:path>
                <a:path w="3256915" h="2117090">
                  <a:moveTo>
                    <a:pt x="1758696" y="169176"/>
                  </a:moveTo>
                  <a:lnTo>
                    <a:pt x="1702308" y="169176"/>
                  </a:lnTo>
                  <a:lnTo>
                    <a:pt x="1702308" y="54876"/>
                  </a:lnTo>
                  <a:lnTo>
                    <a:pt x="1702308" y="48780"/>
                  </a:lnTo>
                  <a:lnTo>
                    <a:pt x="1690116" y="48780"/>
                  </a:lnTo>
                  <a:lnTo>
                    <a:pt x="1690116" y="169176"/>
                  </a:lnTo>
                  <a:lnTo>
                    <a:pt x="1632204" y="169176"/>
                  </a:lnTo>
                  <a:lnTo>
                    <a:pt x="1696212" y="295668"/>
                  </a:lnTo>
                  <a:lnTo>
                    <a:pt x="1752663" y="181368"/>
                  </a:lnTo>
                  <a:lnTo>
                    <a:pt x="1758696" y="169176"/>
                  </a:lnTo>
                  <a:close/>
                </a:path>
                <a:path w="3256915" h="2117090">
                  <a:moveTo>
                    <a:pt x="3256775" y="158496"/>
                  </a:moveTo>
                  <a:lnTo>
                    <a:pt x="3222485" y="117348"/>
                  </a:lnTo>
                  <a:lnTo>
                    <a:pt x="3165335" y="48768"/>
                  </a:lnTo>
                  <a:lnTo>
                    <a:pt x="3142500" y="101371"/>
                  </a:lnTo>
                  <a:lnTo>
                    <a:pt x="2910357" y="0"/>
                  </a:lnTo>
                  <a:lnTo>
                    <a:pt x="2879229" y="0"/>
                  </a:lnTo>
                  <a:lnTo>
                    <a:pt x="3137636" y="112585"/>
                  </a:lnTo>
                  <a:lnTo>
                    <a:pt x="3115043" y="164592"/>
                  </a:lnTo>
                  <a:lnTo>
                    <a:pt x="3256775" y="158496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275106" y="5880550"/>
              <a:ext cx="127257" cy="37649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79623" y="5856732"/>
              <a:ext cx="315863" cy="10667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99303" y="5850635"/>
              <a:ext cx="1077468" cy="464820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5099303" y="5850635"/>
              <a:ext cx="1077595" cy="464820"/>
            </a:xfrm>
            <a:custGeom>
              <a:avLst/>
              <a:gdLst/>
              <a:ahLst/>
              <a:cxnLst/>
              <a:rect l="l" t="t" r="r" b="b"/>
              <a:pathLst>
                <a:path w="1077595" h="464820">
                  <a:moveTo>
                    <a:pt x="592836" y="464820"/>
                  </a:moveTo>
                  <a:lnTo>
                    <a:pt x="484632" y="464820"/>
                  </a:lnTo>
                  <a:lnTo>
                    <a:pt x="379476" y="455676"/>
                  </a:lnTo>
                  <a:lnTo>
                    <a:pt x="355092" y="451104"/>
                  </a:lnTo>
                  <a:lnTo>
                    <a:pt x="330708" y="448056"/>
                  </a:lnTo>
                  <a:lnTo>
                    <a:pt x="306324" y="443484"/>
                  </a:lnTo>
                  <a:lnTo>
                    <a:pt x="283464" y="437388"/>
                  </a:lnTo>
                  <a:lnTo>
                    <a:pt x="260604" y="432816"/>
                  </a:lnTo>
                  <a:lnTo>
                    <a:pt x="217931" y="420624"/>
                  </a:lnTo>
                  <a:lnTo>
                    <a:pt x="178307" y="405384"/>
                  </a:lnTo>
                  <a:lnTo>
                    <a:pt x="141732" y="390144"/>
                  </a:lnTo>
                  <a:lnTo>
                    <a:pt x="94488" y="364236"/>
                  </a:lnTo>
                  <a:lnTo>
                    <a:pt x="54864" y="335280"/>
                  </a:lnTo>
                  <a:lnTo>
                    <a:pt x="44196" y="326136"/>
                  </a:lnTo>
                  <a:lnTo>
                    <a:pt x="18288" y="292608"/>
                  </a:lnTo>
                  <a:lnTo>
                    <a:pt x="3048" y="257556"/>
                  </a:lnTo>
                  <a:lnTo>
                    <a:pt x="0" y="233172"/>
                  </a:lnTo>
                  <a:lnTo>
                    <a:pt x="3048" y="208788"/>
                  </a:lnTo>
                  <a:lnTo>
                    <a:pt x="18288" y="173736"/>
                  </a:lnTo>
                  <a:lnTo>
                    <a:pt x="54864" y="129540"/>
                  </a:lnTo>
                  <a:lnTo>
                    <a:pt x="67056" y="120396"/>
                  </a:lnTo>
                  <a:lnTo>
                    <a:pt x="79248" y="109728"/>
                  </a:lnTo>
                  <a:lnTo>
                    <a:pt x="109728" y="91440"/>
                  </a:lnTo>
                  <a:lnTo>
                    <a:pt x="124968" y="83820"/>
                  </a:lnTo>
                  <a:lnTo>
                    <a:pt x="141732" y="74676"/>
                  </a:lnTo>
                  <a:lnTo>
                    <a:pt x="178307" y="59436"/>
                  </a:lnTo>
                  <a:lnTo>
                    <a:pt x="217931" y="45720"/>
                  </a:lnTo>
                  <a:lnTo>
                    <a:pt x="260604" y="33528"/>
                  </a:lnTo>
                  <a:lnTo>
                    <a:pt x="306324" y="22860"/>
                  </a:lnTo>
                  <a:lnTo>
                    <a:pt x="355092" y="13715"/>
                  </a:lnTo>
                  <a:lnTo>
                    <a:pt x="431292" y="4572"/>
                  </a:lnTo>
                  <a:lnTo>
                    <a:pt x="510539" y="0"/>
                  </a:lnTo>
                  <a:lnTo>
                    <a:pt x="565404" y="0"/>
                  </a:lnTo>
                  <a:lnTo>
                    <a:pt x="646175" y="4572"/>
                  </a:lnTo>
                  <a:lnTo>
                    <a:pt x="710183" y="12191"/>
                  </a:lnTo>
                  <a:lnTo>
                    <a:pt x="539496" y="12191"/>
                  </a:lnTo>
                  <a:lnTo>
                    <a:pt x="512063" y="13715"/>
                  </a:lnTo>
                  <a:lnTo>
                    <a:pt x="484632" y="13715"/>
                  </a:lnTo>
                  <a:lnTo>
                    <a:pt x="432816" y="16764"/>
                  </a:lnTo>
                  <a:lnTo>
                    <a:pt x="356616" y="25908"/>
                  </a:lnTo>
                  <a:lnTo>
                    <a:pt x="286512" y="39624"/>
                  </a:lnTo>
                  <a:lnTo>
                    <a:pt x="222504" y="57912"/>
                  </a:lnTo>
                  <a:lnTo>
                    <a:pt x="182880" y="71628"/>
                  </a:lnTo>
                  <a:lnTo>
                    <a:pt x="164592" y="77724"/>
                  </a:lnTo>
                  <a:lnTo>
                    <a:pt x="147828" y="86868"/>
                  </a:lnTo>
                  <a:lnTo>
                    <a:pt x="131064" y="94488"/>
                  </a:lnTo>
                  <a:lnTo>
                    <a:pt x="115824" y="102108"/>
                  </a:lnTo>
                  <a:lnTo>
                    <a:pt x="74676" y="129540"/>
                  </a:lnTo>
                  <a:lnTo>
                    <a:pt x="44196" y="158496"/>
                  </a:lnTo>
                  <a:lnTo>
                    <a:pt x="18288" y="199644"/>
                  </a:lnTo>
                  <a:lnTo>
                    <a:pt x="13716" y="220980"/>
                  </a:lnTo>
                  <a:lnTo>
                    <a:pt x="13716" y="243840"/>
                  </a:lnTo>
                  <a:lnTo>
                    <a:pt x="15240" y="254508"/>
                  </a:lnTo>
                  <a:lnTo>
                    <a:pt x="18288" y="265176"/>
                  </a:lnTo>
                  <a:lnTo>
                    <a:pt x="22860" y="275844"/>
                  </a:lnTo>
                  <a:lnTo>
                    <a:pt x="28956" y="284988"/>
                  </a:lnTo>
                  <a:lnTo>
                    <a:pt x="35052" y="295656"/>
                  </a:lnTo>
                  <a:lnTo>
                    <a:pt x="64008" y="326136"/>
                  </a:lnTo>
                  <a:lnTo>
                    <a:pt x="100584" y="353568"/>
                  </a:lnTo>
                  <a:lnTo>
                    <a:pt x="131064" y="370332"/>
                  </a:lnTo>
                  <a:lnTo>
                    <a:pt x="147828" y="379476"/>
                  </a:lnTo>
                  <a:lnTo>
                    <a:pt x="164592" y="387096"/>
                  </a:lnTo>
                  <a:lnTo>
                    <a:pt x="182880" y="394716"/>
                  </a:lnTo>
                  <a:lnTo>
                    <a:pt x="202692" y="400812"/>
                  </a:lnTo>
                  <a:lnTo>
                    <a:pt x="222504" y="408432"/>
                  </a:lnTo>
                  <a:lnTo>
                    <a:pt x="263652" y="420624"/>
                  </a:lnTo>
                  <a:lnTo>
                    <a:pt x="332232" y="434340"/>
                  </a:lnTo>
                  <a:lnTo>
                    <a:pt x="431292" y="448056"/>
                  </a:lnTo>
                  <a:lnTo>
                    <a:pt x="512063" y="452628"/>
                  </a:lnTo>
                  <a:lnTo>
                    <a:pt x="714248" y="452628"/>
                  </a:lnTo>
                  <a:lnTo>
                    <a:pt x="697992" y="455676"/>
                  </a:lnTo>
                  <a:lnTo>
                    <a:pt x="592836" y="464820"/>
                  </a:lnTo>
                  <a:close/>
                </a:path>
                <a:path w="1077595" h="464820">
                  <a:moveTo>
                    <a:pt x="714248" y="452628"/>
                  </a:moveTo>
                  <a:lnTo>
                    <a:pt x="565404" y="452628"/>
                  </a:lnTo>
                  <a:lnTo>
                    <a:pt x="644652" y="448056"/>
                  </a:lnTo>
                  <a:lnTo>
                    <a:pt x="720852" y="438912"/>
                  </a:lnTo>
                  <a:lnTo>
                    <a:pt x="790956" y="425196"/>
                  </a:lnTo>
                  <a:lnTo>
                    <a:pt x="854964" y="408432"/>
                  </a:lnTo>
                  <a:lnTo>
                    <a:pt x="874775" y="400812"/>
                  </a:lnTo>
                  <a:lnTo>
                    <a:pt x="894588" y="394716"/>
                  </a:lnTo>
                  <a:lnTo>
                    <a:pt x="912875" y="387096"/>
                  </a:lnTo>
                  <a:lnTo>
                    <a:pt x="929640" y="379476"/>
                  </a:lnTo>
                  <a:lnTo>
                    <a:pt x="946404" y="370332"/>
                  </a:lnTo>
                  <a:lnTo>
                    <a:pt x="961644" y="362712"/>
                  </a:lnTo>
                  <a:lnTo>
                    <a:pt x="1002792" y="335280"/>
                  </a:lnTo>
                  <a:lnTo>
                    <a:pt x="1024128" y="316992"/>
                  </a:lnTo>
                  <a:lnTo>
                    <a:pt x="1033272" y="306324"/>
                  </a:lnTo>
                  <a:lnTo>
                    <a:pt x="1040892" y="295656"/>
                  </a:lnTo>
                  <a:lnTo>
                    <a:pt x="1048512" y="286512"/>
                  </a:lnTo>
                  <a:lnTo>
                    <a:pt x="1057656" y="265176"/>
                  </a:lnTo>
                  <a:lnTo>
                    <a:pt x="1063752" y="243840"/>
                  </a:lnTo>
                  <a:lnTo>
                    <a:pt x="1063752" y="222504"/>
                  </a:lnTo>
                  <a:lnTo>
                    <a:pt x="1062228" y="211836"/>
                  </a:lnTo>
                  <a:lnTo>
                    <a:pt x="1057656" y="201168"/>
                  </a:lnTo>
                  <a:lnTo>
                    <a:pt x="1054608" y="190500"/>
                  </a:lnTo>
                  <a:lnTo>
                    <a:pt x="1033272" y="158496"/>
                  </a:lnTo>
                  <a:lnTo>
                    <a:pt x="1002792" y="129540"/>
                  </a:lnTo>
                  <a:lnTo>
                    <a:pt x="961644" y="103632"/>
                  </a:lnTo>
                  <a:lnTo>
                    <a:pt x="946404" y="94488"/>
                  </a:lnTo>
                  <a:lnTo>
                    <a:pt x="894588" y="71628"/>
                  </a:lnTo>
                  <a:lnTo>
                    <a:pt x="854964" y="57912"/>
                  </a:lnTo>
                  <a:lnTo>
                    <a:pt x="790956" y="39624"/>
                  </a:lnTo>
                  <a:lnTo>
                    <a:pt x="745236" y="30479"/>
                  </a:lnTo>
                  <a:lnTo>
                    <a:pt x="646175" y="16764"/>
                  </a:lnTo>
                  <a:lnTo>
                    <a:pt x="592836" y="13715"/>
                  </a:lnTo>
                  <a:lnTo>
                    <a:pt x="565404" y="13715"/>
                  </a:lnTo>
                  <a:lnTo>
                    <a:pt x="539496" y="12191"/>
                  </a:lnTo>
                  <a:lnTo>
                    <a:pt x="710183" y="12191"/>
                  </a:lnTo>
                  <a:lnTo>
                    <a:pt x="722375" y="13715"/>
                  </a:lnTo>
                  <a:lnTo>
                    <a:pt x="746760" y="18288"/>
                  </a:lnTo>
                  <a:lnTo>
                    <a:pt x="769620" y="22860"/>
                  </a:lnTo>
                  <a:lnTo>
                    <a:pt x="794004" y="27432"/>
                  </a:lnTo>
                  <a:lnTo>
                    <a:pt x="815340" y="33528"/>
                  </a:lnTo>
                  <a:lnTo>
                    <a:pt x="838200" y="39624"/>
                  </a:lnTo>
                  <a:lnTo>
                    <a:pt x="858012" y="45720"/>
                  </a:lnTo>
                  <a:lnTo>
                    <a:pt x="879348" y="51815"/>
                  </a:lnTo>
                  <a:lnTo>
                    <a:pt x="899160" y="59436"/>
                  </a:lnTo>
                  <a:lnTo>
                    <a:pt x="917448" y="67055"/>
                  </a:lnTo>
                  <a:lnTo>
                    <a:pt x="934212" y="74676"/>
                  </a:lnTo>
                  <a:lnTo>
                    <a:pt x="952500" y="82296"/>
                  </a:lnTo>
                  <a:lnTo>
                    <a:pt x="982980" y="100584"/>
                  </a:lnTo>
                  <a:lnTo>
                    <a:pt x="996696" y="109728"/>
                  </a:lnTo>
                  <a:lnTo>
                    <a:pt x="1010412" y="120396"/>
                  </a:lnTo>
                  <a:lnTo>
                    <a:pt x="1022604" y="129540"/>
                  </a:lnTo>
                  <a:lnTo>
                    <a:pt x="1051560" y="161544"/>
                  </a:lnTo>
                  <a:lnTo>
                    <a:pt x="1069848" y="195072"/>
                  </a:lnTo>
                  <a:lnTo>
                    <a:pt x="1077468" y="231648"/>
                  </a:lnTo>
                  <a:lnTo>
                    <a:pt x="1075944" y="245364"/>
                  </a:lnTo>
                  <a:lnTo>
                    <a:pt x="1074420" y="257556"/>
                  </a:lnTo>
                  <a:lnTo>
                    <a:pt x="1069848" y="268224"/>
                  </a:lnTo>
                  <a:lnTo>
                    <a:pt x="1065275" y="280416"/>
                  </a:lnTo>
                  <a:lnTo>
                    <a:pt x="1033272" y="324612"/>
                  </a:lnTo>
                  <a:lnTo>
                    <a:pt x="982980" y="364236"/>
                  </a:lnTo>
                  <a:lnTo>
                    <a:pt x="935736" y="390144"/>
                  </a:lnTo>
                  <a:lnTo>
                    <a:pt x="899160" y="405384"/>
                  </a:lnTo>
                  <a:lnTo>
                    <a:pt x="859536" y="420624"/>
                  </a:lnTo>
                  <a:lnTo>
                    <a:pt x="816864" y="432816"/>
                  </a:lnTo>
                  <a:lnTo>
                    <a:pt x="794004" y="437388"/>
                  </a:lnTo>
                  <a:lnTo>
                    <a:pt x="771144" y="443484"/>
                  </a:lnTo>
                  <a:lnTo>
                    <a:pt x="746760" y="446532"/>
                  </a:lnTo>
                  <a:lnTo>
                    <a:pt x="714248" y="452628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 descr=""/>
          <p:cNvSpPr txBox="1"/>
          <p:nvPr/>
        </p:nvSpPr>
        <p:spPr>
          <a:xfrm>
            <a:off x="5362430" y="5837860"/>
            <a:ext cx="55118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Manage Service Schedule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3128772" y="4975860"/>
            <a:ext cx="2573020" cy="881380"/>
            <a:chOff x="3128772" y="4975860"/>
            <a:chExt cx="2573020" cy="881380"/>
          </a:xfrm>
        </p:grpSpPr>
        <p:sp>
          <p:nvSpPr>
            <p:cNvPr id="93" name="object 93" descr=""/>
            <p:cNvSpPr/>
            <p:nvPr/>
          </p:nvSpPr>
          <p:spPr>
            <a:xfrm>
              <a:off x="5574791" y="5431536"/>
              <a:ext cx="127000" cy="425450"/>
            </a:xfrm>
            <a:custGeom>
              <a:avLst/>
              <a:gdLst/>
              <a:ahLst/>
              <a:cxnLst/>
              <a:rect l="l" t="t" r="r" b="b"/>
              <a:pathLst>
                <a:path w="127000" h="425450">
                  <a:moveTo>
                    <a:pt x="57912" y="70104"/>
                  </a:moveTo>
                  <a:lnTo>
                    <a:pt x="25908" y="38100"/>
                  </a:lnTo>
                  <a:lnTo>
                    <a:pt x="65532" y="0"/>
                  </a:lnTo>
                  <a:lnTo>
                    <a:pt x="102108" y="38100"/>
                  </a:lnTo>
                  <a:lnTo>
                    <a:pt x="57912" y="38100"/>
                  </a:lnTo>
                  <a:lnTo>
                    <a:pt x="57912" y="70104"/>
                  </a:lnTo>
                  <a:close/>
                </a:path>
                <a:path w="127000" h="425450">
                  <a:moveTo>
                    <a:pt x="64008" y="76200"/>
                  </a:moveTo>
                  <a:lnTo>
                    <a:pt x="57912" y="70104"/>
                  </a:lnTo>
                  <a:lnTo>
                    <a:pt x="57912" y="38100"/>
                  </a:lnTo>
                  <a:lnTo>
                    <a:pt x="71628" y="38100"/>
                  </a:lnTo>
                  <a:lnTo>
                    <a:pt x="71456" y="68751"/>
                  </a:lnTo>
                  <a:lnTo>
                    <a:pt x="64008" y="76200"/>
                  </a:lnTo>
                  <a:close/>
                </a:path>
                <a:path w="127000" h="425450">
                  <a:moveTo>
                    <a:pt x="71456" y="68751"/>
                  </a:moveTo>
                  <a:lnTo>
                    <a:pt x="71628" y="38100"/>
                  </a:lnTo>
                  <a:lnTo>
                    <a:pt x="102108" y="38100"/>
                  </a:lnTo>
                  <a:lnTo>
                    <a:pt x="71456" y="68751"/>
                  </a:lnTo>
                  <a:close/>
                </a:path>
                <a:path w="127000" h="425450">
                  <a:moveTo>
                    <a:pt x="71415" y="76200"/>
                  </a:moveTo>
                  <a:lnTo>
                    <a:pt x="64008" y="76200"/>
                  </a:lnTo>
                  <a:lnTo>
                    <a:pt x="71456" y="68751"/>
                  </a:lnTo>
                  <a:lnTo>
                    <a:pt x="71415" y="76200"/>
                  </a:lnTo>
                  <a:close/>
                </a:path>
                <a:path w="127000" h="425450">
                  <a:moveTo>
                    <a:pt x="70104" y="310895"/>
                  </a:moveTo>
                  <a:lnTo>
                    <a:pt x="57912" y="310895"/>
                  </a:lnTo>
                  <a:lnTo>
                    <a:pt x="57912" y="70104"/>
                  </a:lnTo>
                  <a:lnTo>
                    <a:pt x="64008" y="76200"/>
                  </a:lnTo>
                  <a:lnTo>
                    <a:pt x="71415" y="76200"/>
                  </a:lnTo>
                  <a:lnTo>
                    <a:pt x="70104" y="310895"/>
                  </a:lnTo>
                  <a:close/>
                </a:path>
                <a:path w="127000" h="425450">
                  <a:moveTo>
                    <a:pt x="62484" y="425196"/>
                  </a:moveTo>
                  <a:lnTo>
                    <a:pt x="0" y="298704"/>
                  </a:lnTo>
                  <a:lnTo>
                    <a:pt x="57912" y="298704"/>
                  </a:lnTo>
                  <a:lnTo>
                    <a:pt x="57912" y="310895"/>
                  </a:lnTo>
                  <a:lnTo>
                    <a:pt x="120322" y="310895"/>
                  </a:lnTo>
                  <a:lnTo>
                    <a:pt x="62484" y="425196"/>
                  </a:lnTo>
                  <a:close/>
                </a:path>
                <a:path w="127000" h="425450">
                  <a:moveTo>
                    <a:pt x="120322" y="310895"/>
                  </a:moveTo>
                  <a:lnTo>
                    <a:pt x="70104" y="310895"/>
                  </a:lnTo>
                  <a:lnTo>
                    <a:pt x="70172" y="298704"/>
                  </a:lnTo>
                  <a:lnTo>
                    <a:pt x="126492" y="298704"/>
                  </a:lnTo>
                  <a:lnTo>
                    <a:pt x="120322" y="310895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21219" y="4981955"/>
              <a:ext cx="512116" cy="47244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936011" y="5030166"/>
              <a:ext cx="161037" cy="99811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28772" y="4975860"/>
              <a:ext cx="1005840" cy="466344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3128772" y="4975860"/>
              <a:ext cx="1005840" cy="466725"/>
            </a:xfrm>
            <a:custGeom>
              <a:avLst/>
              <a:gdLst/>
              <a:ahLst/>
              <a:cxnLst/>
              <a:rect l="l" t="t" r="r" b="b"/>
              <a:pathLst>
                <a:path w="1005839" h="466725">
                  <a:moveTo>
                    <a:pt x="553212" y="466344"/>
                  </a:moveTo>
                  <a:lnTo>
                    <a:pt x="451104" y="466344"/>
                  </a:lnTo>
                  <a:lnTo>
                    <a:pt x="353568" y="457200"/>
                  </a:lnTo>
                  <a:lnTo>
                    <a:pt x="307848" y="449580"/>
                  </a:lnTo>
                  <a:lnTo>
                    <a:pt x="286512" y="445008"/>
                  </a:lnTo>
                  <a:lnTo>
                    <a:pt x="263652" y="438912"/>
                  </a:lnTo>
                  <a:lnTo>
                    <a:pt x="243840" y="434340"/>
                  </a:lnTo>
                  <a:lnTo>
                    <a:pt x="202692" y="422148"/>
                  </a:lnTo>
                  <a:lnTo>
                    <a:pt x="166116" y="406908"/>
                  </a:lnTo>
                  <a:lnTo>
                    <a:pt x="115824" y="384048"/>
                  </a:lnTo>
                  <a:lnTo>
                    <a:pt x="74676" y="356616"/>
                  </a:lnTo>
                  <a:lnTo>
                    <a:pt x="39624" y="326136"/>
                  </a:lnTo>
                  <a:lnTo>
                    <a:pt x="15240" y="294132"/>
                  </a:lnTo>
                  <a:lnTo>
                    <a:pt x="6096" y="269748"/>
                  </a:lnTo>
                  <a:lnTo>
                    <a:pt x="1524" y="259080"/>
                  </a:lnTo>
                  <a:lnTo>
                    <a:pt x="0" y="246888"/>
                  </a:lnTo>
                  <a:lnTo>
                    <a:pt x="0" y="220980"/>
                  </a:lnTo>
                  <a:lnTo>
                    <a:pt x="15240" y="173736"/>
                  </a:lnTo>
                  <a:lnTo>
                    <a:pt x="39624" y="141732"/>
                  </a:lnTo>
                  <a:lnTo>
                    <a:pt x="73152" y="111252"/>
                  </a:lnTo>
                  <a:lnTo>
                    <a:pt x="131064" y="74676"/>
                  </a:lnTo>
                  <a:lnTo>
                    <a:pt x="184404" y="51815"/>
                  </a:lnTo>
                  <a:lnTo>
                    <a:pt x="222504" y="39624"/>
                  </a:lnTo>
                  <a:lnTo>
                    <a:pt x="243840" y="33528"/>
                  </a:lnTo>
                  <a:lnTo>
                    <a:pt x="263652" y="27432"/>
                  </a:lnTo>
                  <a:lnTo>
                    <a:pt x="307848" y="18288"/>
                  </a:lnTo>
                  <a:lnTo>
                    <a:pt x="353568" y="10667"/>
                  </a:lnTo>
                  <a:lnTo>
                    <a:pt x="402336" y="4572"/>
                  </a:lnTo>
                  <a:lnTo>
                    <a:pt x="477012" y="0"/>
                  </a:lnTo>
                  <a:lnTo>
                    <a:pt x="528828" y="0"/>
                  </a:lnTo>
                  <a:lnTo>
                    <a:pt x="603504" y="4572"/>
                  </a:lnTo>
                  <a:lnTo>
                    <a:pt x="650748" y="10667"/>
                  </a:lnTo>
                  <a:lnTo>
                    <a:pt x="659892" y="12191"/>
                  </a:lnTo>
                  <a:lnTo>
                    <a:pt x="502920" y="12191"/>
                  </a:lnTo>
                  <a:lnTo>
                    <a:pt x="477012" y="13715"/>
                  </a:lnTo>
                  <a:lnTo>
                    <a:pt x="452628" y="13715"/>
                  </a:lnTo>
                  <a:lnTo>
                    <a:pt x="403860" y="16764"/>
                  </a:lnTo>
                  <a:lnTo>
                    <a:pt x="356616" y="22860"/>
                  </a:lnTo>
                  <a:lnTo>
                    <a:pt x="310895" y="30479"/>
                  </a:lnTo>
                  <a:lnTo>
                    <a:pt x="266700" y="39624"/>
                  </a:lnTo>
                  <a:lnTo>
                    <a:pt x="207264" y="57912"/>
                  </a:lnTo>
                  <a:lnTo>
                    <a:pt x="170688" y="71628"/>
                  </a:lnTo>
                  <a:lnTo>
                    <a:pt x="121920" y="94488"/>
                  </a:lnTo>
                  <a:lnTo>
                    <a:pt x="108204" y="103632"/>
                  </a:lnTo>
                  <a:lnTo>
                    <a:pt x="94488" y="111252"/>
                  </a:lnTo>
                  <a:lnTo>
                    <a:pt x="50292" y="149352"/>
                  </a:lnTo>
                  <a:lnTo>
                    <a:pt x="21336" y="190500"/>
                  </a:lnTo>
                  <a:lnTo>
                    <a:pt x="15240" y="211836"/>
                  </a:lnTo>
                  <a:lnTo>
                    <a:pt x="12192" y="222504"/>
                  </a:lnTo>
                  <a:lnTo>
                    <a:pt x="12192" y="243840"/>
                  </a:lnTo>
                  <a:lnTo>
                    <a:pt x="13716" y="254508"/>
                  </a:lnTo>
                  <a:lnTo>
                    <a:pt x="33528" y="297180"/>
                  </a:lnTo>
                  <a:lnTo>
                    <a:pt x="59436" y="327660"/>
                  </a:lnTo>
                  <a:lnTo>
                    <a:pt x="108204" y="364236"/>
                  </a:lnTo>
                  <a:lnTo>
                    <a:pt x="121920" y="371856"/>
                  </a:lnTo>
                  <a:lnTo>
                    <a:pt x="137160" y="381000"/>
                  </a:lnTo>
                  <a:lnTo>
                    <a:pt x="170688" y="396240"/>
                  </a:lnTo>
                  <a:lnTo>
                    <a:pt x="188976" y="402336"/>
                  </a:lnTo>
                  <a:lnTo>
                    <a:pt x="207264" y="409956"/>
                  </a:lnTo>
                  <a:lnTo>
                    <a:pt x="246888" y="422148"/>
                  </a:lnTo>
                  <a:lnTo>
                    <a:pt x="288036" y="431292"/>
                  </a:lnTo>
                  <a:lnTo>
                    <a:pt x="355092" y="443484"/>
                  </a:lnTo>
                  <a:lnTo>
                    <a:pt x="402336" y="449580"/>
                  </a:lnTo>
                  <a:lnTo>
                    <a:pt x="477012" y="454152"/>
                  </a:lnTo>
                  <a:lnTo>
                    <a:pt x="669645" y="454152"/>
                  </a:lnTo>
                  <a:lnTo>
                    <a:pt x="650748" y="457200"/>
                  </a:lnTo>
                  <a:lnTo>
                    <a:pt x="553212" y="466344"/>
                  </a:lnTo>
                  <a:close/>
                </a:path>
                <a:path w="1005839" h="466725">
                  <a:moveTo>
                    <a:pt x="669645" y="454152"/>
                  </a:moveTo>
                  <a:lnTo>
                    <a:pt x="527304" y="454152"/>
                  </a:lnTo>
                  <a:lnTo>
                    <a:pt x="601980" y="449580"/>
                  </a:lnTo>
                  <a:lnTo>
                    <a:pt x="649224" y="443484"/>
                  </a:lnTo>
                  <a:lnTo>
                    <a:pt x="694944" y="435864"/>
                  </a:lnTo>
                  <a:lnTo>
                    <a:pt x="758952" y="422148"/>
                  </a:lnTo>
                  <a:lnTo>
                    <a:pt x="797052" y="409956"/>
                  </a:lnTo>
                  <a:lnTo>
                    <a:pt x="816864" y="402336"/>
                  </a:lnTo>
                  <a:lnTo>
                    <a:pt x="833627" y="396240"/>
                  </a:lnTo>
                  <a:lnTo>
                    <a:pt x="851916" y="388620"/>
                  </a:lnTo>
                  <a:lnTo>
                    <a:pt x="867156" y="381000"/>
                  </a:lnTo>
                  <a:lnTo>
                    <a:pt x="882396" y="371856"/>
                  </a:lnTo>
                  <a:lnTo>
                    <a:pt x="897636" y="364236"/>
                  </a:lnTo>
                  <a:lnTo>
                    <a:pt x="935736" y="336804"/>
                  </a:lnTo>
                  <a:lnTo>
                    <a:pt x="964692" y="307848"/>
                  </a:lnTo>
                  <a:lnTo>
                    <a:pt x="987552" y="266700"/>
                  </a:lnTo>
                  <a:lnTo>
                    <a:pt x="993648" y="233172"/>
                  </a:lnTo>
                  <a:lnTo>
                    <a:pt x="990600" y="211836"/>
                  </a:lnTo>
                  <a:lnTo>
                    <a:pt x="972312" y="169164"/>
                  </a:lnTo>
                  <a:lnTo>
                    <a:pt x="935736" y="129540"/>
                  </a:lnTo>
                  <a:lnTo>
                    <a:pt x="897636" y="103632"/>
                  </a:lnTo>
                  <a:lnTo>
                    <a:pt x="882396" y="94488"/>
                  </a:lnTo>
                  <a:lnTo>
                    <a:pt x="835152" y="71628"/>
                  </a:lnTo>
                  <a:lnTo>
                    <a:pt x="798575" y="57912"/>
                  </a:lnTo>
                  <a:lnTo>
                    <a:pt x="758952" y="45720"/>
                  </a:lnTo>
                  <a:lnTo>
                    <a:pt x="694944" y="30479"/>
                  </a:lnTo>
                  <a:lnTo>
                    <a:pt x="649224" y="22860"/>
                  </a:lnTo>
                  <a:lnTo>
                    <a:pt x="601980" y="16764"/>
                  </a:lnTo>
                  <a:lnTo>
                    <a:pt x="553212" y="13715"/>
                  </a:lnTo>
                  <a:lnTo>
                    <a:pt x="527304" y="13715"/>
                  </a:lnTo>
                  <a:lnTo>
                    <a:pt x="502920" y="12191"/>
                  </a:lnTo>
                  <a:lnTo>
                    <a:pt x="659892" y="12191"/>
                  </a:lnTo>
                  <a:lnTo>
                    <a:pt x="696468" y="18288"/>
                  </a:lnTo>
                  <a:lnTo>
                    <a:pt x="740664" y="27432"/>
                  </a:lnTo>
                  <a:lnTo>
                    <a:pt x="821436" y="51815"/>
                  </a:lnTo>
                  <a:lnTo>
                    <a:pt x="873252" y="74676"/>
                  </a:lnTo>
                  <a:lnTo>
                    <a:pt x="888492" y="83820"/>
                  </a:lnTo>
                  <a:lnTo>
                    <a:pt x="903731" y="91440"/>
                  </a:lnTo>
                  <a:lnTo>
                    <a:pt x="917448" y="100584"/>
                  </a:lnTo>
                  <a:lnTo>
                    <a:pt x="931164" y="111252"/>
                  </a:lnTo>
                  <a:lnTo>
                    <a:pt x="943356" y="120396"/>
                  </a:lnTo>
                  <a:lnTo>
                    <a:pt x="954024" y="131064"/>
                  </a:lnTo>
                  <a:lnTo>
                    <a:pt x="964692" y="140208"/>
                  </a:lnTo>
                  <a:lnTo>
                    <a:pt x="973836" y="150876"/>
                  </a:lnTo>
                  <a:lnTo>
                    <a:pt x="995172" y="184404"/>
                  </a:lnTo>
                  <a:lnTo>
                    <a:pt x="1005840" y="220980"/>
                  </a:lnTo>
                  <a:lnTo>
                    <a:pt x="1005840" y="245364"/>
                  </a:lnTo>
                  <a:lnTo>
                    <a:pt x="999744" y="269748"/>
                  </a:lnTo>
                  <a:lnTo>
                    <a:pt x="995172" y="281940"/>
                  </a:lnTo>
                  <a:lnTo>
                    <a:pt x="989075" y="292608"/>
                  </a:lnTo>
                  <a:lnTo>
                    <a:pt x="982980" y="304800"/>
                  </a:lnTo>
                  <a:lnTo>
                    <a:pt x="955548" y="336804"/>
                  </a:lnTo>
                  <a:lnTo>
                    <a:pt x="943356" y="345948"/>
                  </a:lnTo>
                  <a:lnTo>
                    <a:pt x="931164" y="356616"/>
                  </a:lnTo>
                  <a:lnTo>
                    <a:pt x="918972" y="365760"/>
                  </a:lnTo>
                  <a:lnTo>
                    <a:pt x="903731" y="374904"/>
                  </a:lnTo>
                  <a:lnTo>
                    <a:pt x="890016" y="384048"/>
                  </a:lnTo>
                  <a:lnTo>
                    <a:pt x="839724" y="406908"/>
                  </a:lnTo>
                  <a:lnTo>
                    <a:pt x="801624" y="422148"/>
                  </a:lnTo>
                  <a:lnTo>
                    <a:pt x="762000" y="434340"/>
                  </a:lnTo>
                  <a:lnTo>
                    <a:pt x="740664" y="438912"/>
                  </a:lnTo>
                  <a:lnTo>
                    <a:pt x="719327" y="445008"/>
                  </a:lnTo>
                  <a:lnTo>
                    <a:pt x="697992" y="449580"/>
                  </a:lnTo>
                  <a:lnTo>
                    <a:pt x="669645" y="454152"/>
                  </a:lnTo>
                  <a:close/>
                </a:path>
              </a:pathLst>
            </a:custGeom>
            <a:solidFill>
              <a:srgbClr val="00E4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3369018" y="5040807"/>
            <a:ext cx="522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"/>
                <a:cs typeface="Arial"/>
              </a:rPr>
              <a:t>Make Payment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 descr=""/>
          <p:cNvSpPr/>
          <p:nvPr/>
        </p:nvSpPr>
        <p:spPr>
          <a:xfrm>
            <a:off x="1993379" y="3886200"/>
            <a:ext cx="3268979" cy="1386840"/>
          </a:xfrm>
          <a:custGeom>
            <a:avLst/>
            <a:gdLst/>
            <a:ahLst/>
            <a:cxnLst/>
            <a:rect l="l" t="t" r="r" b="b"/>
            <a:pathLst>
              <a:path w="3268979" h="1386839">
                <a:moveTo>
                  <a:pt x="1141476" y="1316748"/>
                </a:moveTo>
                <a:lnTo>
                  <a:pt x="36042" y="1310779"/>
                </a:lnTo>
                <a:lnTo>
                  <a:pt x="36271" y="1310652"/>
                </a:lnTo>
                <a:lnTo>
                  <a:pt x="91440" y="1278648"/>
                </a:lnTo>
                <a:lnTo>
                  <a:pt x="94488" y="1277124"/>
                </a:lnTo>
                <a:lnTo>
                  <a:pt x="96012" y="1272552"/>
                </a:lnTo>
                <a:lnTo>
                  <a:pt x="92964" y="1266456"/>
                </a:lnTo>
                <a:lnTo>
                  <a:pt x="88392" y="1264932"/>
                </a:lnTo>
                <a:lnTo>
                  <a:pt x="85344" y="1267980"/>
                </a:lnTo>
                <a:lnTo>
                  <a:pt x="0" y="1316748"/>
                </a:lnTo>
                <a:lnTo>
                  <a:pt x="85344" y="1367040"/>
                </a:lnTo>
                <a:lnTo>
                  <a:pt x="88392" y="1368564"/>
                </a:lnTo>
                <a:lnTo>
                  <a:pt x="91440" y="1368564"/>
                </a:lnTo>
                <a:lnTo>
                  <a:pt x="92964" y="1365516"/>
                </a:lnTo>
                <a:lnTo>
                  <a:pt x="96012" y="1362468"/>
                </a:lnTo>
                <a:lnTo>
                  <a:pt x="94488" y="1357896"/>
                </a:lnTo>
                <a:lnTo>
                  <a:pt x="91440" y="1356372"/>
                </a:lnTo>
                <a:lnTo>
                  <a:pt x="35775" y="1322971"/>
                </a:lnTo>
                <a:lnTo>
                  <a:pt x="1141476" y="1328940"/>
                </a:lnTo>
                <a:lnTo>
                  <a:pt x="1141476" y="1316748"/>
                </a:lnTo>
                <a:close/>
              </a:path>
              <a:path w="3268979" h="1386839">
                <a:moveTo>
                  <a:pt x="1287780" y="1162812"/>
                </a:moveTo>
                <a:lnTo>
                  <a:pt x="1286548" y="1158240"/>
                </a:lnTo>
                <a:lnTo>
                  <a:pt x="1261884" y="1066800"/>
                </a:lnTo>
                <a:lnTo>
                  <a:pt x="1260360" y="1063752"/>
                </a:lnTo>
                <a:lnTo>
                  <a:pt x="1257312" y="1062228"/>
                </a:lnTo>
                <a:lnTo>
                  <a:pt x="1254264" y="1062228"/>
                </a:lnTo>
                <a:lnTo>
                  <a:pt x="1251216" y="1063752"/>
                </a:lnTo>
                <a:lnTo>
                  <a:pt x="1248168" y="1066800"/>
                </a:lnTo>
                <a:lnTo>
                  <a:pt x="1249692" y="1069848"/>
                </a:lnTo>
                <a:lnTo>
                  <a:pt x="1266418" y="1132332"/>
                </a:lnTo>
                <a:lnTo>
                  <a:pt x="132676" y="0"/>
                </a:lnTo>
                <a:lnTo>
                  <a:pt x="114376" y="0"/>
                </a:lnTo>
                <a:lnTo>
                  <a:pt x="1257236" y="1141437"/>
                </a:lnTo>
                <a:lnTo>
                  <a:pt x="1194828" y="1124712"/>
                </a:lnTo>
                <a:lnTo>
                  <a:pt x="1191780" y="1124712"/>
                </a:lnTo>
                <a:lnTo>
                  <a:pt x="1187208" y="1126236"/>
                </a:lnTo>
                <a:lnTo>
                  <a:pt x="1187208" y="1129284"/>
                </a:lnTo>
                <a:lnTo>
                  <a:pt x="1185684" y="1133856"/>
                </a:lnTo>
                <a:lnTo>
                  <a:pt x="1187208" y="1136904"/>
                </a:lnTo>
                <a:lnTo>
                  <a:pt x="1191780" y="1136904"/>
                </a:lnTo>
                <a:lnTo>
                  <a:pt x="1287780" y="1162812"/>
                </a:lnTo>
                <a:close/>
              </a:path>
              <a:path w="3268979" h="1386839">
                <a:moveTo>
                  <a:pt x="3150120" y="1324356"/>
                </a:moveTo>
                <a:lnTo>
                  <a:pt x="3113544" y="1286256"/>
                </a:lnTo>
                <a:lnTo>
                  <a:pt x="3080308" y="1318209"/>
                </a:lnTo>
                <a:lnTo>
                  <a:pt x="2247900" y="1316761"/>
                </a:lnTo>
                <a:lnTo>
                  <a:pt x="2247900" y="1260348"/>
                </a:lnTo>
                <a:lnTo>
                  <a:pt x="2119884" y="1322832"/>
                </a:lnTo>
                <a:lnTo>
                  <a:pt x="2247900" y="1386840"/>
                </a:lnTo>
                <a:lnTo>
                  <a:pt x="2247900" y="1328953"/>
                </a:lnTo>
                <a:lnTo>
                  <a:pt x="3079953" y="1330401"/>
                </a:lnTo>
                <a:lnTo>
                  <a:pt x="3112020" y="1362456"/>
                </a:lnTo>
                <a:lnTo>
                  <a:pt x="3144024" y="1330452"/>
                </a:lnTo>
                <a:lnTo>
                  <a:pt x="3150120" y="1324356"/>
                </a:lnTo>
                <a:close/>
              </a:path>
              <a:path w="3268979" h="1386839">
                <a:moveTo>
                  <a:pt x="3268980" y="1139964"/>
                </a:moveTo>
                <a:lnTo>
                  <a:pt x="3242678" y="1065288"/>
                </a:lnTo>
                <a:lnTo>
                  <a:pt x="3221736" y="1005852"/>
                </a:lnTo>
                <a:lnTo>
                  <a:pt x="3181972" y="1046988"/>
                </a:lnTo>
                <a:lnTo>
                  <a:pt x="2118029" y="12"/>
                </a:lnTo>
                <a:lnTo>
                  <a:pt x="2099589" y="12"/>
                </a:lnTo>
                <a:lnTo>
                  <a:pt x="3172980" y="1056284"/>
                </a:lnTo>
                <a:lnTo>
                  <a:pt x="3133356" y="1097292"/>
                </a:lnTo>
                <a:lnTo>
                  <a:pt x="3268980" y="1139964"/>
                </a:lnTo>
                <a:close/>
              </a:path>
            </a:pathLst>
          </a:custGeom>
          <a:solidFill>
            <a:srgbClr val="00E4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101" name="object 10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04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Example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7323" y="1669812"/>
            <a:ext cx="8049259" cy="4402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414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365E90"/>
                </a:solidFill>
                <a:latin typeface="Cambria"/>
                <a:cs typeface="Cambria"/>
              </a:rPr>
              <a:t>Telemedicine</a:t>
            </a:r>
            <a:r>
              <a:rPr dirty="0" sz="2000" spc="-5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E90"/>
                </a:solidFill>
                <a:latin typeface="Cambria"/>
                <a:cs typeface="Cambria"/>
              </a:rPr>
              <a:t>System</a:t>
            </a:r>
            <a:r>
              <a:rPr dirty="0" sz="2000" spc="-60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E90"/>
                </a:solidFill>
                <a:latin typeface="Cambria"/>
                <a:cs typeface="Cambria"/>
              </a:rPr>
              <a:t>Use</a:t>
            </a:r>
            <a:r>
              <a:rPr dirty="0" sz="2000" spc="-2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E90"/>
                </a:solidFill>
                <a:latin typeface="Cambria"/>
                <a:cs typeface="Cambria"/>
              </a:rPr>
              <a:t>Case</a:t>
            </a:r>
            <a:r>
              <a:rPr dirty="0" sz="2000" spc="-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E90"/>
                </a:solidFill>
                <a:latin typeface="Cambria"/>
                <a:cs typeface="Cambria"/>
              </a:rPr>
              <a:t>Descriptions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Manage</a:t>
            </a:r>
            <a:r>
              <a:rPr dirty="0" sz="1400" spc="-40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Services</a:t>
            </a:r>
            <a:r>
              <a:rPr dirty="0" sz="1400" spc="-40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4F80BC"/>
                </a:solidFill>
                <a:latin typeface="Cambria"/>
                <a:cs typeface="Cambria"/>
              </a:rPr>
              <a:t>&lt;&lt;Home&gt;&gt;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99800"/>
              </a:lnSpc>
            </a:pP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 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home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page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browse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 general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information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about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Telemedicine,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which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links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activities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physicians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after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having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registered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sign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successfully.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intent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have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as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much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flexibility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possible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principle.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activities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performed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patients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physicians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10">
                <a:latin typeface="Arial"/>
                <a:cs typeface="Arial"/>
              </a:rPr>
              <a:t> independent </a:t>
            </a:r>
            <a:r>
              <a:rPr dirty="0" sz="1200">
                <a:latin typeface="Arial"/>
                <a:cs typeface="Arial"/>
              </a:rPr>
              <a:t>until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session.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following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links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shown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home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page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access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medical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service 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medical </a:t>
            </a:r>
            <a:r>
              <a:rPr dirty="0" sz="1200">
                <a:latin typeface="Arial"/>
                <a:cs typeface="Arial"/>
              </a:rPr>
              <a:t>data.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described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each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case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respectively: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Char char="•"/>
              <a:tabLst>
                <a:tab pos="67310" algn="l"/>
              </a:tabLst>
            </a:pP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Register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Char char="•"/>
              <a:tabLst>
                <a:tab pos="67310" algn="l"/>
              </a:tabLst>
            </a:pP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Sign</a:t>
            </a:r>
            <a:r>
              <a:rPr dirty="0" u="sng" sz="12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</a:t>
            </a:r>
            <a:r>
              <a:rPr dirty="0" u="sng" sz="12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</a:t>
            </a:r>
            <a:r>
              <a:rPr dirty="0" u="sng" sz="12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Session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Char char="•"/>
              <a:tabLst>
                <a:tab pos="67310" algn="l"/>
              </a:tabLst>
            </a:pP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Manage</a:t>
            </a:r>
            <a:r>
              <a:rPr dirty="0" u="sng" sz="12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Patient</a:t>
            </a:r>
            <a:r>
              <a:rPr dirty="0" u="sng" sz="12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Profile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Char char="•"/>
              <a:tabLst>
                <a:tab pos="67310" algn="l"/>
              </a:tabLst>
            </a:pP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Manage</a:t>
            </a:r>
            <a:r>
              <a:rPr dirty="0" u="sng" sz="1200" spc="-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Physician</a:t>
            </a:r>
            <a:r>
              <a:rPr dirty="0" u="sng" sz="12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Profile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Char char="•"/>
              <a:tabLst>
                <a:tab pos="67310" algn="l"/>
              </a:tabLst>
            </a:pP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Update</a:t>
            </a:r>
            <a:r>
              <a:rPr dirty="0" u="sng" sz="12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Patient</a:t>
            </a:r>
            <a:r>
              <a:rPr dirty="0" u="sng" sz="12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Treatment</a:t>
            </a:r>
            <a:r>
              <a:rPr dirty="0" u="sng" sz="12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History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Char char="•"/>
              <a:tabLst>
                <a:tab pos="67310" algn="l"/>
              </a:tabLst>
            </a:pP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Update</a:t>
            </a:r>
            <a:r>
              <a:rPr dirty="0" u="sng" sz="12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Patient</a:t>
            </a:r>
            <a:r>
              <a:rPr dirty="0" u="sng" sz="1200" spc="-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Health</a:t>
            </a:r>
            <a:r>
              <a:rPr dirty="0" u="sng" sz="12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Manage</a:t>
            </a:r>
            <a:r>
              <a:rPr dirty="0" sz="1400" spc="-20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User</a:t>
            </a:r>
            <a:r>
              <a:rPr dirty="0" sz="1400" spc="5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4F80BC"/>
                </a:solidFill>
                <a:latin typeface="Cambria"/>
                <a:cs typeface="Cambria"/>
              </a:rPr>
              <a:t>Registration</a:t>
            </a:r>
            <a:r>
              <a:rPr dirty="0" sz="1400" spc="-40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/</a:t>
            </a:r>
            <a:r>
              <a:rPr dirty="0" sz="1400" spc="35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4F80BC"/>
                </a:solidFill>
                <a:latin typeface="Cambria"/>
                <a:cs typeface="Cambria"/>
              </a:rPr>
              <a:t>Identification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case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manage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users</a:t>
            </a:r>
            <a:r>
              <a:rPr dirty="0" sz="1200">
                <a:latin typeface="Calibri"/>
                <a:cs typeface="Calibri"/>
              </a:rPr>
              <a:t>’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Arial"/>
                <a:cs typeface="Arial"/>
              </a:rPr>
              <a:t>registration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sign-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authentication:</a:t>
            </a:r>
            <a:endParaRPr sz="1200">
              <a:latin typeface="Arial"/>
              <a:cs typeface="Arial"/>
            </a:endParaRPr>
          </a:p>
          <a:p>
            <a:pPr marL="12700" marR="7070725">
              <a:lnSpc>
                <a:spcPct val="100000"/>
              </a:lnSpc>
              <a:spcBef>
                <a:spcPts val="25"/>
              </a:spcBef>
              <a:buSzPct val="91666"/>
              <a:buChar char="•"/>
              <a:tabLst>
                <a:tab pos="67310" algn="l"/>
              </a:tabLst>
            </a:pPr>
            <a:r>
              <a:rPr dirty="0" sz="1200">
                <a:latin typeface="Arial"/>
                <a:cs typeface="Arial"/>
              </a:rPr>
              <a:t>Register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user </a:t>
            </a:r>
            <a:r>
              <a:rPr dirty="0" sz="1200" spc="-10">
                <a:latin typeface="Arial"/>
                <a:cs typeface="Arial"/>
              </a:rPr>
              <a:t>and/or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SzPct val="91666"/>
              <a:buChar char="•"/>
              <a:tabLst>
                <a:tab pos="67310" algn="l"/>
              </a:tabLst>
            </a:pPr>
            <a:r>
              <a:rPr dirty="0" sz="1200">
                <a:latin typeface="Arial"/>
                <a:cs typeface="Arial"/>
              </a:rPr>
              <a:t>Authenticate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beginning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accessing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services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561" y="833074"/>
            <a:ext cx="7456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Example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Case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5470" y="1400135"/>
            <a:ext cx="6521450" cy="84328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450975">
              <a:lnSpc>
                <a:spcPct val="100000"/>
              </a:lnSpc>
              <a:spcBef>
                <a:spcPts val="1480"/>
              </a:spcBef>
            </a:pPr>
            <a:r>
              <a:rPr dirty="0" sz="2000" spc="-20" b="1">
                <a:solidFill>
                  <a:srgbClr val="365E90"/>
                </a:solidFill>
                <a:latin typeface="Cambria"/>
                <a:cs typeface="Cambria"/>
              </a:rPr>
              <a:t>Telemedicine</a:t>
            </a:r>
            <a:r>
              <a:rPr dirty="0" sz="2000" spc="-5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E90"/>
                </a:solidFill>
                <a:latin typeface="Cambria"/>
                <a:cs typeface="Cambria"/>
              </a:rPr>
              <a:t>System</a:t>
            </a:r>
            <a:r>
              <a:rPr dirty="0" sz="2000" spc="-60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E90"/>
                </a:solidFill>
                <a:latin typeface="Cambria"/>
                <a:cs typeface="Cambria"/>
              </a:rPr>
              <a:t>Use</a:t>
            </a:r>
            <a:r>
              <a:rPr dirty="0" sz="2000" spc="-2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65E90"/>
                </a:solidFill>
                <a:latin typeface="Cambria"/>
                <a:cs typeface="Cambria"/>
              </a:rPr>
              <a:t>Case</a:t>
            </a:r>
            <a:r>
              <a:rPr dirty="0" sz="2000" spc="-5" b="1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65E90"/>
                </a:solidFill>
                <a:latin typeface="Cambria"/>
                <a:cs typeface="Cambria"/>
              </a:rPr>
              <a:t>Descriptions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Sign</a:t>
            </a:r>
            <a:r>
              <a:rPr dirty="0" sz="1400" spc="-40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on</a:t>
            </a:r>
            <a:r>
              <a:rPr dirty="0" sz="1400" spc="5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4F80BC"/>
                </a:solidFill>
                <a:latin typeface="Cambria"/>
                <a:cs typeface="Cambria"/>
              </a:rPr>
              <a:t>Service</a:t>
            </a:r>
            <a:r>
              <a:rPr dirty="0" sz="1400" spc="-45" b="1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4F80BC"/>
                </a:solidFill>
                <a:latin typeface="Cambria"/>
                <a:cs typeface="Cambria"/>
              </a:rPr>
              <a:t>Session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25469" y="2399801"/>
            <a:ext cx="8402955" cy="438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After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successful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sign-on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verification,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start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session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service.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two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types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sessions: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ct val="100000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 spc="-10">
                <a:latin typeface="Arial"/>
                <a:cs typeface="Arial"/>
              </a:rPr>
              <a:t>On-demand: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(request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fly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waiting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physician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online to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response)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ct val="100000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Scheduled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(pre-</a:t>
            </a:r>
            <a:r>
              <a:rPr dirty="0" sz="1100">
                <a:latin typeface="Arial"/>
                <a:cs typeface="Arial"/>
              </a:rPr>
              <a:t>schedule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slot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 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physician signed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up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case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Manage</a:t>
            </a:r>
            <a:r>
              <a:rPr dirty="0" u="sng" sz="11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 </a:t>
            </a:r>
            <a:r>
              <a:rPr dirty="0" u="sng" sz="11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Schedule</a:t>
            </a:r>
            <a:r>
              <a:rPr dirty="0" sz="1100" spc="-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ct val="100000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Start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session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 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service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request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lead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Make</a:t>
            </a:r>
            <a:r>
              <a:rPr dirty="0" u="sng" sz="11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Payment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before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service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granted.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ct val="100000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Once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successful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payment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made,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session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started,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including 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physical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conditions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entered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patient.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ct val="100000"/>
              </a:lnSpc>
              <a:buSzPct val="90909"/>
              <a:buChar char="•"/>
              <a:tabLst>
                <a:tab pos="6286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On-demand:</a:t>
            </a:r>
            <a:endParaRPr sz="1100">
              <a:latin typeface="Arial"/>
              <a:cs typeface="Arial"/>
            </a:endParaRPr>
          </a:p>
          <a:p>
            <a:pPr marL="12700" marR="328358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put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waiting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until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doctor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sign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on/response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request.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waiting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list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sorted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treatment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name.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(go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step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3)</a:t>
            </a:r>
            <a:r>
              <a:rPr dirty="0" sz="1100" spc="500"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scheduled: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See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case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Manage</a:t>
            </a:r>
            <a:r>
              <a:rPr dirty="0" u="sng" sz="11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 </a:t>
            </a:r>
            <a:r>
              <a:rPr dirty="0" u="sng" sz="11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Scheduled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modified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hereafter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change.</a:t>
            </a:r>
            <a:endParaRPr sz="1100">
              <a:latin typeface="Arial"/>
              <a:cs typeface="Arial"/>
            </a:endParaRPr>
          </a:p>
          <a:p>
            <a:pPr marL="12700" marR="174625">
              <a:lnSpc>
                <a:spcPts val="1310"/>
              </a:lnSpc>
              <a:spcBef>
                <a:spcPts val="60"/>
              </a:spcBef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session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gets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started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when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doctor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who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signed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respond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service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request.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When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both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doctor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are </a:t>
            </a:r>
            <a:r>
              <a:rPr dirty="0" sz="1100">
                <a:latin typeface="Arial"/>
                <a:cs typeface="Arial"/>
              </a:rPr>
              <a:t>ready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session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options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available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(they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described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each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cases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respectively):</a:t>
            </a:r>
            <a:endParaRPr sz="1100">
              <a:latin typeface="Arial"/>
              <a:cs typeface="Arial"/>
            </a:endParaRPr>
          </a:p>
          <a:p>
            <a:pPr marL="469900" marR="7451725">
              <a:lnSpc>
                <a:spcPts val="1320"/>
              </a:lnSpc>
            </a:pPr>
            <a:r>
              <a:rPr dirty="0" sz="1100" spc="-10">
                <a:latin typeface="Arial"/>
                <a:cs typeface="Arial"/>
              </a:rPr>
              <a:t>1.</a:t>
            </a:r>
            <a:r>
              <a:rPr dirty="0" u="sng" sz="11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Chat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2.</a:t>
            </a:r>
            <a:r>
              <a:rPr dirty="0" u="sng" sz="11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Audio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3.</a:t>
            </a:r>
            <a:r>
              <a:rPr dirty="0" u="sng" sz="11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Video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ts val="1275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generic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SOAP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created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physician 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capture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information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pertain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service: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ts val="1315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Subject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name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ts val="1315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Objective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Arial"/>
                <a:cs typeface="Arial"/>
              </a:rPr>
              <a:t>Service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request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purpose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ts val="1315"/>
              </a:lnSpc>
              <a:spcBef>
                <a:spcPts val="15"/>
              </a:spcBef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Assessment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record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diagnoses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including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text,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image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ts val="1315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Plan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Arial"/>
                <a:cs typeface="Arial"/>
              </a:rPr>
              <a:t>treatment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plan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medication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prescribed.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ct val="100000"/>
              </a:lnSpc>
              <a:spcBef>
                <a:spcPts val="10"/>
              </a:spcBef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saved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system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future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reference.</a:t>
            </a:r>
            <a:r>
              <a:rPr dirty="0" sz="1100" spc="2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notified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"/>
                <a:cs typeface="Arial"/>
              </a:rPr>
              <a:t>&lt;&lt;Option&gt;&gt;</a:t>
            </a:r>
            <a:endParaRPr sz="1100">
              <a:latin typeface="Arial"/>
              <a:cs typeface="Arial"/>
            </a:endParaRPr>
          </a:p>
          <a:p>
            <a:pPr marL="12700" marR="17780">
              <a:lnSpc>
                <a:spcPts val="1310"/>
              </a:lnSpc>
              <a:spcBef>
                <a:spcPts val="65"/>
              </a:spcBef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physician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schedule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follow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up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treatment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services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opening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scheduler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future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appointments,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put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physician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specific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date/time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through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Manage</a:t>
            </a:r>
            <a:r>
              <a:rPr dirty="0" u="sng" sz="11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</a:t>
            </a:r>
            <a:r>
              <a:rPr dirty="0" u="sng" sz="11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Schedule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62230" indent="-50165">
              <a:lnSpc>
                <a:spcPts val="1275"/>
              </a:lnSpc>
              <a:buSzPct val="90909"/>
              <a:buChar char="•"/>
              <a:tabLst>
                <a:tab pos="62865" algn="l"/>
              </a:tabLst>
            </a:pP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case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ends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 session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closed.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55"/>
              <a:t> </a:t>
            </a:r>
            <a:r>
              <a:rPr dirty="0"/>
              <a:t>Modeling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25"/>
              <a:t>UML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How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do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Specify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3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Systems?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88476" y="1857154"/>
            <a:ext cx="643699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Need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Need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describe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348984" y="3032760"/>
            <a:ext cx="1849120" cy="624840"/>
            <a:chOff x="6348984" y="3032760"/>
            <a:chExt cx="1849120" cy="624840"/>
          </a:xfrm>
        </p:grpSpPr>
        <p:sp>
          <p:nvSpPr>
            <p:cNvPr id="5" name="object 5" descr=""/>
            <p:cNvSpPr/>
            <p:nvPr/>
          </p:nvSpPr>
          <p:spPr>
            <a:xfrm>
              <a:off x="7030212" y="3180588"/>
              <a:ext cx="1167765" cy="398145"/>
            </a:xfrm>
            <a:custGeom>
              <a:avLst/>
              <a:gdLst/>
              <a:ahLst/>
              <a:cxnLst/>
              <a:rect l="l" t="t" r="r" b="b"/>
              <a:pathLst>
                <a:path w="1167765" h="398145">
                  <a:moveTo>
                    <a:pt x="583691" y="397763"/>
                  </a:moveTo>
                  <a:lnTo>
                    <a:pt x="525780" y="396239"/>
                  </a:lnTo>
                  <a:lnTo>
                    <a:pt x="467867" y="393192"/>
                  </a:lnTo>
                  <a:lnTo>
                    <a:pt x="411480" y="388619"/>
                  </a:lnTo>
                  <a:lnTo>
                    <a:pt x="358139" y="382523"/>
                  </a:lnTo>
                  <a:lnTo>
                    <a:pt x="283464" y="368808"/>
                  </a:lnTo>
                  <a:lnTo>
                    <a:pt x="237743" y="359663"/>
                  </a:lnTo>
                  <a:lnTo>
                    <a:pt x="195071" y="347471"/>
                  </a:lnTo>
                  <a:lnTo>
                    <a:pt x="173735" y="341375"/>
                  </a:lnTo>
                  <a:lnTo>
                    <a:pt x="155448" y="333755"/>
                  </a:lnTo>
                  <a:lnTo>
                    <a:pt x="137159" y="327659"/>
                  </a:lnTo>
                  <a:lnTo>
                    <a:pt x="118871" y="320039"/>
                  </a:lnTo>
                  <a:lnTo>
                    <a:pt x="103632" y="312419"/>
                  </a:lnTo>
                  <a:lnTo>
                    <a:pt x="86867" y="304800"/>
                  </a:lnTo>
                  <a:lnTo>
                    <a:pt x="73151" y="295655"/>
                  </a:lnTo>
                  <a:lnTo>
                    <a:pt x="38100" y="269747"/>
                  </a:lnTo>
                  <a:lnTo>
                    <a:pt x="13716" y="240791"/>
                  </a:lnTo>
                  <a:lnTo>
                    <a:pt x="7619" y="231647"/>
                  </a:lnTo>
                  <a:lnTo>
                    <a:pt x="4571" y="220979"/>
                  </a:lnTo>
                  <a:lnTo>
                    <a:pt x="4571" y="219455"/>
                  </a:lnTo>
                  <a:lnTo>
                    <a:pt x="3048" y="219455"/>
                  </a:lnTo>
                  <a:lnTo>
                    <a:pt x="1523" y="210311"/>
                  </a:lnTo>
                  <a:lnTo>
                    <a:pt x="1523" y="208787"/>
                  </a:lnTo>
                  <a:lnTo>
                    <a:pt x="0" y="199643"/>
                  </a:lnTo>
                  <a:lnTo>
                    <a:pt x="0" y="198119"/>
                  </a:lnTo>
                  <a:lnTo>
                    <a:pt x="1523" y="188975"/>
                  </a:lnTo>
                  <a:lnTo>
                    <a:pt x="1523" y="187451"/>
                  </a:lnTo>
                  <a:lnTo>
                    <a:pt x="3048" y="178308"/>
                  </a:lnTo>
                  <a:lnTo>
                    <a:pt x="4571" y="176783"/>
                  </a:lnTo>
                  <a:lnTo>
                    <a:pt x="7619" y="167639"/>
                  </a:lnTo>
                  <a:lnTo>
                    <a:pt x="48767" y="118871"/>
                  </a:lnTo>
                  <a:lnTo>
                    <a:pt x="73151" y="102108"/>
                  </a:lnTo>
                  <a:lnTo>
                    <a:pt x="86867" y="92963"/>
                  </a:lnTo>
                  <a:lnTo>
                    <a:pt x="102107" y="85343"/>
                  </a:lnTo>
                  <a:lnTo>
                    <a:pt x="135635" y="70103"/>
                  </a:lnTo>
                  <a:lnTo>
                    <a:pt x="153923" y="64008"/>
                  </a:lnTo>
                  <a:lnTo>
                    <a:pt x="173735" y="56387"/>
                  </a:lnTo>
                  <a:lnTo>
                    <a:pt x="214883" y="44195"/>
                  </a:lnTo>
                  <a:lnTo>
                    <a:pt x="283464" y="28955"/>
                  </a:lnTo>
                  <a:lnTo>
                    <a:pt x="332232" y="19811"/>
                  </a:lnTo>
                  <a:lnTo>
                    <a:pt x="411480" y="9143"/>
                  </a:lnTo>
                  <a:lnTo>
                    <a:pt x="467867" y="4571"/>
                  </a:lnTo>
                  <a:lnTo>
                    <a:pt x="524255" y="1523"/>
                  </a:lnTo>
                  <a:lnTo>
                    <a:pt x="583691" y="0"/>
                  </a:lnTo>
                  <a:lnTo>
                    <a:pt x="643127" y="1523"/>
                  </a:lnTo>
                  <a:lnTo>
                    <a:pt x="728471" y="6095"/>
                  </a:lnTo>
                  <a:lnTo>
                    <a:pt x="796288" y="13715"/>
                  </a:lnTo>
                  <a:lnTo>
                    <a:pt x="525780" y="13715"/>
                  </a:lnTo>
                  <a:lnTo>
                    <a:pt x="467867" y="16763"/>
                  </a:lnTo>
                  <a:lnTo>
                    <a:pt x="413003" y="21335"/>
                  </a:lnTo>
                  <a:lnTo>
                    <a:pt x="361187" y="27431"/>
                  </a:lnTo>
                  <a:lnTo>
                    <a:pt x="286511" y="41147"/>
                  </a:lnTo>
                  <a:lnTo>
                    <a:pt x="240791" y="50291"/>
                  </a:lnTo>
                  <a:lnTo>
                    <a:pt x="198119" y="62483"/>
                  </a:lnTo>
                  <a:lnTo>
                    <a:pt x="158495" y="76200"/>
                  </a:lnTo>
                  <a:lnTo>
                    <a:pt x="141732" y="82295"/>
                  </a:lnTo>
                  <a:lnTo>
                    <a:pt x="108203" y="97535"/>
                  </a:lnTo>
                  <a:lnTo>
                    <a:pt x="67055" y="120395"/>
                  </a:lnTo>
                  <a:lnTo>
                    <a:pt x="56387" y="129539"/>
                  </a:lnTo>
                  <a:lnTo>
                    <a:pt x="47243" y="137159"/>
                  </a:lnTo>
                  <a:lnTo>
                    <a:pt x="30480" y="153923"/>
                  </a:lnTo>
                  <a:lnTo>
                    <a:pt x="24383" y="163067"/>
                  </a:lnTo>
                  <a:lnTo>
                    <a:pt x="15239" y="181355"/>
                  </a:lnTo>
                  <a:lnTo>
                    <a:pt x="16764" y="181355"/>
                  </a:lnTo>
                  <a:lnTo>
                    <a:pt x="14224" y="188975"/>
                  </a:lnTo>
                  <a:lnTo>
                    <a:pt x="13716" y="188975"/>
                  </a:lnTo>
                  <a:lnTo>
                    <a:pt x="13716" y="208787"/>
                  </a:lnTo>
                  <a:lnTo>
                    <a:pt x="14224" y="208787"/>
                  </a:lnTo>
                  <a:lnTo>
                    <a:pt x="16764" y="216408"/>
                  </a:lnTo>
                  <a:lnTo>
                    <a:pt x="15239" y="216408"/>
                  </a:lnTo>
                  <a:lnTo>
                    <a:pt x="24383" y="234695"/>
                  </a:lnTo>
                  <a:lnTo>
                    <a:pt x="30480" y="242315"/>
                  </a:lnTo>
                  <a:lnTo>
                    <a:pt x="45719" y="260603"/>
                  </a:lnTo>
                  <a:lnTo>
                    <a:pt x="56387" y="268223"/>
                  </a:lnTo>
                  <a:lnTo>
                    <a:pt x="67055" y="277367"/>
                  </a:lnTo>
                  <a:lnTo>
                    <a:pt x="123443" y="307847"/>
                  </a:lnTo>
                  <a:lnTo>
                    <a:pt x="158495" y="321563"/>
                  </a:lnTo>
                  <a:lnTo>
                    <a:pt x="178307" y="329183"/>
                  </a:lnTo>
                  <a:lnTo>
                    <a:pt x="217932" y="341375"/>
                  </a:lnTo>
                  <a:lnTo>
                    <a:pt x="240791" y="345947"/>
                  </a:lnTo>
                  <a:lnTo>
                    <a:pt x="262127" y="352043"/>
                  </a:lnTo>
                  <a:lnTo>
                    <a:pt x="286511" y="356615"/>
                  </a:lnTo>
                  <a:lnTo>
                    <a:pt x="309371" y="361187"/>
                  </a:lnTo>
                  <a:lnTo>
                    <a:pt x="335280" y="365759"/>
                  </a:lnTo>
                  <a:lnTo>
                    <a:pt x="359664" y="370331"/>
                  </a:lnTo>
                  <a:lnTo>
                    <a:pt x="413003" y="376427"/>
                  </a:lnTo>
                  <a:lnTo>
                    <a:pt x="467867" y="381000"/>
                  </a:lnTo>
                  <a:lnTo>
                    <a:pt x="525780" y="384047"/>
                  </a:lnTo>
                  <a:lnTo>
                    <a:pt x="796289" y="384047"/>
                  </a:lnTo>
                  <a:lnTo>
                    <a:pt x="728471" y="391667"/>
                  </a:lnTo>
                  <a:lnTo>
                    <a:pt x="643127" y="396239"/>
                  </a:lnTo>
                  <a:lnTo>
                    <a:pt x="583691" y="397763"/>
                  </a:lnTo>
                  <a:close/>
                </a:path>
                <a:path w="1167765" h="398145">
                  <a:moveTo>
                    <a:pt x="1153667" y="190500"/>
                  </a:moveTo>
                  <a:lnTo>
                    <a:pt x="1138427" y="155447"/>
                  </a:lnTo>
                  <a:lnTo>
                    <a:pt x="1100327" y="120395"/>
                  </a:lnTo>
                  <a:lnTo>
                    <a:pt x="1060703" y="97535"/>
                  </a:lnTo>
                  <a:lnTo>
                    <a:pt x="1008887" y="76200"/>
                  </a:lnTo>
                  <a:lnTo>
                    <a:pt x="990600" y="68579"/>
                  </a:lnTo>
                  <a:lnTo>
                    <a:pt x="970787" y="62483"/>
                  </a:lnTo>
                  <a:lnTo>
                    <a:pt x="949451" y="56387"/>
                  </a:lnTo>
                  <a:lnTo>
                    <a:pt x="928116" y="51815"/>
                  </a:lnTo>
                  <a:lnTo>
                    <a:pt x="905255" y="45719"/>
                  </a:lnTo>
                  <a:lnTo>
                    <a:pt x="833627" y="32003"/>
                  </a:lnTo>
                  <a:lnTo>
                    <a:pt x="728471" y="18287"/>
                  </a:lnTo>
                  <a:lnTo>
                    <a:pt x="643127" y="13715"/>
                  </a:lnTo>
                  <a:lnTo>
                    <a:pt x="796288" y="13715"/>
                  </a:lnTo>
                  <a:lnTo>
                    <a:pt x="809243" y="15239"/>
                  </a:lnTo>
                  <a:lnTo>
                    <a:pt x="835151" y="19811"/>
                  </a:lnTo>
                  <a:lnTo>
                    <a:pt x="859535" y="22859"/>
                  </a:lnTo>
                  <a:lnTo>
                    <a:pt x="883919" y="28955"/>
                  </a:lnTo>
                  <a:lnTo>
                    <a:pt x="908303" y="33527"/>
                  </a:lnTo>
                  <a:lnTo>
                    <a:pt x="931164" y="38100"/>
                  </a:lnTo>
                  <a:lnTo>
                    <a:pt x="973835" y="50291"/>
                  </a:lnTo>
                  <a:lnTo>
                    <a:pt x="993648" y="56387"/>
                  </a:lnTo>
                  <a:lnTo>
                    <a:pt x="1013459" y="64008"/>
                  </a:lnTo>
                  <a:lnTo>
                    <a:pt x="1031748" y="70103"/>
                  </a:lnTo>
                  <a:lnTo>
                    <a:pt x="1065275" y="85343"/>
                  </a:lnTo>
                  <a:lnTo>
                    <a:pt x="1080516" y="92963"/>
                  </a:lnTo>
                  <a:lnTo>
                    <a:pt x="1094232" y="102108"/>
                  </a:lnTo>
                  <a:lnTo>
                    <a:pt x="1107948" y="109727"/>
                  </a:lnTo>
                  <a:lnTo>
                    <a:pt x="1139951" y="137159"/>
                  </a:lnTo>
                  <a:lnTo>
                    <a:pt x="1164335" y="176783"/>
                  </a:lnTo>
                  <a:lnTo>
                    <a:pt x="1164335" y="178308"/>
                  </a:lnTo>
                  <a:lnTo>
                    <a:pt x="1167384" y="187451"/>
                  </a:lnTo>
                  <a:lnTo>
                    <a:pt x="1167384" y="188975"/>
                  </a:lnTo>
                  <a:lnTo>
                    <a:pt x="1153667" y="188975"/>
                  </a:lnTo>
                  <a:lnTo>
                    <a:pt x="1153667" y="190500"/>
                  </a:lnTo>
                  <a:close/>
                </a:path>
                <a:path w="1167765" h="398145">
                  <a:moveTo>
                    <a:pt x="13716" y="190500"/>
                  </a:moveTo>
                  <a:lnTo>
                    <a:pt x="13716" y="188975"/>
                  </a:lnTo>
                  <a:lnTo>
                    <a:pt x="14224" y="188975"/>
                  </a:lnTo>
                  <a:lnTo>
                    <a:pt x="13716" y="190500"/>
                  </a:lnTo>
                  <a:close/>
                </a:path>
                <a:path w="1167765" h="398145">
                  <a:moveTo>
                    <a:pt x="1167384" y="199643"/>
                  </a:moveTo>
                  <a:lnTo>
                    <a:pt x="1155191" y="199643"/>
                  </a:lnTo>
                  <a:lnTo>
                    <a:pt x="1155191" y="198119"/>
                  </a:lnTo>
                  <a:lnTo>
                    <a:pt x="1154974" y="198119"/>
                  </a:lnTo>
                  <a:lnTo>
                    <a:pt x="1153667" y="188975"/>
                  </a:lnTo>
                  <a:lnTo>
                    <a:pt x="1167384" y="188975"/>
                  </a:lnTo>
                  <a:lnTo>
                    <a:pt x="1167384" y="198119"/>
                  </a:lnTo>
                  <a:lnTo>
                    <a:pt x="1155191" y="198119"/>
                  </a:lnTo>
                  <a:lnTo>
                    <a:pt x="1155082" y="198881"/>
                  </a:lnTo>
                  <a:lnTo>
                    <a:pt x="1167384" y="198881"/>
                  </a:lnTo>
                  <a:lnTo>
                    <a:pt x="1167384" y="199643"/>
                  </a:lnTo>
                  <a:close/>
                </a:path>
                <a:path w="1167765" h="398145">
                  <a:moveTo>
                    <a:pt x="1167384" y="208787"/>
                  </a:moveTo>
                  <a:lnTo>
                    <a:pt x="1153667" y="208787"/>
                  </a:lnTo>
                  <a:lnTo>
                    <a:pt x="1155082" y="198881"/>
                  </a:lnTo>
                  <a:lnTo>
                    <a:pt x="1155191" y="199643"/>
                  </a:lnTo>
                  <a:lnTo>
                    <a:pt x="1167384" y="199643"/>
                  </a:lnTo>
                  <a:lnTo>
                    <a:pt x="1167384" y="208787"/>
                  </a:lnTo>
                  <a:close/>
                </a:path>
                <a:path w="1167765" h="398145">
                  <a:moveTo>
                    <a:pt x="14224" y="208787"/>
                  </a:moveTo>
                  <a:lnTo>
                    <a:pt x="13716" y="208787"/>
                  </a:lnTo>
                  <a:lnTo>
                    <a:pt x="13716" y="207263"/>
                  </a:lnTo>
                  <a:lnTo>
                    <a:pt x="14224" y="208787"/>
                  </a:lnTo>
                  <a:close/>
                </a:path>
                <a:path w="1167765" h="398145">
                  <a:moveTo>
                    <a:pt x="796289" y="384047"/>
                  </a:moveTo>
                  <a:lnTo>
                    <a:pt x="643127" y="384047"/>
                  </a:lnTo>
                  <a:lnTo>
                    <a:pt x="699516" y="381000"/>
                  </a:lnTo>
                  <a:lnTo>
                    <a:pt x="728471" y="377951"/>
                  </a:lnTo>
                  <a:lnTo>
                    <a:pt x="754380" y="376427"/>
                  </a:lnTo>
                  <a:lnTo>
                    <a:pt x="781811" y="373379"/>
                  </a:lnTo>
                  <a:lnTo>
                    <a:pt x="807719" y="368808"/>
                  </a:lnTo>
                  <a:lnTo>
                    <a:pt x="833627" y="365759"/>
                  </a:lnTo>
                  <a:lnTo>
                    <a:pt x="882395" y="356615"/>
                  </a:lnTo>
                  <a:lnTo>
                    <a:pt x="905255" y="352043"/>
                  </a:lnTo>
                  <a:lnTo>
                    <a:pt x="928116" y="345947"/>
                  </a:lnTo>
                  <a:lnTo>
                    <a:pt x="949451" y="341375"/>
                  </a:lnTo>
                  <a:lnTo>
                    <a:pt x="970787" y="335279"/>
                  </a:lnTo>
                  <a:lnTo>
                    <a:pt x="990600" y="329183"/>
                  </a:lnTo>
                  <a:lnTo>
                    <a:pt x="1008887" y="321563"/>
                  </a:lnTo>
                  <a:lnTo>
                    <a:pt x="1027175" y="315467"/>
                  </a:lnTo>
                  <a:lnTo>
                    <a:pt x="1074419" y="292608"/>
                  </a:lnTo>
                  <a:lnTo>
                    <a:pt x="1112519" y="268223"/>
                  </a:lnTo>
                  <a:lnTo>
                    <a:pt x="1144523" y="234695"/>
                  </a:lnTo>
                  <a:lnTo>
                    <a:pt x="1153667" y="207263"/>
                  </a:lnTo>
                  <a:lnTo>
                    <a:pt x="1153667" y="208787"/>
                  </a:lnTo>
                  <a:lnTo>
                    <a:pt x="1167384" y="208787"/>
                  </a:lnTo>
                  <a:lnTo>
                    <a:pt x="1167384" y="210311"/>
                  </a:lnTo>
                  <a:lnTo>
                    <a:pt x="1164335" y="219455"/>
                  </a:lnTo>
                  <a:lnTo>
                    <a:pt x="1164335" y="220979"/>
                  </a:lnTo>
                  <a:lnTo>
                    <a:pt x="1159764" y="230123"/>
                  </a:lnTo>
                  <a:lnTo>
                    <a:pt x="1155191" y="240791"/>
                  </a:lnTo>
                  <a:lnTo>
                    <a:pt x="1147571" y="249935"/>
                  </a:lnTo>
                  <a:lnTo>
                    <a:pt x="1139951" y="260603"/>
                  </a:lnTo>
                  <a:lnTo>
                    <a:pt x="1130807" y="269747"/>
                  </a:lnTo>
                  <a:lnTo>
                    <a:pt x="1120139" y="278891"/>
                  </a:lnTo>
                  <a:lnTo>
                    <a:pt x="1107948" y="286511"/>
                  </a:lnTo>
                  <a:lnTo>
                    <a:pt x="1095755" y="295655"/>
                  </a:lnTo>
                  <a:lnTo>
                    <a:pt x="1080516" y="303275"/>
                  </a:lnTo>
                  <a:lnTo>
                    <a:pt x="1065275" y="312419"/>
                  </a:lnTo>
                  <a:lnTo>
                    <a:pt x="1048511" y="320039"/>
                  </a:lnTo>
                  <a:lnTo>
                    <a:pt x="1031748" y="326135"/>
                  </a:lnTo>
                  <a:lnTo>
                    <a:pt x="1013459" y="333755"/>
                  </a:lnTo>
                  <a:lnTo>
                    <a:pt x="993648" y="341375"/>
                  </a:lnTo>
                  <a:lnTo>
                    <a:pt x="973835" y="347471"/>
                  </a:lnTo>
                  <a:lnTo>
                    <a:pt x="952500" y="353567"/>
                  </a:lnTo>
                  <a:lnTo>
                    <a:pt x="931164" y="358139"/>
                  </a:lnTo>
                  <a:lnTo>
                    <a:pt x="908303" y="364235"/>
                  </a:lnTo>
                  <a:lnTo>
                    <a:pt x="885443" y="368808"/>
                  </a:lnTo>
                  <a:lnTo>
                    <a:pt x="861059" y="373379"/>
                  </a:lnTo>
                  <a:lnTo>
                    <a:pt x="809243" y="382523"/>
                  </a:lnTo>
                  <a:lnTo>
                    <a:pt x="796289" y="384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7084" y="3032760"/>
              <a:ext cx="205740" cy="20574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353543" y="3230892"/>
              <a:ext cx="290195" cy="288290"/>
            </a:xfrm>
            <a:custGeom>
              <a:avLst/>
              <a:gdLst/>
              <a:ahLst/>
              <a:cxnLst/>
              <a:rect l="l" t="t" r="r" b="b"/>
              <a:pathLst>
                <a:path w="290195" h="288289">
                  <a:moveTo>
                    <a:pt x="289572" y="89916"/>
                  </a:moveTo>
                  <a:lnTo>
                    <a:pt x="146316" y="89916"/>
                  </a:lnTo>
                  <a:lnTo>
                    <a:pt x="146316" y="0"/>
                  </a:lnTo>
                  <a:lnTo>
                    <a:pt x="134112" y="0"/>
                  </a:lnTo>
                  <a:lnTo>
                    <a:pt x="134112" y="89916"/>
                  </a:lnTo>
                  <a:lnTo>
                    <a:pt x="0" y="89916"/>
                  </a:lnTo>
                  <a:lnTo>
                    <a:pt x="0" y="102108"/>
                  </a:lnTo>
                  <a:lnTo>
                    <a:pt x="134112" y="102108"/>
                  </a:lnTo>
                  <a:lnTo>
                    <a:pt x="134112" y="288036"/>
                  </a:lnTo>
                  <a:lnTo>
                    <a:pt x="146316" y="288036"/>
                  </a:lnTo>
                  <a:lnTo>
                    <a:pt x="146316" y="102108"/>
                  </a:lnTo>
                  <a:lnTo>
                    <a:pt x="289572" y="102108"/>
                  </a:lnTo>
                  <a:lnTo>
                    <a:pt x="289572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8984" y="3467100"/>
              <a:ext cx="260603" cy="1905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24828" y="3339084"/>
              <a:ext cx="407034" cy="76200"/>
            </a:xfrm>
            <a:custGeom>
              <a:avLst/>
              <a:gdLst/>
              <a:ahLst/>
              <a:cxnLst/>
              <a:rect l="l" t="t" r="r" b="b"/>
              <a:pathLst>
                <a:path w="407034" h="76200">
                  <a:moveTo>
                    <a:pt x="330708" y="76200"/>
                  </a:moveTo>
                  <a:lnTo>
                    <a:pt x="330708" y="0"/>
                  </a:lnTo>
                  <a:lnTo>
                    <a:pt x="394716" y="32004"/>
                  </a:lnTo>
                  <a:lnTo>
                    <a:pt x="342900" y="32004"/>
                  </a:lnTo>
                  <a:lnTo>
                    <a:pt x="342900" y="44196"/>
                  </a:lnTo>
                  <a:lnTo>
                    <a:pt x="394716" y="44196"/>
                  </a:lnTo>
                  <a:lnTo>
                    <a:pt x="330708" y="76200"/>
                  </a:lnTo>
                  <a:close/>
                </a:path>
                <a:path w="407034" h="76200">
                  <a:moveTo>
                    <a:pt x="330708" y="44196"/>
                  </a:moveTo>
                  <a:lnTo>
                    <a:pt x="0" y="44196"/>
                  </a:lnTo>
                  <a:lnTo>
                    <a:pt x="0" y="32004"/>
                  </a:lnTo>
                  <a:lnTo>
                    <a:pt x="330708" y="32004"/>
                  </a:lnTo>
                  <a:lnTo>
                    <a:pt x="330708" y="44196"/>
                  </a:lnTo>
                  <a:close/>
                </a:path>
                <a:path w="407034" h="76200">
                  <a:moveTo>
                    <a:pt x="394716" y="44196"/>
                  </a:moveTo>
                  <a:lnTo>
                    <a:pt x="342900" y="44196"/>
                  </a:lnTo>
                  <a:lnTo>
                    <a:pt x="342900" y="32004"/>
                  </a:lnTo>
                  <a:lnTo>
                    <a:pt x="394716" y="32004"/>
                  </a:lnTo>
                  <a:lnTo>
                    <a:pt x="406908" y="38100"/>
                  </a:lnTo>
                  <a:lnTo>
                    <a:pt x="394716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816596" y="3805427"/>
          <a:ext cx="589915" cy="57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</a:tblGrid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2167128" y="3166884"/>
            <a:ext cx="2711450" cy="672465"/>
          </a:xfrm>
          <a:custGeom>
            <a:avLst/>
            <a:gdLst/>
            <a:ahLst/>
            <a:cxnLst/>
            <a:rect l="l" t="t" r="r" b="b"/>
            <a:pathLst>
              <a:path w="2711450" h="672464">
                <a:moveTo>
                  <a:pt x="405384" y="335280"/>
                </a:moveTo>
                <a:lnTo>
                  <a:pt x="393192" y="329184"/>
                </a:lnTo>
                <a:lnTo>
                  <a:pt x="329184" y="297180"/>
                </a:lnTo>
                <a:lnTo>
                  <a:pt x="329184" y="329184"/>
                </a:lnTo>
                <a:lnTo>
                  <a:pt x="0" y="329184"/>
                </a:lnTo>
                <a:lnTo>
                  <a:pt x="0" y="341376"/>
                </a:lnTo>
                <a:lnTo>
                  <a:pt x="329184" y="341376"/>
                </a:lnTo>
                <a:lnTo>
                  <a:pt x="329184" y="373380"/>
                </a:lnTo>
                <a:lnTo>
                  <a:pt x="393192" y="341376"/>
                </a:lnTo>
                <a:lnTo>
                  <a:pt x="405384" y="335280"/>
                </a:lnTo>
                <a:close/>
              </a:path>
              <a:path w="2711450" h="672464">
                <a:moveTo>
                  <a:pt x="2711183" y="0"/>
                </a:moveTo>
                <a:lnTo>
                  <a:pt x="2698991" y="0"/>
                </a:lnTo>
                <a:lnTo>
                  <a:pt x="2698991" y="12192"/>
                </a:lnTo>
                <a:lnTo>
                  <a:pt x="2698991" y="658368"/>
                </a:lnTo>
                <a:lnTo>
                  <a:pt x="1764779" y="658368"/>
                </a:lnTo>
                <a:lnTo>
                  <a:pt x="1764779" y="12192"/>
                </a:lnTo>
                <a:lnTo>
                  <a:pt x="2698991" y="12192"/>
                </a:lnTo>
                <a:lnTo>
                  <a:pt x="2698991" y="0"/>
                </a:lnTo>
                <a:lnTo>
                  <a:pt x="1751063" y="0"/>
                </a:lnTo>
                <a:lnTo>
                  <a:pt x="1751063" y="672084"/>
                </a:lnTo>
                <a:lnTo>
                  <a:pt x="2711183" y="672084"/>
                </a:lnTo>
                <a:lnTo>
                  <a:pt x="2711183" y="665988"/>
                </a:lnTo>
                <a:lnTo>
                  <a:pt x="2711183" y="658368"/>
                </a:lnTo>
                <a:lnTo>
                  <a:pt x="2711183" y="12192"/>
                </a:lnTo>
                <a:lnTo>
                  <a:pt x="2711183" y="6096"/>
                </a:lnTo>
                <a:lnTo>
                  <a:pt x="2711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169136" y="3393445"/>
            <a:ext cx="45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213104" y="3166872"/>
            <a:ext cx="960119" cy="672465"/>
          </a:xfrm>
          <a:custGeom>
            <a:avLst/>
            <a:gdLst/>
            <a:ahLst/>
            <a:cxnLst/>
            <a:rect l="l" t="t" r="r" b="b"/>
            <a:pathLst>
              <a:path w="960119" h="672464">
                <a:moveTo>
                  <a:pt x="960120" y="672084"/>
                </a:moveTo>
                <a:lnTo>
                  <a:pt x="0" y="672084"/>
                </a:lnTo>
                <a:lnTo>
                  <a:pt x="0" y="0"/>
                </a:lnTo>
                <a:lnTo>
                  <a:pt x="960120" y="0"/>
                </a:lnTo>
                <a:lnTo>
                  <a:pt x="960120" y="6096"/>
                </a:ln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lnTo>
                  <a:pt x="13716" y="658368"/>
                </a:lnTo>
                <a:lnTo>
                  <a:pt x="6096" y="658368"/>
                </a:lnTo>
                <a:lnTo>
                  <a:pt x="13716" y="665988"/>
                </a:lnTo>
                <a:lnTo>
                  <a:pt x="960120" y="665988"/>
                </a:lnTo>
                <a:lnTo>
                  <a:pt x="960120" y="672084"/>
                </a:lnTo>
                <a:close/>
              </a:path>
              <a:path w="960119" h="672464">
                <a:moveTo>
                  <a:pt x="13716" y="12192"/>
                </a:move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960119" h="672464">
                <a:moveTo>
                  <a:pt x="947927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947927" y="6096"/>
                </a:lnTo>
                <a:lnTo>
                  <a:pt x="947927" y="12192"/>
                </a:lnTo>
                <a:close/>
              </a:path>
              <a:path w="960119" h="672464">
                <a:moveTo>
                  <a:pt x="947927" y="665988"/>
                </a:moveTo>
                <a:lnTo>
                  <a:pt x="947927" y="6096"/>
                </a:lnTo>
                <a:lnTo>
                  <a:pt x="954024" y="12192"/>
                </a:lnTo>
                <a:lnTo>
                  <a:pt x="960120" y="12192"/>
                </a:lnTo>
                <a:lnTo>
                  <a:pt x="960120" y="658368"/>
                </a:lnTo>
                <a:lnTo>
                  <a:pt x="954024" y="658368"/>
                </a:lnTo>
                <a:lnTo>
                  <a:pt x="947927" y="665988"/>
                </a:lnTo>
                <a:close/>
              </a:path>
              <a:path w="960119" h="672464">
                <a:moveTo>
                  <a:pt x="960120" y="12192"/>
                </a:moveTo>
                <a:lnTo>
                  <a:pt x="954024" y="12192"/>
                </a:lnTo>
                <a:lnTo>
                  <a:pt x="947927" y="6096"/>
                </a:lnTo>
                <a:lnTo>
                  <a:pt x="960120" y="6096"/>
                </a:lnTo>
                <a:lnTo>
                  <a:pt x="960120" y="12192"/>
                </a:lnTo>
                <a:close/>
              </a:path>
              <a:path w="960119" h="672464">
                <a:moveTo>
                  <a:pt x="13716" y="665988"/>
                </a:moveTo>
                <a:lnTo>
                  <a:pt x="6096" y="658368"/>
                </a:lnTo>
                <a:lnTo>
                  <a:pt x="13716" y="658368"/>
                </a:lnTo>
                <a:lnTo>
                  <a:pt x="13716" y="665988"/>
                </a:lnTo>
                <a:close/>
              </a:path>
              <a:path w="960119" h="672464">
                <a:moveTo>
                  <a:pt x="947927" y="665988"/>
                </a:moveTo>
                <a:lnTo>
                  <a:pt x="13716" y="665988"/>
                </a:lnTo>
                <a:lnTo>
                  <a:pt x="13716" y="658368"/>
                </a:lnTo>
                <a:lnTo>
                  <a:pt x="947927" y="658368"/>
                </a:lnTo>
                <a:lnTo>
                  <a:pt x="947927" y="665988"/>
                </a:lnTo>
                <a:close/>
              </a:path>
              <a:path w="960119" h="672464">
                <a:moveTo>
                  <a:pt x="960120" y="665988"/>
                </a:moveTo>
                <a:lnTo>
                  <a:pt x="947927" y="665988"/>
                </a:lnTo>
                <a:lnTo>
                  <a:pt x="954024" y="658368"/>
                </a:lnTo>
                <a:lnTo>
                  <a:pt x="960120" y="658368"/>
                </a:lnTo>
                <a:lnTo>
                  <a:pt x="960120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409200" y="3393445"/>
            <a:ext cx="568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Planning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566416" y="3166872"/>
            <a:ext cx="958850" cy="672465"/>
          </a:xfrm>
          <a:custGeom>
            <a:avLst/>
            <a:gdLst/>
            <a:ahLst/>
            <a:cxnLst/>
            <a:rect l="l" t="t" r="r" b="b"/>
            <a:pathLst>
              <a:path w="958850" h="672464">
                <a:moveTo>
                  <a:pt x="958596" y="672084"/>
                </a:moveTo>
                <a:lnTo>
                  <a:pt x="0" y="672084"/>
                </a:lnTo>
                <a:lnTo>
                  <a:pt x="0" y="0"/>
                </a:lnTo>
                <a:lnTo>
                  <a:pt x="958596" y="0"/>
                </a:lnTo>
                <a:lnTo>
                  <a:pt x="958596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658368"/>
                </a:lnTo>
                <a:lnTo>
                  <a:pt x="6096" y="658368"/>
                </a:lnTo>
                <a:lnTo>
                  <a:pt x="12192" y="665988"/>
                </a:lnTo>
                <a:lnTo>
                  <a:pt x="958596" y="665988"/>
                </a:lnTo>
                <a:lnTo>
                  <a:pt x="958596" y="672084"/>
                </a:lnTo>
                <a:close/>
              </a:path>
              <a:path w="958850" h="672464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958850" h="672464">
                <a:moveTo>
                  <a:pt x="946404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946404" y="6096"/>
                </a:lnTo>
                <a:lnTo>
                  <a:pt x="946404" y="12192"/>
                </a:lnTo>
                <a:close/>
              </a:path>
              <a:path w="958850" h="672464">
                <a:moveTo>
                  <a:pt x="946404" y="665988"/>
                </a:moveTo>
                <a:lnTo>
                  <a:pt x="946404" y="6096"/>
                </a:lnTo>
                <a:lnTo>
                  <a:pt x="952500" y="12192"/>
                </a:lnTo>
                <a:lnTo>
                  <a:pt x="958596" y="12192"/>
                </a:lnTo>
                <a:lnTo>
                  <a:pt x="958596" y="658368"/>
                </a:lnTo>
                <a:lnTo>
                  <a:pt x="952500" y="658368"/>
                </a:lnTo>
                <a:lnTo>
                  <a:pt x="946404" y="665988"/>
                </a:lnTo>
                <a:close/>
              </a:path>
              <a:path w="958850" h="672464">
                <a:moveTo>
                  <a:pt x="958596" y="12192"/>
                </a:moveTo>
                <a:lnTo>
                  <a:pt x="952500" y="12192"/>
                </a:lnTo>
                <a:lnTo>
                  <a:pt x="946404" y="6096"/>
                </a:lnTo>
                <a:lnTo>
                  <a:pt x="958596" y="6096"/>
                </a:lnTo>
                <a:lnTo>
                  <a:pt x="958596" y="12192"/>
                </a:lnTo>
                <a:close/>
              </a:path>
              <a:path w="958850" h="672464">
                <a:moveTo>
                  <a:pt x="12192" y="665988"/>
                </a:moveTo>
                <a:lnTo>
                  <a:pt x="6096" y="658368"/>
                </a:lnTo>
                <a:lnTo>
                  <a:pt x="12192" y="658368"/>
                </a:lnTo>
                <a:lnTo>
                  <a:pt x="12192" y="665988"/>
                </a:lnTo>
                <a:close/>
              </a:path>
              <a:path w="958850" h="672464">
                <a:moveTo>
                  <a:pt x="946404" y="665988"/>
                </a:moveTo>
                <a:lnTo>
                  <a:pt x="12192" y="665988"/>
                </a:lnTo>
                <a:lnTo>
                  <a:pt x="12192" y="658368"/>
                </a:lnTo>
                <a:lnTo>
                  <a:pt x="946404" y="658368"/>
                </a:lnTo>
                <a:lnTo>
                  <a:pt x="946404" y="665988"/>
                </a:lnTo>
                <a:close/>
              </a:path>
              <a:path w="958850" h="672464">
                <a:moveTo>
                  <a:pt x="958596" y="665988"/>
                </a:moveTo>
                <a:lnTo>
                  <a:pt x="946404" y="665988"/>
                </a:lnTo>
                <a:lnTo>
                  <a:pt x="952500" y="658368"/>
                </a:lnTo>
                <a:lnTo>
                  <a:pt x="958596" y="658368"/>
                </a:lnTo>
                <a:lnTo>
                  <a:pt x="958596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768593" y="3393445"/>
            <a:ext cx="554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518916" y="3464064"/>
            <a:ext cx="1758950" cy="76200"/>
          </a:xfrm>
          <a:custGeom>
            <a:avLst/>
            <a:gdLst/>
            <a:ahLst/>
            <a:cxnLst/>
            <a:rect l="l" t="t" r="r" b="b"/>
            <a:pathLst>
              <a:path w="1758950" h="76200">
                <a:moveTo>
                  <a:pt x="405384" y="38100"/>
                </a:moveTo>
                <a:lnTo>
                  <a:pt x="393192" y="32004"/>
                </a:lnTo>
                <a:lnTo>
                  <a:pt x="329184" y="0"/>
                </a:lnTo>
                <a:lnTo>
                  <a:pt x="329184" y="32004"/>
                </a:lnTo>
                <a:lnTo>
                  <a:pt x="0" y="32004"/>
                </a:lnTo>
                <a:lnTo>
                  <a:pt x="0" y="44196"/>
                </a:lnTo>
                <a:lnTo>
                  <a:pt x="329184" y="44196"/>
                </a:lnTo>
                <a:lnTo>
                  <a:pt x="329184" y="76200"/>
                </a:lnTo>
                <a:lnTo>
                  <a:pt x="393192" y="44196"/>
                </a:lnTo>
                <a:lnTo>
                  <a:pt x="405384" y="38100"/>
                </a:lnTo>
                <a:close/>
              </a:path>
              <a:path w="1758950" h="76200">
                <a:moveTo>
                  <a:pt x="1758683" y="38100"/>
                </a:moveTo>
                <a:lnTo>
                  <a:pt x="1746491" y="32004"/>
                </a:lnTo>
                <a:lnTo>
                  <a:pt x="1682483" y="0"/>
                </a:lnTo>
                <a:lnTo>
                  <a:pt x="1682483" y="32004"/>
                </a:lnTo>
                <a:lnTo>
                  <a:pt x="1353299" y="32004"/>
                </a:lnTo>
                <a:lnTo>
                  <a:pt x="1353299" y="44196"/>
                </a:lnTo>
                <a:lnTo>
                  <a:pt x="1682483" y="44196"/>
                </a:lnTo>
                <a:lnTo>
                  <a:pt x="1682483" y="76200"/>
                </a:lnTo>
                <a:lnTo>
                  <a:pt x="1746491" y="44196"/>
                </a:lnTo>
                <a:lnTo>
                  <a:pt x="17586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108703" y="5556503"/>
            <a:ext cx="1805939" cy="1080770"/>
          </a:xfrm>
          <a:custGeom>
            <a:avLst/>
            <a:gdLst/>
            <a:ahLst/>
            <a:cxnLst/>
            <a:rect l="l" t="t" r="r" b="b"/>
            <a:pathLst>
              <a:path w="1805939" h="1080770">
                <a:moveTo>
                  <a:pt x="1805940" y="1080516"/>
                </a:moveTo>
                <a:lnTo>
                  <a:pt x="0" y="1080516"/>
                </a:lnTo>
                <a:lnTo>
                  <a:pt x="0" y="0"/>
                </a:lnTo>
                <a:lnTo>
                  <a:pt x="1805940" y="0"/>
                </a:lnTo>
                <a:lnTo>
                  <a:pt x="1805940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lnTo>
                  <a:pt x="13716" y="1066800"/>
                </a:lnTo>
                <a:lnTo>
                  <a:pt x="6096" y="1066800"/>
                </a:lnTo>
                <a:lnTo>
                  <a:pt x="13716" y="1072896"/>
                </a:lnTo>
                <a:lnTo>
                  <a:pt x="1805940" y="1072896"/>
                </a:lnTo>
                <a:lnTo>
                  <a:pt x="1805940" y="1080516"/>
                </a:lnTo>
                <a:close/>
              </a:path>
              <a:path w="1805939" h="1080770">
                <a:moveTo>
                  <a:pt x="13716" y="13716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close/>
              </a:path>
              <a:path w="1805939" h="1080770">
                <a:moveTo>
                  <a:pt x="1792224" y="13716"/>
                </a:moveTo>
                <a:lnTo>
                  <a:pt x="13716" y="13716"/>
                </a:lnTo>
                <a:lnTo>
                  <a:pt x="13716" y="6096"/>
                </a:lnTo>
                <a:lnTo>
                  <a:pt x="1792224" y="6096"/>
                </a:lnTo>
                <a:lnTo>
                  <a:pt x="1792224" y="13716"/>
                </a:lnTo>
                <a:close/>
              </a:path>
              <a:path w="1805939" h="1080770">
                <a:moveTo>
                  <a:pt x="1792224" y="1072896"/>
                </a:moveTo>
                <a:lnTo>
                  <a:pt x="1792224" y="6096"/>
                </a:lnTo>
                <a:lnTo>
                  <a:pt x="1799844" y="13716"/>
                </a:lnTo>
                <a:lnTo>
                  <a:pt x="1805940" y="13716"/>
                </a:lnTo>
                <a:lnTo>
                  <a:pt x="1805940" y="1066800"/>
                </a:lnTo>
                <a:lnTo>
                  <a:pt x="1799844" y="1066800"/>
                </a:lnTo>
                <a:lnTo>
                  <a:pt x="1792224" y="1072896"/>
                </a:lnTo>
                <a:close/>
              </a:path>
              <a:path w="1805939" h="1080770">
                <a:moveTo>
                  <a:pt x="1805940" y="13716"/>
                </a:moveTo>
                <a:lnTo>
                  <a:pt x="1799844" y="13716"/>
                </a:lnTo>
                <a:lnTo>
                  <a:pt x="1792224" y="6096"/>
                </a:lnTo>
                <a:lnTo>
                  <a:pt x="1805940" y="6096"/>
                </a:lnTo>
                <a:lnTo>
                  <a:pt x="1805940" y="13716"/>
                </a:lnTo>
                <a:close/>
              </a:path>
              <a:path w="1805939" h="1080770">
                <a:moveTo>
                  <a:pt x="13716" y="1072896"/>
                </a:moveTo>
                <a:lnTo>
                  <a:pt x="6096" y="1066800"/>
                </a:lnTo>
                <a:lnTo>
                  <a:pt x="13716" y="1066800"/>
                </a:lnTo>
                <a:lnTo>
                  <a:pt x="13716" y="1072896"/>
                </a:lnTo>
                <a:close/>
              </a:path>
              <a:path w="1805939" h="1080770">
                <a:moveTo>
                  <a:pt x="1792224" y="1072896"/>
                </a:moveTo>
                <a:lnTo>
                  <a:pt x="13716" y="1072896"/>
                </a:lnTo>
                <a:lnTo>
                  <a:pt x="13716" y="1066800"/>
                </a:lnTo>
                <a:lnTo>
                  <a:pt x="1792224" y="1066800"/>
                </a:lnTo>
                <a:lnTo>
                  <a:pt x="1792224" y="1072896"/>
                </a:lnTo>
                <a:close/>
              </a:path>
              <a:path w="1805939" h="1080770">
                <a:moveTo>
                  <a:pt x="1805940" y="1072896"/>
                </a:moveTo>
                <a:lnTo>
                  <a:pt x="1792224" y="1072896"/>
                </a:lnTo>
                <a:lnTo>
                  <a:pt x="1799844" y="1066800"/>
                </a:lnTo>
                <a:lnTo>
                  <a:pt x="1805940" y="1066800"/>
                </a:lnTo>
                <a:lnTo>
                  <a:pt x="1805940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446476" y="5706899"/>
            <a:ext cx="11271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Software Systems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661391" y="3997451"/>
            <a:ext cx="1161415" cy="589915"/>
          </a:xfrm>
          <a:custGeom>
            <a:avLst/>
            <a:gdLst/>
            <a:ahLst/>
            <a:cxnLst/>
            <a:rect l="l" t="t" r="r" b="b"/>
            <a:pathLst>
              <a:path w="1161415" h="589914">
                <a:moveTo>
                  <a:pt x="597420" y="202692"/>
                </a:moveTo>
                <a:lnTo>
                  <a:pt x="595896" y="190500"/>
                </a:lnTo>
                <a:lnTo>
                  <a:pt x="591312" y="191084"/>
                </a:lnTo>
                <a:lnTo>
                  <a:pt x="591312" y="12192"/>
                </a:lnTo>
                <a:lnTo>
                  <a:pt x="591312" y="6096"/>
                </a:lnTo>
                <a:lnTo>
                  <a:pt x="591312" y="0"/>
                </a:lnTo>
                <a:lnTo>
                  <a:pt x="577596" y="0"/>
                </a:lnTo>
                <a:lnTo>
                  <a:pt x="577596" y="576072"/>
                </a:lnTo>
                <a:lnTo>
                  <a:pt x="13716" y="576072"/>
                </a:lnTo>
                <a:lnTo>
                  <a:pt x="13716" y="396252"/>
                </a:lnTo>
                <a:lnTo>
                  <a:pt x="577596" y="396252"/>
                </a:lnTo>
                <a:lnTo>
                  <a:pt x="577596" y="384060"/>
                </a:lnTo>
                <a:lnTo>
                  <a:pt x="13716" y="384060"/>
                </a:lnTo>
                <a:lnTo>
                  <a:pt x="13716" y="204228"/>
                </a:lnTo>
                <a:lnTo>
                  <a:pt x="577596" y="204228"/>
                </a:lnTo>
                <a:lnTo>
                  <a:pt x="577596" y="192036"/>
                </a:lnTo>
                <a:lnTo>
                  <a:pt x="13716" y="192036"/>
                </a:lnTo>
                <a:lnTo>
                  <a:pt x="13716" y="12192"/>
                </a:lnTo>
                <a:lnTo>
                  <a:pt x="577596" y="12192"/>
                </a:lnTo>
                <a:lnTo>
                  <a:pt x="577596" y="0"/>
                </a:lnTo>
                <a:lnTo>
                  <a:pt x="0" y="0"/>
                </a:lnTo>
                <a:lnTo>
                  <a:pt x="0" y="589788"/>
                </a:lnTo>
                <a:lnTo>
                  <a:pt x="591312" y="589788"/>
                </a:lnTo>
                <a:lnTo>
                  <a:pt x="591312" y="582168"/>
                </a:lnTo>
                <a:lnTo>
                  <a:pt x="591312" y="576072"/>
                </a:lnTo>
                <a:lnTo>
                  <a:pt x="591312" y="203466"/>
                </a:lnTo>
                <a:lnTo>
                  <a:pt x="597420" y="202692"/>
                </a:lnTo>
                <a:close/>
              </a:path>
              <a:path w="1161415" h="589914">
                <a:moveTo>
                  <a:pt x="623328" y="198120"/>
                </a:moveTo>
                <a:lnTo>
                  <a:pt x="620280" y="185928"/>
                </a:lnTo>
                <a:lnTo>
                  <a:pt x="608088" y="187452"/>
                </a:lnTo>
                <a:lnTo>
                  <a:pt x="609612" y="201168"/>
                </a:lnTo>
                <a:lnTo>
                  <a:pt x="623328" y="198120"/>
                </a:lnTo>
                <a:close/>
              </a:path>
              <a:path w="1161415" h="589914">
                <a:moveTo>
                  <a:pt x="647712" y="195072"/>
                </a:moveTo>
                <a:lnTo>
                  <a:pt x="646188" y="181356"/>
                </a:lnTo>
                <a:lnTo>
                  <a:pt x="633996" y="184404"/>
                </a:lnTo>
                <a:lnTo>
                  <a:pt x="635520" y="196596"/>
                </a:lnTo>
                <a:lnTo>
                  <a:pt x="647712" y="195072"/>
                </a:lnTo>
                <a:close/>
              </a:path>
              <a:path w="1161415" h="589914">
                <a:moveTo>
                  <a:pt x="673620" y="190500"/>
                </a:moveTo>
                <a:lnTo>
                  <a:pt x="670572" y="178308"/>
                </a:lnTo>
                <a:lnTo>
                  <a:pt x="658380" y="179832"/>
                </a:lnTo>
                <a:lnTo>
                  <a:pt x="659904" y="192024"/>
                </a:lnTo>
                <a:lnTo>
                  <a:pt x="673620" y="190500"/>
                </a:lnTo>
                <a:close/>
              </a:path>
              <a:path w="1161415" h="589914">
                <a:moveTo>
                  <a:pt x="698004" y="185928"/>
                </a:moveTo>
                <a:lnTo>
                  <a:pt x="696480" y="173736"/>
                </a:lnTo>
                <a:lnTo>
                  <a:pt x="682764" y="175260"/>
                </a:lnTo>
                <a:lnTo>
                  <a:pt x="685812" y="187452"/>
                </a:lnTo>
                <a:lnTo>
                  <a:pt x="698004" y="185928"/>
                </a:lnTo>
                <a:close/>
              </a:path>
              <a:path w="1161415" h="589914">
                <a:moveTo>
                  <a:pt x="722388" y="181356"/>
                </a:moveTo>
                <a:lnTo>
                  <a:pt x="720864" y="169164"/>
                </a:lnTo>
                <a:lnTo>
                  <a:pt x="708672" y="170688"/>
                </a:lnTo>
                <a:lnTo>
                  <a:pt x="710196" y="184404"/>
                </a:lnTo>
                <a:lnTo>
                  <a:pt x="722388" y="181356"/>
                </a:lnTo>
                <a:close/>
              </a:path>
              <a:path w="1161415" h="589914">
                <a:moveTo>
                  <a:pt x="748296" y="178308"/>
                </a:moveTo>
                <a:lnTo>
                  <a:pt x="746772" y="164592"/>
                </a:lnTo>
                <a:lnTo>
                  <a:pt x="733056" y="167640"/>
                </a:lnTo>
                <a:lnTo>
                  <a:pt x="736104" y="179832"/>
                </a:lnTo>
                <a:lnTo>
                  <a:pt x="748296" y="178308"/>
                </a:lnTo>
                <a:close/>
              </a:path>
              <a:path w="1161415" h="589914">
                <a:moveTo>
                  <a:pt x="772680" y="173736"/>
                </a:moveTo>
                <a:lnTo>
                  <a:pt x="771156" y="161544"/>
                </a:lnTo>
                <a:lnTo>
                  <a:pt x="758964" y="163068"/>
                </a:lnTo>
                <a:lnTo>
                  <a:pt x="760488" y="175260"/>
                </a:lnTo>
                <a:lnTo>
                  <a:pt x="772680" y="173736"/>
                </a:lnTo>
                <a:close/>
              </a:path>
              <a:path w="1161415" h="589914">
                <a:moveTo>
                  <a:pt x="798588" y="169164"/>
                </a:moveTo>
                <a:lnTo>
                  <a:pt x="795540" y="156972"/>
                </a:lnTo>
                <a:lnTo>
                  <a:pt x="783348" y="158496"/>
                </a:lnTo>
                <a:lnTo>
                  <a:pt x="786396" y="170688"/>
                </a:lnTo>
                <a:lnTo>
                  <a:pt x="798588" y="169164"/>
                </a:lnTo>
                <a:close/>
              </a:path>
              <a:path w="1161415" h="589914">
                <a:moveTo>
                  <a:pt x="822972" y="164592"/>
                </a:moveTo>
                <a:lnTo>
                  <a:pt x="821448" y="152400"/>
                </a:lnTo>
                <a:lnTo>
                  <a:pt x="809256" y="153924"/>
                </a:lnTo>
                <a:lnTo>
                  <a:pt x="810780" y="167640"/>
                </a:lnTo>
                <a:lnTo>
                  <a:pt x="822972" y="164592"/>
                </a:lnTo>
                <a:close/>
              </a:path>
              <a:path w="1161415" h="589914">
                <a:moveTo>
                  <a:pt x="848880" y="161544"/>
                </a:moveTo>
                <a:lnTo>
                  <a:pt x="845832" y="147828"/>
                </a:lnTo>
                <a:lnTo>
                  <a:pt x="833640" y="150876"/>
                </a:lnTo>
                <a:lnTo>
                  <a:pt x="835164" y="163068"/>
                </a:lnTo>
                <a:lnTo>
                  <a:pt x="848880" y="161544"/>
                </a:lnTo>
                <a:close/>
              </a:path>
              <a:path w="1161415" h="589914">
                <a:moveTo>
                  <a:pt x="873264" y="156972"/>
                </a:moveTo>
                <a:lnTo>
                  <a:pt x="871740" y="144780"/>
                </a:lnTo>
                <a:lnTo>
                  <a:pt x="858024" y="146304"/>
                </a:lnTo>
                <a:lnTo>
                  <a:pt x="861072" y="158496"/>
                </a:lnTo>
                <a:lnTo>
                  <a:pt x="873264" y="156972"/>
                </a:lnTo>
                <a:close/>
              </a:path>
              <a:path w="1161415" h="589914">
                <a:moveTo>
                  <a:pt x="899172" y="152400"/>
                </a:moveTo>
                <a:lnTo>
                  <a:pt x="896124" y="140208"/>
                </a:lnTo>
                <a:lnTo>
                  <a:pt x="883932" y="141732"/>
                </a:lnTo>
                <a:lnTo>
                  <a:pt x="885456" y="155448"/>
                </a:lnTo>
                <a:lnTo>
                  <a:pt x="899172" y="152400"/>
                </a:lnTo>
                <a:close/>
              </a:path>
              <a:path w="1161415" h="589914">
                <a:moveTo>
                  <a:pt x="923556" y="147828"/>
                </a:moveTo>
                <a:lnTo>
                  <a:pt x="922032" y="135636"/>
                </a:lnTo>
                <a:lnTo>
                  <a:pt x="908316" y="138684"/>
                </a:lnTo>
                <a:lnTo>
                  <a:pt x="911364" y="150876"/>
                </a:lnTo>
                <a:lnTo>
                  <a:pt x="923556" y="147828"/>
                </a:lnTo>
                <a:close/>
              </a:path>
              <a:path w="1161415" h="589914">
                <a:moveTo>
                  <a:pt x="947940" y="144780"/>
                </a:moveTo>
                <a:lnTo>
                  <a:pt x="946416" y="131064"/>
                </a:lnTo>
                <a:lnTo>
                  <a:pt x="934224" y="134112"/>
                </a:lnTo>
                <a:lnTo>
                  <a:pt x="935748" y="146304"/>
                </a:lnTo>
                <a:lnTo>
                  <a:pt x="947940" y="144780"/>
                </a:lnTo>
                <a:close/>
              </a:path>
              <a:path w="1161415" h="589914">
                <a:moveTo>
                  <a:pt x="973848" y="140208"/>
                </a:moveTo>
                <a:lnTo>
                  <a:pt x="970800" y="128016"/>
                </a:lnTo>
                <a:lnTo>
                  <a:pt x="958608" y="129540"/>
                </a:lnTo>
                <a:lnTo>
                  <a:pt x="961656" y="141732"/>
                </a:lnTo>
                <a:lnTo>
                  <a:pt x="973848" y="140208"/>
                </a:lnTo>
                <a:close/>
              </a:path>
              <a:path w="1161415" h="589914">
                <a:moveTo>
                  <a:pt x="998232" y="135636"/>
                </a:moveTo>
                <a:lnTo>
                  <a:pt x="996708" y="123444"/>
                </a:lnTo>
                <a:lnTo>
                  <a:pt x="984516" y="124968"/>
                </a:lnTo>
                <a:lnTo>
                  <a:pt x="986040" y="138684"/>
                </a:lnTo>
                <a:lnTo>
                  <a:pt x="998232" y="135636"/>
                </a:lnTo>
                <a:close/>
              </a:path>
              <a:path w="1161415" h="589914">
                <a:moveTo>
                  <a:pt x="1024140" y="131064"/>
                </a:moveTo>
                <a:lnTo>
                  <a:pt x="1021092" y="118872"/>
                </a:lnTo>
                <a:lnTo>
                  <a:pt x="1008900" y="121920"/>
                </a:lnTo>
                <a:lnTo>
                  <a:pt x="1011948" y="134112"/>
                </a:lnTo>
                <a:lnTo>
                  <a:pt x="1024140" y="131064"/>
                </a:lnTo>
                <a:close/>
              </a:path>
              <a:path w="1161415" h="589914">
                <a:moveTo>
                  <a:pt x="1048524" y="128016"/>
                </a:moveTo>
                <a:lnTo>
                  <a:pt x="1047000" y="115824"/>
                </a:lnTo>
                <a:lnTo>
                  <a:pt x="1034808" y="117348"/>
                </a:lnTo>
                <a:lnTo>
                  <a:pt x="1036332" y="129540"/>
                </a:lnTo>
                <a:lnTo>
                  <a:pt x="1048524" y="128016"/>
                </a:lnTo>
                <a:close/>
              </a:path>
              <a:path w="1161415" h="589914">
                <a:moveTo>
                  <a:pt x="1074432" y="123444"/>
                </a:moveTo>
                <a:lnTo>
                  <a:pt x="1071384" y="111252"/>
                </a:lnTo>
                <a:lnTo>
                  <a:pt x="1059192" y="112776"/>
                </a:lnTo>
                <a:lnTo>
                  <a:pt x="1060716" y="124968"/>
                </a:lnTo>
                <a:lnTo>
                  <a:pt x="1074432" y="123444"/>
                </a:lnTo>
                <a:close/>
              </a:path>
              <a:path w="1161415" h="589914">
                <a:moveTo>
                  <a:pt x="1161300" y="102108"/>
                </a:moveTo>
                <a:lnTo>
                  <a:pt x="1080528" y="77724"/>
                </a:lnTo>
                <a:lnTo>
                  <a:pt x="1085469" y="108000"/>
                </a:lnTo>
                <a:lnTo>
                  <a:pt x="1083576" y="108204"/>
                </a:lnTo>
                <a:lnTo>
                  <a:pt x="1086624" y="121920"/>
                </a:lnTo>
                <a:lnTo>
                  <a:pt x="1087691" y="121653"/>
                </a:lnTo>
                <a:lnTo>
                  <a:pt x="1092720" y="152400"/>
                </a:lnTo>
                <a:lnTo>
                  <a:pt x="1155065" y="106680"/>
                </a:lnTo>
                <a:lnTo>
                  <a:pt x="1161300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102778" y="4716227"/>
            <a:ext cx="1454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97951" y="4021276"/>
            <a:ext cx="2096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Development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535679" y="4634484"/>
            <a:ext cx="680085" cy="704215"/>
            <a:chOff x="3535679" y="4634484"/>
            <a:chExt cx="680085" cy="704215"/>
          </a:xfrm>
        </p:grpSpPr>
        <p:sp>
          <p:nvSpPr>
            <p:cNvPr id="24" name="object 24" descr=""/>
            <p:cNvSpPr/>
            <p:nvPr/>
          </p:nvSpPr>
          <p:spPr>
            <a:xfrm>
              <a:off x="3543300" y="4642104"/>
              <a:ext cx="662940" cy="690880"/>
            </a:xfrm>
            <a:custGeom>
              <a:avLst/>
              <a:gdLst/>
              <a:ahLst/>
              <a:cxnLst/>
              <a:rect l="l" t="t" r="r" b="b"/>
              <a:pathLst>
                <a:path w="662939" h="690879">
                  <a:moveTo>
                    <a:pt x="576072" y="690372"/>
                  </a:moveTo>
                  <a:lnTo>
                    <a:pt x="179832" y="673608"/>
                  </a:lnTo>
                  <a:lnTo>
                    <a:pt x="310896" y="573024"/>
                  </a:lnTo>
                  <a:lnTo>
                    <a:pt x="0" y="170688"/>
                  </a:lnTo>
                  <a:lnTo>
                    <a:pt x="222503" y="0"/>
                  </a:lnTo>
                  <a:lnTo>
                    <a:pt x="531875" y="403860"/>
                  </a:lnTo>
                  <a:lnTo>
                    <a:pt x="662940" y="303276"/>
                  </a:lnTo>
                  <a:lnTo>
                    <a:pt x="576072" y="69037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35679" y="4634484"/>
              <a:ext cx="680085" cy="704215"/>
            </a:xfrm>
            <a:custGeom>
              <a:avLst/>
              <a:gdLst/>
              <a:ahLst/>
              <a:cxnLst/>
              <a:rect l="l" t="t" r="r" b="b"/>
              <a:pathLst>
                <a:path w="680085" h="704214">
                  <a:moveTo>
                    <a:pt x="308579" y="580194"/>
                  </a:moveTo>
                  <a:lnTo>
                    <a:pt x="0" y="176783"/>
                  </a:lnTo>
                  <a:lnTo>
                    <a:pt x="230124" y="0"/>
                  </a:lnTo>
                  <a:lnTo>
                    <a:pt x="239530" y="12192"/>
                  </a:lnTo>
                  <a:lnTo>
                    <a:pt x="224028" y="12192"/>
                  </a:lnTo>
                  <a:lnTo>
                    <a:pt x="228179" y="17572"/>
                  </a:lnTo>
                  <a:lnTo>
                    <a:pt x="24030" y="175260"/>
                  </a:lnTo>
                  <a:lnTo>
                    <a:pt x="13716" y="175260"/>
                  </a:lnTo>
                  <a:lnTo>
                    <a:pt x="12192" y="184404"/>
                  </a:lnTo>
                  <a:lnTo>
                    <a:pt x="20736" y="184404"/>
                  </a:lnTo>
                  <a:lnTo>
                    <a:pt x="321455" y="576072"/>
                  </a:lnTo>
                  <a:lnTo>
                    <a:pt x="313944" y="576072"/>
                  </a:lnTo>
                  <a:lnTo>
                    <a:pt x="308579" y="580194"/>
                  </a:lnTo>
                  <a:close/>
                </a:path>
                <a:path w="680085" h="704214">
                  <a:moveTo>
                    <a:pt x="228179" y="17572"/>
                  </a:moveTo>
                  <a:lnTo>
                    <a:pt x="224028" y="12192"/>
                  </a:lnTo>
                  <a:lnTo>
                    <a:pt x="233172" y="13716"/>
                  </a:lnTo>
                  <a:lnTo>
                    <a:pt x="228179" y="17572"/>
                  </a:lnTo>
                  <a:close/>
                </a:path>
                <a:path w="680085" h="704214">
                  <a:moveTo>
                    <a:pt x="537972" y="419100"/>
                  </a:moveTo>
                  <a:lnTo>
                    <a:pt x="228179" y="17572"/>
                  </a:lnTo>
                  <a:lnTo>
                    <a:pt x="233172" y="13716"/>
                  </a:lnTo>
                  <a:lnTo>
                    <a:pt x="224028" y="12192"/>
                  </a:lnTo>
                  <a:lnTo>
                    <a:pt x="239530" y="12192"/>
                  </a:lnTo>
                  <a:lnTo>
                    <a:pt x="539926" y="401540"/>
                  </a:lnTo>
                  <a:lnTo>
                    <a:pt x="534924" y="405384"/>
                  </a:lnTo>
                  <a:lnTo>
                    <a:pt x="544068" y="406908"/>
                  </a:lnTo>
                  <a:lnTo>
                    <a:pt x="553929" y="406908"/>
                  </a:lnTo>
                  <a:lnTo>
                    <a:pt x="537972" y="419100"/>
                  </a:lnTo>
                  <a:close/>
                </a:path>
                <a:path w="680085" h="704214">
                  <a:moveTo>
                    <a:pt x="12192" y="184404"/>
                  </a:moveTo>
                  <a:lnTo>
                    <a:pt x="13716" y="175260"/>
                  </a:lnTo>
                  <a:lnTo>
                    <a:pt x="17555" y="180261"/>
                  </a:lnTo>
                  <a:lnTo>
                    <a:pt x="12192" y="184404"/>
                  </a:lnTo>
                  <a:close/>
                </a:path>
                <a:path w="680085" h="704214">
                  <a:moveTo>
                    <a:pt x="17555" y="180261"/>
                  </a:moveTo>
                  <a:lnTo>
                    <a:pt x="13716" y="175260"/>
                  </a:lnTo>
                  <a:lnTo>
                    <a:pt x="24030" y="175260"/>
                  </a:lnTo>
                  <a:lnTo>
                    <a:pt x="17555" y="180261"/>
                  </a:lnTo>
                  <a:close/>
                </a:path>
                <a:path w="680085" h="704214">
                  <a:moveTo>
                    <a:pt x="20736" y="184404"/>
                  </a:moveTo>
                  <a:lnTo>
                    <a:pt x="12192" y="184404"/>
                  </a:lnTo>
                  <a:lnTo>
                    <a:pt x="17555" y="180261"/>
                  </a:lnTo>
                  <a:lnTo>
                    <a:pt x="20736" y="184404"/>
                  </a:lnTo>
                  <a:close/>
                </a:path>
                <a:path w="680085" h="704214">
                  <a:moveTo>
                    <a:pt x="553929" y="406908"/>
                  </a:moveTo>
                  <a:lnTo>
                    <a:pt x="544068" y="406908"/>
                  </a:lnTo>
                  <a:lnTo>
                    <a:pt x="539926" y="401540"/>
                  </a:lnTo>
                  <a:lnTo>
                    <a:pt x="679704" y="294131"/>
                  </a:lnTo>
                  <a:lnTo>
                    <a:pt x="676304" y="309372"/>
                  </a:lnTo>
                  <a:lnTo>
                    <a:pt x="664464" y="309372"/>
                  </a:lnTo>
                  <a:lnTo>
                    <a:pt x="660920" y="325161"/>
                  </a:lnTo>
                  <a:lnTo>
                    <a:pt x="553929" y="406908"/>
                  </a:lnTo>
                  <a:close/>
                </a:path>
                <a:path w="680085" h="704214">
                  <a:moveTo>
                    <a:pt x="660920" y="325161"/>
                  </a:moveTo>
                  <a:lnTo>
                    <a:pt x="664464" y="309372"/>
                  </a:lnTo>
                  <a:lnTo>
                    <a:pt x="673608" y="315467"/>
                  </a:lnTo>
                  <a:lnTo>
                    <a:pt x="660920" y="325161"/>
                  </a:lnTo>
                  <a:close/>
                </a:path>
                <a:path w="680085" h="704214">
                  <a:moveTo>
                    <a:pt x="589963" y="696468"/>
                  </a:moveTo>
                  <a:lnTo>
                    <a:pt x="577596" y="696468"/>
                  </a:lnTo>
                  <a:lnTo>
                    <a:pt x="583692" y="690372"/>
                  </a:lnTo>
                  <a:lnTo>
                    <a:pt x="579004" y="690191"/>
                  </a:lnTo>
                  <a:lnTo>
                    <a:pt x="660920" y="325161"/>
                  </a:lnTo>
                  <a:lnTo>
                    <a:pt x="673608" y="315467"/>
                  </a:lnTo>
                  <a:lnTo>
                    <a:pt x="664464" y="309372"/>
                  </a:lnTo>
                  <a:lnTo>
                    <a:pt x="676304" y="309372"/>
                  </a:lnTo>
                  <a:lnTo>
                    <a:pt x="589963" y="696468"/>
                  </a:lnTo>
                  <a:close/>
                </a:path>
                <a:path w="680085" h="704214">
                  <a:moveTo>
                    <a:pt x="544068" y="406908"/>
                  </a:moveTo>
                  <a:lnTo>
                    <a:pt x="534924" y="405384"/>
                  </a:lnTo>
                  <a:lnTo>
                    <a:pt x="539926" y="401540"/>
                  </a:lnTo>
                  <a:lnTo>
                    <a:pt x="544068" y="406908"/>
                  </a:lnTo>
                  <a:close/>
                </a:path>
                <a:path w="680085" h="704214">
                  <a:moveTo>
                    <a:pt x="312420" y="585216"/>
                  </a:moveTo>
                  <a:lnTo>
                    <a:pt x="308579" y="580194"/>
                  </a:lnTo>
                  <a:lnTo>
                    <a:pt x="313944" y="576072"/>
                  </a:lnTo>
                  <a:lnTo>
                    <a:pt x="312420" y="585216"/>
                  </a:lnTo>
                  <a:close/>
                </a:path>
                <a:path w="680085" h="704214">
                  <a:moveTo>
                    <a:pt x="322204" y="585216"/>
                  </a:moveTo>
                  <a:lnTo>
                    <a:pt x="312420" y="585216"/>
                  </a:lnTo>
                  <a:lnTo>
                    <a:pt x="313944" y="576072"/>
                  </a:lnTo>
                  <a:lnTo>
                    <a:pt x="321455" y="576072"/>
                  </a:lnTo>
                  <a:lnTo>
                    <a:pt x="326136" y="582168"/>
                  </a:lnTo>
                  <a:lnTo>
                    <a:pt x="322204" y="585216"/>
                  </a:lnTo>
                  <a:close/>
                </a:path>
                <a:path w="680085" h="704214">
                  <a:moveTo>
                    <a:pt x="588263" y="704088"/>
                  </a:moveTo>
                  <a:lnTo>
                    <a:pt x="169164" y="687324"/>
                  </a:lnTo>
                  <a:lnTo>
                    <a:pt x="308579" y="580194"/>
                  </a:lnTo>
                  <a:lnTo>
                    <a:pt x="312420" y="585216"/>
                  </a:lnTo>
                  <a:lnTo>
                    <a:pt x="322204" y="585216"/>
                  </a:lnTo>
                  <a:lnTo>
                    <a:pt x="206225" y="675131"/>
                  </a:lnTo>
                  <a:lnTo>
                    <a:pt x="187452" y="675131"/>
                  </a:lnTo>
                  <a:lnTo>
                    <a:pt x="190500" y="687324"/>
                  </a:lnTo>
                  <a:lnTo>
                    <a:pt x="504444" y="687324"/>
                  </a:lnTo>
                  <a:lnTo>
                    <a:pt x="579004" y="690191"/>
                  </a:lnTo>
                  <a:lnTo>
                    <a:pt x="577596" y="696468"/>
                  </a:lnTo>
                  <a:lnTo>
                    <a:pt x="589963" y="696468"/>
                  </a:lnTo>
                  <a:lnTo>
                    <a:pt x="588263" y="704088"/>
                  </a:lnTo>
                  <a:close/>
                </a:path>
                <a:path w="680085" h="704214">
                  <a:moveTo>
                    <a:pt x="190500" y="687324"/>
                  </a:moveTo>
                  <a:lnTo>
                    <a:pt x="187452" y="675131"/>
                  </a:lnTo>
                  <a:lnTo>
                    <a:pt x="205338" y="675819"/>
                  </a:lnTo>
                  <a:lnTo>
                    <a:pt x="190500" y="687324"/>
                  </a:lnTo>
                  <a:close/>
                </a:path>
                <a:path w="680085" h="704214">
                  <a:moveTo>
                    <a:pt x="205338" y="675819"/>
                  </a:moveTo>
                  <a:lnTo>
                    <a:pt x="187452" y="675131"/>
                  </a:lnTo>
                  <a:lnTo>
                    <a:pt x="206225" y="675131"/>
                  </a:lnTo>
                  <a:lnTo>
                    <a:pt x="205338" y="675819"/>
                  </a:lnTo>
                  <a:close/>
                </a:path>
                <a:path w="680085" h="704214">
                  <a:moveTo>
                    <a:pt x="504444" y="687324"/>
                  </a:moveTo>
                  <a:lnTo>
                    <a:pt x="190500" y="687324"/>
                  </a:lnTo>
                  <a:lnTo>
                    <a:pt x="205338" y="675819"/>
                  </a:lnTo>
                  <a:lnTo>
                    <a:pt x="504444" y="687324"/>
                  </a:lnTo>
                  <a:close/>
                </a:path>
                <a:path w="680085" h="704214">
                  <a:moveTo>
                    <a:pt x="577596" y="696468"/>
                  </a:moveTo>
                  <a:lnTo>
                    <a:pt x="579004" y="690191"/>
                  </a:lnTo>
                  <a:lnTo>
                    <a:pt x="583692" y="690372"/>
                  </a:lnTo>
                  <a:lnTo>
                    <a:pt x="577596" y="696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5870447" y="4664964"/>
            <a:ext cx="690880" cy="687705"/>
            <a:chOff x="5870447" y="4664964"/>
            <a:chExt cx="690880" cy="687705"/>
          </a:xfrm>
        </p:grpSpPr>
        <p:sp>
          <p:nvSpPr>
            <p:cNvPr id="27" name="object 27" descr=""/>
            <p:cNvSpPr/>
            <p:nvPr/>
          </p:nvSpPr>
          <p:spPr>
            <a:xfrm>
              <a:off x="5876544" y="4674107"/>
              <a:ext cx="675640" cy="669290"/>
            </a:xfrm>
            <a:custGeom>
              <a:avLst/>
              <a:gdLst/>
              <a:ahLst/>
              <a:cxnLst/>
              <a:rect l="l" t="t" r="r" b="b"/>
              <a:pathLst>
                <a:path w="675640" h="669289">
                  <a:moveTo>
                    <a:pt x="400811" y="669036"/>
                  </a:moveTo>
                  <a:lnTo>
                    <a:pt x="9143" y="606552"/>
                  </a:lnTo>
                  <a:lnTo>
                    <a:pt x="0" y="208788"/>
                  </a:lnTo>
                  <a:lnTo>
                    <a:pt x="108203" y="333756"/>
                  </a:lnTo>
                  <a:lnTo>
                    <a:pt x="492251" y="0"/>
                  </a:lnTo>
                  <a:lnTo>
                    <a:pt x="675132" y="210311"/>
                  </a:lnTo>
                  <a:lnTo>
                    <a:pt x="292607" y="544068"/>
                  </a:lnTo>
                  <a:lnTo>
                    <a:pt x="400811" y="669036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870447" y="4664964"/>
              <a:ext cx="690880" cy="687705"/>
            </a:xfrm>
            <a:custGeom>
              <a:avLst/>
              <a:gdLst/>
              <a:ahLst/>
              <a:cxnLst/>
              <a:rect l="l" t="t" r="r" b="b"/>
              <a:pathLst>
                <a:path w="690879" h="687704">
                  <a:moveTo>
                    <a:pt x="129993" y="338328"/>
                  </a:moveTo>
                  <a:lnTo>
                    <a:pt x="120396" y="338328"/>
                  </a:lnTo>
                  <a:lnTo>
                    <a:pt x="116426" y="333805"/>
                  </a:lnTo>
                  <a:lnTo>
                    <a:pt x="498348" y="0"/>
                  </a:lnTo>
                  <a:lnTo>
                    <a:pt x="510266" y="13716"/>
                  </a:lnTo>
                  <a:lnTo>
                    <a:pt x="493776" y="13716"/>
                  </a:lnTo>
                  <a:lnTo>
                    <a:pt x="497066" y="17500"/>
                  </a:lnTo>
                  <a:lnTo>
                    <a:pt x="129993" y="338328"/>
                  </a:lnTo>
                  <a:close/>
                </a:path>
                <a:path w="690879" h="687704">
                  <a:moveTo>
                    <a:pt x="497066" y="17500"/>
                  </a:moveTo>
                  <a:lnTo>
                    <a:pt x="493776" y="13716"/>
                  </a:lnTo>
                  <a:lnTo>
                    <a:pt x="501396" y="13716"/>
                  </a:lnTo>
                  <a:lnTo>
                    <a:pt x="497066" y="17500"/>
                  </a:lnTo>
                  <a:close/>
                </a:path>
                <a:path w="690879" h="687704">
                  <a:moveTo>
                    <a:pt x="672138" y="218832"/>
                  </a:moveTo>
                  <a:lnTo>
                    <a:pt x="497066" y="17500"/>
                  </a:lnTo>
                  <a:lnTo>
                    <a:pt x="501396" y="13716"/>
                  </a:lnTo>
                  <a:lnTo>
                    <a:pt x="510266" y="13716"/>
                  </a:lnTo>
                  <a:lnTo>
                    <a:pt x="685074" y="214884"/>
                  </a:lnTo>
                  <a:lnTo>
                    <a:pt x="676656" y="214884"/>
                  </a:lnTo>
                  <a:lnTo>
                    <a:pt x="672138" y="218832"/>
                  </a:lnTo>
                  <a:close/>
                </a:path>
                <a:path w="690879" h="687704">
                  <a:moveTo>
                    <a:pt x="423672" y="687324"/>
                  </a:moveTo>
                  <a:lnTo>
                    <a:pt x="9144" y="620268"/>
                  </a:lnTo>
                  <a:lnTo>
                    <a:pt x="0" y="201168"/>
                  </a:lnTo>
                  <a:lnTo>
                    <a:pt x="14715" y="217932"/>
                  </a:lnTo>
                  <a:lnTo>
                    <a:pt x="12192" y="217932"/>
                  </a:lnTo>
                  <a:lnTo>
                    <a:pt x="1524" y="222504"/>
                  </a:lnTo>
                  <a:lnTo>
                    <a:pt x="12589" y="235214"/>
                  </a:lnTo>
                  <a:lnTo>
                    <a:pt x="21195" y="609600"/>
                  </a:lnTo>
                  <a:lnTo>
                    <a:pt x="16764" y="609600"/>
                  </a:lnTo>
                  <a:lnTo>
                    <a:pt x="21336" y="615696"/>
                  </a:lnTo>
                  <a:lnTo>
                    <a:pt x="54975" y="615696"/>
                  </a:lnTo>
                  <a:lnTo>
                    <a:pt x="390567" y="669234"/>
                  </a:lnTo>
                  <a:lnTo>
                    <a:pt x="402336" y="682752"/>
                  </a:lnTo>
                  <a:lnTo>
                    <a:pt x="419658" y="682752"/>
                  </a:lnTo>
                  <a:lnTo>
                    <a:pt x="423672" y="687324"/>
                  </a:lnTo>
                  <a:close/>
                </a:path>
                <a:path w="690879" h="687704">
                  <a:moveTo>
                    <a:pt x="676656" y="224028"/>
                  </a:moveTo>
                  <a:lnTo>
                    <a:pt x="672138" y="218832"/>
                  </a:lnTo>
                  <a:lnTo>
                    <a:pt x="676656" y="214884"/>
                  </a:lnTo>
                  <a:lnTo>
                    <a:pt x="676656" y="224028"/>
                  </a:lnTo>
                  <a:close/>
                </a:path>
                <a:path w="690879" h="687704">
                  <a:moveTo>
                    <a:pt x="686868" y="224028"/>
                  </a:moveTo>
                  <a:lnTo>
                    <a:pt x="676656" y="224028"/>
                  </a:lnTo>
                  <a:lnTo>
                    <a:pt x="676656" y="214884"/>
                  </a:lnTo>
                  <a:lnTo>
                    <a:pt x="685074" y="214884"/>
                  </a:lnTo>
                  <a:lnTo>
                    <a:pt x="690372" y="220980"/>
                  </a:lnTo>
                  <a:lnTo>
                    <a:pt x="686868" y="224028"/>
                  </a:lnTo>
                  <a:close/>
                </a:path>
                <a:path w="690879" h="687704">
                  <a:moveTo>
                    <a:pt x="12589" y="235214"/>
                  </a:moveTo>
                  <a:lnTo>
                    <a:pt x="1524" y="222504"/>
                  </a:lnTo>
                  <a:lnTo>
                    <a:pt x="12192" y="217932"/>
                  </a:lnTo>
                  <a:lnTo>
                    <a:pt x="12589" y="235214"/>
                  </a:lnTo>
                  <a:close/>
                </a:path>
                <a:path w="690879" h="687704">
                  <a:moveTo>
                    <a:pt x="114300" y="352044"/>
                  </a:moveTo>
                  <a:lnTo>
                    <a:pt x="12589" y="235214"/>
                  </a:lnTo>
                  <a:lnTo>
                    <a:pt x="12192" y="217932"/>
                  </a:lnTo>
                  <a:lnTo>
                    <a:pt x="14715" y="217932"/>
                  </a:lnTo>
                  <a:lnTo>
                    <a:pt x="116426" y="333805"/>
                  </a:lnTo>
                  <a:lnTo>
                    <a:pt x="111252" y="338328"/>
                  </a:lnTo>
                  <a:lnTo>
                    <a:pt x="129993" y="338328"/>
                  </a:lnTo>
                  <a:lnTo>
                    <a:pt x="114300" y="352044"/>
                  </a:lnTo>
                  <a:close/>
                </a:path>
                <a:path w="690879" h="687704">
                  <a:moveTo>
                    <a:pt x="419658" y="682752"/>
                  </a:moveTo>
                  <a:lnTo>
                    <a:pt x="402336" y="682752"/>
                  </a:lnTo>
                  <a:lnTo>
                    <a:pt x="408432" y="672084"/>
                  </a:lnTo>
                  <a:lnTo>
                    <a:pt x="390567" y="669234"/>
                  </a:lnTo>
                  <a:lnTo>
                    <a:pt x="289560" y="553212"/>
                  </a:lnTo>
                  <a:lnTo>
                    <a:pt x="672138" y="218832"/>
                  </a:lnTo>
                  <a:lnTo>
                    <a:pt x="676656" y="224028"/>
                  </a:lnTo>
                  <a:lnTo>
                    <a:pt x="686868" y="224028"/>
                  </a:lnTo>
                  <a:lnTo>
                    <a:pt x="312033" y="550164"/>
                  </a:lnTo>
                  <a:lnTo>
                    <a:pt x="303276" y="550164"/>
                  </a:lnTo>
                  <a:lnTo>
                    <a:pt x="303276" y="557784"/>
                  </a:lnTo>
                  <a:lnTo>
                    <a:pt x="309964" y="557784"/>
                  </a:lnTo>
                  <a:lnTo>
                    <a:pt x="419658" y="682752"/>
                  </a:lnTo>
                  <a:close/>
                </a:path>
                <a:path w="690879" h="687704">
                  <a:moveTo>
                    <a:pt x="120396" y="338328"/>
                  </a:moveTo>
                  <a:lnTo>
                    <a:pt x="111252" y="338328"/>
                  </a:lnTo>
                  <a:lnTo>
                    <a:pt x="116426" y="333805"/>
                  </a:lnTo>
                  <a:lnTo>
                    <a:pt x="120396" y="338328"/>
                  </a:lnTo>
                  <a:close/>
                </a:path>
                <a:path w="690879" h="687704">
                  <a:moveTo>
                    <a:pt x="303276" y="557784"/>
                  </a:moveTo>
                  <a:lnTo>
                    <a:pt x="303276" y="550164"/>
                  </a:lnTo>
                  <a:lnTo>
                    <a:pt x="307068" y="554484"/>
                  </a:lnTo>
                  <a:lnTo>
                    <a:pt x="303276" y="557784"/>
                  </a:lnTo>
                  <a:close/>
                </a:path>
                <a:path w="690879" h="687704">
                  <a:moveTo>
                    <a:pt x="307068" y="554484"/>
                  </a:moveTo>
                  <a:lnTo>
                    <a:pt x="303276" y="550164"/>
                  </a:lnTo>
                  <a:lnTo>
                    <a:pt x="312033" y="550164"/>
                  </a:lnTo>
                  <a:lnTo>
                    <a:pt x="307068" y="554484"/>
                  </a:lnTo>
                  <a:close/>
                </a:path>
                <a:path w="690879" h="687704">
                  <a:moveTo>
                    <a:pt x="309964" y="557784"/>
                  </a:moveTo>
                  <a:lnTo>
                    <a:pt x="303276" y="557784"/>
                  </a:lnTo>
                  <a:lnTo>
                    <a:pt x="307068" y="554484"/>
                  </a:lnTo>
                  <a:lnTo>
                    <a:pt x="309964" y="557784"/>
                  </a:lnTo>
                  <a:close/>
                </a:path>
                <a:path w="690879" h="687704">
                  <a:moveTo>
                    <a:pt x="21336" y="615696"/>
                  </a:moveTo>
                  <a:lnTo>
                    <a:pt x="16764" y="609600"/>
                  </a:lnTo>
                  <a:lnTo>
                    <a:pt x="21212" y="610309"/>
                  </a:lnTo>
                  <a:lnTo>
                    <a:pt x="21336" y="615696"/>
                  </a:lnTo>
                  <a:close/>
                </a:path>
                <a:path w="690879" h="687704">
                  <a:moveTo>
                    <a:pt x="21212" y="610309"/>
                  </a:moveTo>
                  <a:lnTo>
                    <a:pt x="16764" y="609600"/>
                  </a:lnTo>
                  <a:lnTo>
                    <a:pt x="21195" y="609600"/>
                  </a:lnTo>
                  <a:lnTo>
                    <a:pt x="21212" y="610309"/>
                  </a:lnTo>
                  <a:close/>
                </a:path>
                <a:path w="690879" h="687704">
                  <a:moveTo>
                    <a:pt x="54975" y="615696"/>
                  </a:moveTo>
                  <a:lnTo>
                    <a:pt x="21336" y="615696"/>
                  </a:lnTo>
                  <a:lnTo>
                    <a:pt x="21212" y="610309"/>
                  </a:lnTo>
                  <a:lnTo>
                    <a:pt x="54975" y="615696"/>
                  </a:lnTo>
                  <a:close/>
                </a:path>
                <a:path w="690879" h="687704">
                  <a:moveTo>
                    <a:pt x="402336" y="682752"/>
                  </a:moveTo>
                  <a:lnTo>
                    <a:pt x="390567" y="669234"/>
                  </a:lnTo>
                  <a:lnTo>
                    <a:pt x="408432" y="672084"/>
                  </a:lnTo>
                  <a:lnTo>
                    <a:pt x="402336" y="6827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What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do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We</a:t>
            </a:r>
            <a:r>
              <a:rPr dirty="0" spc="-4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4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Systems?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59504" y="1797789"/>
            <a:ext cx="4674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Unified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Modeling Language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(UML)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1170" y="2518657"/>
            <a:ext cx="12357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Requirements Analysis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915411" y="2404872"/>
            <a:ext cx="1732914" cy="980440"/>
            <a:chOff x="2915411" y="2404872"/>
            <a:chExt cx="1732914" cy="980440"/>
          </a:xfrm>
        </p:grpSpPr>
        <p:sp>
          <p:nvSpPr>
            <p:cNvPr id="6" name="object 6" descr=""/>
            <p:cNvSpPr/>
            <p:nvPr/>
          </p:nvSpPr>
          <p:spPr>
            <a:xfrm>
              <a:off x="2915399" y="2404871"/>
              <a:ext cx="1732914" cy="980440"/>
            </a:xfrm>
            <a:custGeom>
              <a:avLst/>
              <a:gdLst/>
              <a:ahLst/>
              <a:cxnLst/>
              <a:rect l="l" t="t" r="r" b="b"/>
              <a:pathLst>
                <a:path w="1732914" h="980439">
                  <a:moveTo>
                    <a:pt x="1732788" y="0"/>
                  </a:moveTo>
                  <a:lnTo>
                    <a:pt x="1720596" y="0"/>
                  </a:lnTo>
                  <a:lnTo>
                    <a:pt x="1720596" y="12192"/>
                  </a:lnTo>
                  <a:lnTo>
                    <a:pt x="1720596" y="967740"/>
                  </a:lnTo>
                  <a:lnTo>
                    <a:pt x="12192" y="967740"/>
                  </a:lnTo>
                  <a:lnTo>
                    <a:pt x="12192" y="12192"/>
                  </a:lnTo>
                  <a:lnTo>
                    <a:pt x="1720596" y="12192"/>
                  </a:lnTo>
                  <a:lnTo>
                    <a:pt x="1720596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74090"/>
                  </a:lnTo>
                  <a:lnTo>
                    <a:pt x="0" y="979932"/>
                  </a:lnTo>
                  <a:lnTo>
                    <a:pt x="0" y="980440"/>
                  </a:lnTo>
                  <a:lnTo>
                    <a:pt x="1732788" y="980440"/>
                  </a:lnTo>
                  <a:lnTo>
                    <a:pt x="1732788" y="6096"/>
                  </a:lnTo>
                  <a:lnTo>
                    <a:pt x="1732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75888" y="2569464"/>
              <a:ext cx="742315" cy="279400"/>
            </a:xfrm>
            <a:custGeom>
              <a:avLst/>
              <a:gdLst/>
              <a:ahLst/>
              <a:cxnLst/>
              <a:rect l="l" t="t" r="r" b="b"/>
              <a:pathLst>
                <a:path w="742314" h="279400">
                  <a:moveTo>
                    <a:pt x="371856" y="278892"/>
                  </a:moveTo>
                  <a:lnTo>
                    <a:pt x="304917" y="276642"/>
                  </a:lnTo>
                  <a:lnTo>
                    <a:pt x="241954" y="270153"/>
                  </a:lnTo>
                  <a:lnTo>
                    <a:pt x="184008" y="259813"/>
                  </a:lnTo>
                  <a:lnTo>
                    <a:pt x="132121" y="246012"/>
                  </a:lnTo>
                  <a:lnTo>
                    <a:pt x="87334" y="229137"/>
                  </a:lnTo>
                  <a:lnTo>
                    <a:pt x="50687" y="209578"/>
                  </a:lnTo>
                  <a:lnTo>
                    <a:pt x="5978" y="163962"/>
                  </a:lnTo>
                  <a:lnTo>
                    <a:pt x="0" y="138684"/>
                  </a:lnTo>
                  <a:lnTo>
                    <a:pt x="5978" y="113858"/>
                  </a:lnTo>
                  <a:lnTo>
                    <a:pt x="50687" y="68862"/>
                  </a:lnTo>
                  <a:lnTo>
                    <a:pt x="87334" y="49493"/>
                  </a:lnTo>
                  <a:lnTo>
                    <a:pt x="132121" y="32746"/>
                  </a:lnTo>
                  <a:lnTo>
                    <a:pt x="184008" y="19021"/>
                  </a:lnTo>
                  <a:lnTo>
                    <a:pt x="241954" y="8721"/>
                  </a:lnTo>
                  <a:lnTo>
                    <a:pt x="304917" y="2247"/>
                  </a:lnTo>
                  <a:lnTo>
                    <a:pt x="371856" y="0"/>
                  </a:lnTo>
                  <a:lnTo>
                    <a:pt x="438341" y="2247"/>
                  </a:lnTo>
                  <a:lnTo>
                    <a:pt x="500950" y="8721"/>
                  </a:lnTo>
                  <a:lnTo>
                    <a:pt x="558630" y="19021"/>
                  </a:lnTo>
                  <a:lnTo>
                    <a:pt x="610327" y="32746"/>
                  </a:lnTo>
                  <a:lnTo>
                    <a:pt x="654987" y="49493"/>
                  </a:lnTo>
                  <a:lnTo>
                    <a:pt x="691557" y="68862"/>
                  </a:lnTo>
                  <a:lnTo>
                    <a:pt x="736211" y="113858"/>
                  </a:lnTo>
                  <a:lnTo>
                    <a:pt x="742188" y="138684"/>
                  </a:lnTo>
                  <a:lnTo>
                    <a:pt x="736211" y="163962"/>
                  </a:lnTo>
                  <a:lnTo>
                    <a:pt x="691557" y="209578"/>
                  </a:lnTo>
                  <a:lnTo>
                    <a:pt x="654987" y="229137"/>
                  </a:lnTo>
                  <a:lnTo>
                    <a:pt x="610327" y="246012"/>
                  </a:lnTo>
                  <a:lnTo>
                    <a:pt x="558630" y="259813"/>
                  </a:lnTo>
                  <a:lnTo>
                    <a:pt x="500950" y="270153"/>
                  </a:lnTo>
                  <a:lnTo>
                    <a:pt x="438341" y="276642"/>
                  </a:lnTo>
                  <a:lnTo>
                    <a:pt x="371856" y="278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69792" y="2561844"/>
              <a:ext cx="756285" cy="292735"/>
            </a:xfrm>
            <a:custGeom>
              <a:avLst/>
              <a:gdLst/>
              <a:ahLst/>
              <a:cxnLst/>
              <a:rect l="l" t="t" r="r" b="b"/>
              <a:pathLst>
                <a:path w="756285" h="292735">
                  <a:moveTo>
                    <a:pt x="416052" y="292608"/>
                  </a:moveTo>
                  <a:lnTo>
                    <a:pt x="339852" y="292608"/>
                  </a:lnTo>
                  <a:lnTo>
                    <a:pt x="266700" y="286512"/>
                  </a:lnTo>
                  <a:lnTo>
                    <a:pt x="199643" y="275844"/>
                  </a:lnTo>
                  <a:lnTo>
                    <a:pt x="138684" y="260604"/>
                  </a:lnTo>
                  <a:lnTo>
                    <a:pt x="88392" y="242316"/>
                  </a:lnTo>
                  <a:lnTo>
                    <a:pt x="56388" y="224028"/>
                  </a:lnTo>
                  <a:lnTo>
                    <a:pt x="47244" y="219456"/>
                  </a:lnTo>
                  <a:lnTo>
                    <a:pt x="39624" y="213360"/>
                  </a:lnTo>
                  <a:lnTo>
                    <a:pt x="30480" y="205740"/>
                  </a:lnTo>
                  <a:lnTo>
                    <a:pt x="24384" y="199644"/>
                  </a:lnTo>
                  <a:lnTo>
                    <a:pt x="18288" y="192024"/>
                  </a:lnTo>
                  <a:lnTo>
                    <a:pt x="12192" y="185928"/>
                  </a:lnTo>
                  <a:lnTo>
                    <a:pt x="7620" y="178308"/>
                  </a:lnTo>
                  <a:lnTo>
                    <a:pt x="1524" y="163068"/>
                  </a:lnTo>
                  <a:lnTo>
                    <a:pt x="0" y="155448"/>
                  </a:lnTo>
                  <a:lnTo>
                    <a:pt x="0" y="138684"/>
                  </a:lnTo>
                  <a:lnTo>
                    <a:pt x="1524" y="131064"/>
                  </a:lnTo>
                  <a:lnTo>
                    <a:pt x="7620" y="115824"/>
                  </a:lnTo>
                  <a:lnTo>
                    <a:pt x="12192" y="108204"/>
                  </a:lnTo>
                  <a:lnTo>
                    <a:pt x="18288" y="102108"/>
                  </a:lnTo>
                  <a:lnTo>
                    <a:pt x="24384" y="94488"/>
                  </a:lnTo>
                  <a:lnTo>
                    <a:pt x="38100" y="80772"/>
                  </a:lnTo>
                  <a:lnTo>
                    <a:pt x="65532" y="62484"/>
                  </a:lnTo>
                  <a:lnTo>
                    <a:pt x="76200" y="57912"/>
                  </a:lnTo>
                  <a:lnTo>
                    <a:pt x="88392" y="51816"/>
                  </a:lnTo>
                  <a:lnTo>
                    <a:pt x="124968" y="38100"/>
                  </a:lnTo>
                  <a:lnTo>
                    <a:pt x="167640" y="24384"/>
                  </a:lnTo>
                  <a:lnTo>
                    <a:pt x="231648" y="12192"/>
                  </a:lnTo>
                  <a:lnTo>
                    <a:pt x="301752" y="3048"/>
                  </a:lnTo>
                  <a:lnTo>
                    <a:pt x="377952" y="0"/>
                  </a:lnTo>
                  <a:lnTo>
                    <a:pt x="452628" y="3048"/>
                  </a:lnTo>
                  <a:lnTo>
                    <a:pt x="489204" y="7620"/>
                  </a:lnTo>
                  <a:lnTo>
                    <a:pt x="522732" y="12192"/>
                  </a:lnTo>
                  <a:lnTo>
                    <a:pt x="531114" y="13716"/>
                  </a:lnTo>
                  <a:lnTo>
                    <a:pt x="339852" y="13716"/>
                  </a:lnTo>
                  <a:lnTo>
                    <a:pt x="268224" y="19812"/>
                  </a:lnTo>
                  <a:lnTo>
                    <a:pt x="234695" y="24384"/>
                  </a:lnTo>
                  <a:lnTo>
                    <a:pt x="201168" y="30480"/>
                  </a:lnTo>
                  <a:lnTo>
                    <a:pt x="172212" y="36576"/>
                  </a:lnTo>
                  <a:lnTo>
                    <a:pt x="143256" y="45720"/>
                  </a:lnTo>
                  <a:lnTo>
                    <a:pt x="129540" y="48768"/>
                  </a:lnTo>
                  <a:lnTo>
                    <a:pt x="117348" y="53340"/>
                  </a:lnTo>
                  <a:lnTo>
                    <a:pt x="105156" y="59436"/>
                  </a:lnTo>
                  <a:lnTo>
                    <a:pt x="92964" y="64008"/>
                  </a:lnTo>
                  <a:lnTo>
                    <a:pt x="82296" y="68580"/>
                  </a:lnTo>
                  <a:lnTo>
                    <a:pt x="73152" y="74676"/>
                  </a:lnTo>
                  <a:lnTo>
                    <a:pt x="64008" y="79248"/>
                  </a:lnTo>
                  <a:lnTo>
                    <a:pt x="27432" y="109728"/>
                  </a:lnTo>
                  <a:lnTo>
                    <a:pt x="12192" y="140208"/>
                  </a:lnTo>
                  <a:lnTo>
                    <a:pt x="12192" y="152400"/>
                  </a:lnTo>
                  <a:lnTo>
                    <a:pt x="13716" y="158496"/>
                  </a:lnTo>
                  <a:lnTo>
                    <a:pt x="15240" y="166116"/>
                  </a:lnTo>
                  <a:lnTo>
                    <a:pt x="45720" y="202692"/>
                  </a:lnTo>
                  <a:lnTo>
                    <a:pt x="62484" y="213360"/>
                  </a:lnTo>
                  <a:lnTo>
                    <a:pt x="71628" y="219456"/>
                  </a:lnTo>
                  <a:lnTo>
                    <a:pt x="82296" y="224028"/>
                  </a:lnTo>
                  <a:lnTo>
                    <a:pt x="92964" y="230124"/>
                  </a:lnTo>
                  <a:lnTo>
                    <a:pt x="129540" y="243840"/>
                  </a:lnTo>
                  <a:lnTo>
                    <a:pt x="170688" y="256032"/>
                  </a:lnTo>
                  <a:lnTo>
                    <a:pt x="233172" y="269748"/>
                  </a:lnTo>
                  <a:lnTo>
                    <a:pt x="303276" y="277368"/>
                  </a:lnTo>
                  <a:lnTo>
                    <a:pt x="377952" y="280416"/>
                  </a:lnTo>
                  <a:lnTo>
                    <a:pt x="531114" y="280416"/>
                  </a:lnTo>
                  <a:lnTo>
                    <a:pt x="522732" y="281940"/>
                  </a:lnTo>
                  <a:lnTo>
                    <a:pt x="489204" y="286512"/>
                  </a:lnTo>
                  <a:lnTo>
                    <a:pt x="416052" y="292608"/>
                  </a:lnTo>
                  <a:close/>
                </a:path>
                <a:path w="756285" h="292735">
                  <a:moveTo>
                    <a:pt x="531114" y="280416"/>
                  </a:moveTo>
                  <a:lnTo>
                    <a:pt x="377952" y="280416"/>
                  </a:lnTo>
                  <a:lnTo>
                    <a:pt x="451104" y="277368"/>
                  </a:lnTo>
                  <a:lnTo>
                    <a:pt x="487680" y="274320"/>
                  </a:lnTo>
                  <a:lnTo>
                    <a:pt x="553212" y="263652"/>
                  </a:lnTo>
                  <a:lnTo>
                    <a:pt x="611124" y="248412"/>
                  </a:lnTo>
                  <a:lnTo>
                    <a:pt x="649224" y="234696"/>
                  </a:lnTo>
                  <a:lnTo>
                    <a:pt x="661416" y="230124"/>
                  </a:lnTo>
                  <a:lnTo>
                    <a:pt x="672084" y="225552"/>
                  </a:lnTo>
                  <a:lnTo>
                    <a:pt x="682752" y="219456"/>
                  </a:lnTo>
                  <a:lnTo>
                    <a:pt x="691896" y="213360"/>
                  </a:lnTo>
                  <a:lnTo>
                    <a:pt x="701040" y="208788"/>
                  </a:lnTo>
                  <a:lnTo>
                    <a:pt x="708660" y="202692"/>
                  </a:lnTo>
                  <a:lnTo>
                    <a:pt x="714756" y="196596"/>
                  </a:lnTo>
                  <a:lnTo>
                    <a:pt x="722375" y="190500"/>
                  </a:lnTo>
                  <a:lnTo>
                    <a:pt x="736092" y="172212"/>
                  </a:lnTo>
                  <a:lnTo>
                    <a:pt x="739140" y="166116"/>
                  </a:lnTo>
                  <a:lnTo>
                    <a:pt x="742188" y="153924"/>
                  </a:lnTo>
                  <a:lnTo>
                    <a:pt x="742188" y="140208"/>
                  </a:lnTo>
                  <a:lnTo>
                    <a:pt x="722375" y="103632"/>
                  </a:lnTo>
                  <a:lnTo>
                    <a:pt x="691896" y="79248"/>
                  </a:lnTo>
                  <a:lnTo>
                    <a:pt x="682752" y="74676"/>
                  </a:lnTo>
                  <a:lnTo>
                    <a:pt x="672084" y="68580"/>
                  </a:lnTo>
                  <a:lnTo>
                    <a:pt x="650748" y="59436"/>
                  </a:lnTo>
                  <a:lnTo>
                    <a:pt x="638556" y="53340"/>
                  </a:lnTo>
                  <a:lnTo>
                    <a:pt x="624839" y="48768"/>
                  </a:lnTo>
                  <a:lnTo>
                    <a:pt x="612648" y="45720"/>
                  </a:lnTo>
                  <a:lnTo>
                    <a:pt x="583692" y="36576"/>
                  </a:lnTo>
                  <a:lnTo>
                    <a:pt x="521208" y="24384"/>
                  </a:lnTo>
                  <a:lnTo>
                    <a:pt x="487680" y="19812"/>
                  </a:lnTo>
                  <a:lnTo>
                    <a:pt x="416052" y="13716"/>
                  </a:lnTo>
                  <a:lnTo>
                    <a:pt x="531114" y="13716"/>
                  </a:lnTo>
                  <a:lnTo>
                    <a:pt x="586739" y="24384"/>
                  </a:lnTo>
                  <a:lnTo>
                    <a:pt x="643127" y="42672"/>
                  </a:lnTo>
                  <a:lnTo>
                    <a:pt x="678179" y="57912"/>
                  </a:lnTo>
                  <a:lnTo>
                    <a:pt x="688848" y="62484"/>
                  </a:lnTo>
                  <a:lnTo>
                    <a:pt x="723900" y="86868"/>
                  </a:lnTo>
                  <a:lnTo>
                    <a:pt x="752856" y="131064"/>
                  </a:lnTo>
                  <a:lnTo>
                    <a:pt x="755904" y="146304"/>
                  </a:lnTo>
                  <a:lnTo>
                    <a:pt x="754379" y="153924"/>
                  </a:lnTo>
                  <a:lnTo>
                    <a:pt x="752856" y="163068"/>
                  </a:lnTo>
                  <a:lnTo>
                    <a:pt x="751331" y="170688"/>
                  </a:lnTo>
                  <a:lnTo>
                    <a:pt x="746760" y="178308"/>
                  </a:lnTo>
                  <a:lnTo>
                    <a:pt x="742188" y="184404"/>
                  </a:lnTo>
                  <a:lnTo>
                    <a:pt x="737616" y="192024"/>
                  </a:lnTo>
                  <a:lnTo>
                    <a:pt x="688848" y="230124"/>
                  </a:lnTo>
                  <a:lnTo>
                    <a:pt x="667512" y="240792"/>
                  </a:lnTo>
                  <a:lnTo>
                    <a:pt x="655320" y="246888"/>
                  </a:lnTo>
                  <a:lnTo>
                    <a:pt x="643127" y="251460"/>
                  </a:lnTo>
                  <a:lnTo>
                    <a:pt x="615696" y="260604"/>
                  </a:lnTo>
                  <a:lnTo>
                    <a:pt x="586739" y="268224"/>
                  </a:lnTo>
                  <a:lnTo>
                    <a:pt x="556260" y="275844"/>
                  </a:lnTo>
                  <a:lnTo>
                    <a:pt x="531114" y="280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60" y="2522220"/>
              <a:ext cx="224028" cy="50596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19272" y="2763012"/>
              <a:ext cx="307975" cy="76200"/>
            </a:xfrm>
            <a:custGeom>
              <a:avLst/>
              <a:gdLst/>
              <a:ahLst/>
              <a:cxnLst/>
              <a:rect l="l" t="t" r="r" b="b"/>
              <a:pathLst>
                <a:path w="307975" h="76200">
                  <a:moveTo>
                    <a:pt x="231648" y="76200"/>
                  </a:moveTo>
                  <a:lnTo>
                    <a:pt x="231648" y="0"/>
                  </a:lnTo>
                  <a:lnTo>
                    <a:pt x="295656" y="32004"/>
                  </a:lnTo>
                  <a:lnTo>
                    <a:pt x="243840" y="32004"/>
                  </a:lnTo>
                  <a:lnTo>
                    <a:pt x="243840" y="44196"/>
                  </a:lnTo>
                  <a:lnTo>
                    <a:pt x="295656" y="44196"/>
                  </a:lnTo>
                  <a:lnTo>
                    <a:pt x="231648" y="76200"/>
                  </a:lnTo>
                  <a:close/>
                </a:path>
                <a:path w="307975" h="76200">
                  <a:moveTo>
                    <a:pt x="231648" y="44196"/>
                  </a:moveTo>
                  <a:lnTo>
                    <a:pt x="0" y="44196"/>
                  </a:lnTo>
                  <a:lnTo>
                    <a:pt x="0" y="32004"/>
                  </a:lnTo>
                  <a:lnTo>
                    <a:pt x="231648" y="32004"/>
                  </a:lnTo>
                  <a:lnTo>
                    <a:pt x="231648" y="44196"/>
                  </a:lnTo>
                  <a:close/>
                </a:path>
                <a:path w="307975" h="76200">
                  <a:moveTo>
                    <a:pt x="295656" y="44196"/>
                  </a:moveTo>
                  <a:lnTo>
                    <a:pt x="243840" y="44196"/>
                  </a:lnTo>
                  <a:lnTo>
                    <a:pt x="243840" y="32004"/>
                  </a:lnTo>
                  <a:lnTo>
                    <a:pt x="295656" y="32004"/>
                  </a:lnTo>
                  <a:lnTo>
                    <a:pt x="307848" y="38100"/>
                  </a:lnTo>
                  <a:lnTo>
                    <a:pt x="295656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59124" y="2958084"/>
              <a:ext cx="771525" cy="264160"/>
            </a:xfrm>
            <a:custGeom>
              <a:avLst/>
              <a:gdLst/>
              <a:ahLst/>
              <a:cxnLst/>
              <a:rect l="l" t="t" r="r" b="b"/>
              <a:pathLst>
                <a:path w="771525" h="264160">
                  <a:moveTo>
                    <a:pt x="385572" y="263652"/>
                  </a:moveTo>
                  <a:lnTo>
                    <a:pt x="316155" y="261515"/>
                  </a:lnTo>
                  <a:lnTo>
                    <a:pt x="250866" y="255365"/>
                  </a:lnTo>
                  <a:lnTo>
                    <a:pt x="190782" y="245589"/>
                  </a:lnTo>
                  <a:lnTo>
                    <a:pt x="136982" y="232578"/>
                  </a:lnTo>
                  <a:lnTo>
                    <a:pt x="90545" y="216719"/>
                  </a:lnTo>
                  <a:lnTo>
                    <a:pt x="52549" y="198402"/>
                  </a:lnTo>
                  <a:lnTo>
                    <a:pt x="6198" y="155947"/>
                  </a:lnTo>
                  <a:lnTo>
                    <a:pt x="0" y="132588"/>
                  </a:lnTo>
                  <a:lnTo>
                    <a:pt x="6198" y="108774"/>
                  </a:lnTo>
                  <a:lnTo>
                    <a:pt x="52549" y="65701"/>
                  </a:lnTo>
                  <a:lnTo>
                    <a:pt x="90545" y="47193"/>
                  </a:lnTo>
                  <a:lnTo>
                    <a:pt x="136982" y="31207"/>
                  </a:lnTo>
                  <a:lnTo>
                    <a:pt x="190782" y="18118"/>
                  </a:lnTo>
                  <a:lnTo>
                    <a:pt x="250866" y="8303"/>
                  </a:lnTo>
                  <a:lnTo>
                    <a:pt x="316155" y="2138"/>
                  </a:lnTo>
                  <a:lnTo>
                    <a:pt x="385572" y="0"/>
                  </a:lnTo>
                  <a:lnTo>
                    <a:pt x="454988" y="2138"/>
                  </a:lnTo>
                  <a:lnTo>
                    <a:pt x="520277" y="8303"/>
                  </a:lnTo>
                  <a:lnTo>
                    <a:pt x="580361" y="18118"/>
                  </a:lnTo>
                  <a:lnTo>
                    <a:pt x="634161" y="31207"/>
                  </a:lnTo>
                  <a:lnTo>
                    <a:pt x="680598" y="47193"/>
                  </a:lnTo>
                  <a:lnTo>
                    <a:pt x="718594" y="65701"/>
                  </a:lnTo>
                  <a:lnTo>
                    <a:pt x="764945" y="108774"/>
                  </a:lnTo>
                  <a:lnTo>
                    <a:pt x="771144" y="132588"/>
                  </a:lnTo>
                  <a:lnTo>
                    <a:pt x="764945" y="155947"/>
                  </a:lnTo>
                  <a:lnTo>
                    <a:pt x="718594" y="198402"/>
                  </a:lnTo>
                  <a:lnTo>
                    <a:pt x="680598" y="216719"/>
                  </a:lnTo>
                  <a:lnTo>
                    <a:pt x="634161" y="232578"/>
                  </a:lnTo>
                  <a:lnTo>
                    <a:pt x="580361" y="245589"/>
                  </a:lnTo>
                  <a:lnTo>
                    <a:pt x="520277" y="255365"/>
                  </a:lnTo>
                  <a:lnTo>
                    <a:pt x="454988" y="261515"/>
                  </a:lnTo>
                  <a:lnTo>
                    <a:pt x="385572" y="263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53027" y="2951988"/>
              <a:ext cx="784860" cy="276225"/>
            </a:xfrm>
            <a:custGeom>
              <a:avLst/>
              <a:gdLst/>
              <a:ahLst/>
              <a:cxnLst/>
              <a:rect l="l" t="t" r="r" b="b"/>
              <a:pathLst>
                <a:path w="784860" h="276225">
                  <a:moveTo>
                    <a:pt x="431292" y="275844"/>
                  </a:moveTo>
                  <a:lnTo>
                    <a:pt x="352044" y="275844"/>
                  </a:lnTo>
                  <a:lnTo>
                    <a:pt x="277368" y="269748"/>
                  </a:lnTo>
                  <a:lnTo>
                    <a:pt x="240792" y="265176"/>
                  </a:lnTo>
                  <a:lnTo>
                    <a:pt x="207264" y="260604"/>
                  </a:lnTo>
                  <a:lnTo>
                    <a:pt x="175260" y="252984"/>
                  </a:lnTo>
                  <a:lnTo>
                    <a:pt x="160019" y="249936"/>
                  </a:lnTo>
                  <a:lnTo>
                    <a:pt x="144780" y="245364"/>
                  </a:lnTo>
                  <a:lnTo>
                    <a:pt x="131064" y="242316"/>
                  </a:lnTo>
                  <a:lnTo>
                    <a:pt x="103632" y="233172"/>
                  </a:lnTo>
                  <a:lnTo>
                    <a:pt x="91440" y="227076"/>
                  </a:lnTo>
                  <a:lnTo>
                    <a:pt x="80772" y="222504"/>
                  </a:lnTo>
                  <a:lnTo>
                    <a:pt x="68580" y="217932"/>
                  </a:lnTo>
                  <a:lnTo>
                    <a:pt x="59436" y="211836"/>
                  </a:lnTo>
                  <a:lnTo>
                    <a:pt x="48768" y="205740"/>
                  </a:lnTo>
                  <a:lnTo>
                    <a:pt x="41148" y="199644"/>
                  </a:lnTo>
                  <a:lnTo>
                    <a:pt x="32004" y="195072"/>
                  </a:lnTo>
                  <a:lnTo>
                    <a:pt x="25908" y="187452"/>
                  </a:lnTo>
                  <a:lnTo>
                    <a:pt x="18288" y="181356"/>
                  </a:lnTo>
                  <a:lnTo>
                    <a:pt x="13716" y="175260"/>
                  </a:lnTo>
                  <a:lnTo>
                    <a:pt x="9144" y="167640"/>
                  </a:lnTo>
                  <a:lnTo>
                    <a:pt x="4572" y="161544"/>
                  </a:lnTo>
                  <a:lnTo>
                    <a:pt x="1524" y="153924"/>
                  </a:lnTo>
                  <a:lnTo>
                    <a:pt x="0" y="146304"/>
                  </a:lnTo>
                  <a:lnTo>
                    <a:pt x="0" y="129540"/>
                  </a:lnTo>
                  <a:lnTo>
                    <a:pt x="18288" y="94488"/>
                  </a:lnTo>
                  <a:lnTo>
                    <a:pt x="57912" y="64008"/>
                  </a:lnTo>
                  <a:lnTo>
                    <a:pt x="68580" y="59436"/>
                  </a:lnTo>
                  <a:lnTo>
                    <a:pt x="79248" y="53340"/>
                  </a:lnTo>
                  <a:lnTo>
                    <a:pt x="144780" y="30480"/>
                  </a:lnTo>
                  <a:lnTo>
                    <a:pt x="240792" y="10668"/>
                  </a:lnTo>
                  <a:lnTo>
                    <a:pt x="352044" y="0"/>
                  </a:lnTo>
                  <a:lnTo>
                    <a:pt x="431292" y="0"/>
                  </a:lnTo>
                  <a:lnTo>
                    <a:pt x="507492" y="6096"/>
                  </a:lnTo>
                  <a:lnTo>
                    <a:pt x="554228" y="12192"/>
                  </a:lnTo>
                  <a:lnTo>
                    <a:pt x="391668" y="12192"/>
                  </a:lnTo>
                  <a:lnTo>
                    <a:pt x="315467" y="15240"/>
                  </a:lnTo>
                  <a:lnTo>
                    <a:pt x="277368" y="18288"/>
                  </a:lnTo>
                  <a:lnTo>
                    <a:pt x="208788" y="28956"/>
                  </a:lnTo>
                  <a:lnTo>
                    <a:pt x="163068" y="38100"/>
                  </a:lnTo>
                  <a:lnTo>
                    <a:pt x="134112" y="47244"/>
                  </a:lnTo>
                  <a:lnTo>
                    <a:pt x="120396" y="50292"/>
                  </a:lnTo>
                  <a:lnTo>
                    <a:pt x="96012" y="59436"/>
                  </a:lnTo>
                  <a:lnTo>
                    <a:pt x="85344" y="65532"/>
                  </a:lnTo>
                  <a:lnTo>
                    <a:pt x="74676" y="70104"/>
                  </a:lnTo>
                  <a:lnTo>
                    <a:pt x="65532" y="74676"/>
                  </a:lnTo>
                  <a:lnTo>
                    <a:pt x="56388" y="80772"/>
                  </a:lnTo>
                  <a:lnTo>
                    <a:pt x="47244" y="85344"/>
                  </a:lnTo>
                  <a:lnTo>
                    <a:pt x="41148" y="91440"/>
                  </a:lnTo>
                  <a:lnTo>
                    <a:pt x="33528" y="97536"/>
                  </a:lnTo>
                  <a:lnTo>
                    <a:pt x="22860" y="108204"/>
                  </a:lnTo>
                  <a:lnTo>
                    <a:pt x="13716" y="126492"/>
                  </a:lnTo>
                  <a:lnTo>
                    <a:pt x="12573" y="131064"/>
                  </a:lnTo>
                  <a:lnTo>
                    <a:pt x="12192" y="131064"/>
                  </a:lnTo>
                  <a:lnTo>
                    <a:pt x="12192" y="144780"/>
                  </a:lnTo>
                  <a:lnTo>
                    <a:pt x="12573" y="144780"/>
                  </a:lnTo>
                  <a:lnTo>
                    <a:pt x="13716" y="149352"/>
                  </a:lnTo>
                  <a:lnTo>
                    <a:pt x="16764" y="155448"/>
                  </a:lnTo>
                  <a:lnTo>
                    <a:pt x="18288" y="161544"/>
                  </a:lnTo>
                  <a:lnTo>
                    <a:pt x="22860" y="167640"/>
                  </a:lnTo>
                  <a:lnTo>
                    <a:pt x="39624" y="184404"/>
                  </a:lnTo>
                  <a:lnTo>
                    <a:pt x="47244" y="190500"/>
                  </a:lnTo>
                  <a:lnTo>
                    <a:pt x="56388" y="195072"/>
                  </a:lnTo>
                  <a:lnTo>
                    <a:pt x="65532" y="201168"/>
                  </a:lnTo>
                  <a:lnTo>
                    <a:pt x="74676" y="205740"/>
                  </a:lnTo>
                  <a:lnTo>
                    <a:pt x="85344" y="210312"/>
                  </a:lnTo>
                  <a:lnTo>
                    <a:pt x="96012" y="216408"/>
                  </a:lnTo>
                  <a:lnTo>
                    <a:pt x="120396" y="225552"/>
                  </a:lnTo>
                  <a:lnTo>
                    <a:pt x="134112" y="230124"/>
                  </a:lnTo>
                  <a:lnTo>
                    <a:pt x="147828" y="233172"/>
                  </a:lnTo>
                  <a:lnTo>
                    <a:pt x="163068" y="237744"/>
                  </a:lnTo>
                  <a:lnTo>
                    <a:pt x="242316" y="252984"/>
                  </a:lnTo>
                  <a:lnTo>
                    <a:pt x="313943" y="260604"/>
                  </a:lnTo>
                  <a:lnTo>
                    <a:pt x="391668" y="263652"/>
                  </a:lnTo>
                  <a:lnTo>
                    <a:pt x="554228" y="263652"/>
                  </a:lnTo>
                  <a:lnTo>
                    <a:pt x="507492" y="269748"/>
                  </a:lnTo>
                  <a:lnTo>
                    <a:pt x="431292" y="275844"/>
                  </a:lnTo>
                  <a:close/>
                </a:path>
                <a:path w="784860" h="276225">
                  <a:moveTo>
                    <a:pt x="771144" y="132588"/>
                  </a:moveTo>
                  <a:lnTo>
                    <a:pt x="743712" y="91440"/>
                  </a:lnTo>
                  <a:lnTo>
                    <a:pt x="736092" y="86868"/>
                  </a:lnTo>
                  <a:lnTo>
                    <a:pt x="728472" y="80772"/>
                  </a:lnTo>
                  <a:lnTo>
                    <a:pt x="719327" y="74676"/>
                  </a:lnTo>
                  <a:lnTo>
                    <a:pt x="697992" y="65532"/>
                  </a:lnTo>
                  <a:lnTo>
                    <a:pt x="687324" y="59436"/>
                  </a:lnTo>
                  <a:lnTo>
                    <a:pt x="662940" y="50292"/>
                  </a:lnTo>
                  <a:lnTo>
                    <a:pt x="649224" y="47244"/>
                  </a:lnTo>
                  <a:lnTo>
                    <a:pt x="621792" y="38100"/>
                  </a:lnTo>
                  <a:lnTo>
                    <a:pt x="541020" y="22860"/>
                  </a:lnTo>
                  <a:lnTo>
                    <a:pt x="469392" y="15240"/>
                  </a:lnTo>
                  <a:lnTo>
                    <a:pt x="391668" y="12192"/>
                  </a:lnTo>
                  <a:lnTo>
                    <a:pt x="554228" y="12192"/>
                  </a:lnTo>
                  <a:lnTo>
                    <a:pt x="577596" y="15240"/>
                  </a:lnTo>
                  <a:lnTo>
                    <a:pt x="609600" y="22860"/>
                  </a:lnTo>
                  <a:lnTo>
                    <a:pt x="624839" y="25908"/>
                  </a:lnTo>
                  <a:lnTo>
                    <a:pt x="638556" y="30480"/>
                  </a:lnTo>
                  <a:lnTo>
                    <a:pt x="653796" y="35052"/>
                  </a:lnTo>
                  <a:lnTo>
                    <a:pt x="667512" y="39624"/>
                  </a:lnTo>
                  <a:lnTo>
                    <a:pt x="704088" y="53340"/>
                  </a:lnTo>
                  <a:lnTo>
                    <a:pt x="714756" y="59436"/>
                  </a:lnTo>
                  <a:lnTo>
                    <a:pt x="725424" y="64008"/>
                  </a:lnTo>
                  <a:lnTo>
                    <a:pt x="758952" y="88392"/>
                  </a:lnTo>
                  <a:lnTo>
                    <a:pt x="781812" y="121920"/>
                  </a:lnTo>
                  <a:lnTo>
                    <a:pt x="783336" y="129540"/>
                  </a:lnTo>
                  <a:lnTo>
                    <a:pt x="783336" y="131064"/>
                  </a:lnTo>
                  <a:lnTo>
                    <a:pt x="771144" y="131064"/>
                  </a:lnTo>
                  <a:lnTo>
                    <a:pt x="771144" y="132588"/>
                  </a:lnTo>
                  <a:close/>
                </a:path>
                <a:path w="784860" h="276225">
                  <a:moveTo>
                    <a:pt x="12192" y="132588"/>
                  </a:moveTo>
                  <a:lnTo>
                    <a:pt x="12192" y="131064"/>
                  </a:lnTo>
                  <a:lnTo>
                    <a:pt x="12573" y="131064"/>
                  </a:lnTo>
                  <a:lnTo>
                    <a:pt x="12192" y="132588"/>
                  </a:lnTo>
                  <a:close/>
                </a:path>
                <a:path w="784860" h="276225">
                  <a:moveTo>
                    <a:pt x="783336" y="144780"/>
                  </a:moveTo>
                  <a:lnTo>
                    <a:pt x="771144" y="144780"/>
                  </a:lnTo>
                  <a:lnTo>
                    <a:pt x="771144" y="131064"/>
                  </a:lnTo>
                  <a:lnTo>
                    <a:pt x="783336" y="131064"/>
                  </a:lnTo>
                  <a:lnTo>
                    <a:pt x="784860" y="137160"/>
                  </a:lnTo>
                  <a:lnTo>
                    <a:pt x="783336" y="144780"/>
                  </a:lnTo>
                  <a:close/>
                </a:path>
                <a:path w="784860" h="276225">
                  <a:moveTo>
                    <a:pt x="12573" y="144780"/>
                  </a:moveTo>
                  <a:lnTo>
                    <a:pt x="12192" y="144780"/>
                  </a:lnTo>
                  <a:lnTo>
                    <a:pt x="12192" y="143256"/>
                  </a:lnTo>
                  <a:lnTo>
                    <a:pt x="12573" y="144780"/>
                  </a:lnTo>
                  <a:close/>
                </a:path>
                <a:path w="784860" h="276225">
                  <a:moveTo>
                    <a:pt x="554228" y="263652"/>
                  </a:moveTo>
                  <a:lnTo>
                    <a:pt x="391668" y="263652"/>
                  </a:lnTo>
                  <a:lnTo>
                    <a:pt x="469392" y="260604"/>
                  </a:lnTo>
                  <a:lnTo>
                    <a:pt x="505968" y="257556"/>
                  </a:lnTo>
                  <a:lnTo>
                    <a:pt x="541020" y="252984"/>
                  </a:lnTo>
                  <a:lnTo>
                    <a:pt x="574548" y="246888"/>
                  </a:lnTo>
                  <a:lnTo>
                    <a:pt x="621792" y="237744"/>
                  </a:lnTo>
                  <a:lnTo>
                    <a:pt x="635508" y="233172"/>
                  </a:lnTo>
                  <a:lnTo>
                    <a:pt x="649224" y="230124"/>
                  </a:lnTo>
                  <a:lnTo>
                    <a:pt x="662940" y="225552"/>
                  </a:lnTo>
                  <a:lnTo>
                    <a:pt x="687324" y="216408"/>
                  </a:lnTo>
                  <a:lnTo>
                    <a:pt x="697992" y="211836"/>
                  </a:lnTo>
                  <a:lnTo>
                    <a:pt x="708660" y="205740"/>
                  </a:lnTo>
                  <a:lnTo>
                    <a:pt x="719327" y="201168"/>
                  </a:lnTo>
                  <a:lnTo>
                    <a:pt x="728472" y="195072"/>
                  </a:lnTo>
                  <a:lnTo>
                    <a:pt x="736092" y="190500"/>
                  </a:lnTo>
                  <a:lnTo>
                    <a:pt x="743712" y="184404"/>
                  </a:lnTo>
                  <a:lnTo>
                    <a:pt x="749808" y="178308"/>
                  </a:lnTo>
                  <a:lnTo>
                    <a:pt x="755904" y="173736"/>
                  </a:lnTo>
                  <a:lnTo>
                    <a:pt x="765048" y="161544"/>
                  </a:lnTo>
                  <a:lnTo>
                    <a:pt x="768096" y="155448"/>
                  </a:lnTo>
                  <a:lnTo>
                    <a:pt x="771144" y="143256"/>
                  </a:lnTo>
                  <a:lnTo>
                    <a:pt x="771144" y="144780"/>
                  </a:lnTo>
                  <a:lnTo>
                    <a:pt x="783336" y="144780"/>
                  </a:lnTo>
                  <a:lnTo>
                    <a:pt x="783336" y="146304"/>
                  </a:lnTo>
                  <a:lnTo>
                    <a:pt x="758952" y="187452"/>
                  </a:lnTo>
                  <a:lnTo>
                    <a:pt x="725424" y="211836"/>
                  </a:lnTo>
                  <a:lnTo>
                    <a:pt x="691896" y="227076"/>
                  </a:lnTo>
                  <a:lnTo>
                    <a:pt x="679704" y="233172"/>
                  </a:lnTo>
                  <a:lnTo>
                    <a:pt x="667512" y="237744"/>
                  </a:lnTo>
                  <a:lnTo>
                    <a:pt x="653796" y="240792"/>
                  </a:lnTo>
                  <a:lnTo>
                    <a:pt x="638556" y="245364"/>
                  </a:lnTo>
                  <a:lnTo>
                    <a:pt x="624839" y="249936"/>
                  </a:lnTo>
                  <a:lnTo>
                    <a:pt x="609600" y="252984"/>
                  </a:lnTo>
                  <a:lnTo>
                    <a:pt x="577596" y="260604"/>
                  </a:lnTo>
                  <a:lnTo>
                    <a:pt x="554228" y="263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57200" y="2560319"/>
            <a:ext cx="9144000" cy="4754880"/>
            <a:chOff x="457200" y="2560319"/>
            <a:chExt cx="9144000" cy="4754880"/>
          </a:xfrm>
        </p:grpSpPr>
        <p:sp>
          <p:nvSpPr>
            <p:cNvPr id="14" name="object 14" descr=""/>
            <p:cNvSpPr/>
            <p:nvPr/>
          </p:nvSpPr>
          <p:spPr>
            <a:xfrm>
              <a:off x="4264139" y="3526535"/>
              <a:ext cx="1792605" cy="360045"/>
            </a:xfrm>
            <a:custGeom>
              <a:avLst/>
              <a:gdLst/>
              <a:ahLst/>
              <a:cxnLst/>
              <a:rect l="l" t="t" r="r" b="b"/>
              <a:pathLst>
                <a:path w="1792604" h="360045">
                  <a:moveTo>
                    <a:pt x="179223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359410"/>
                  </a:lnTo>
                  <a:lnTo>
                    <a:pt x="0" y="359664"/>
                  </a:lnTo>
                  <a:lnTo>
                    <a:pt x="12192" y="359664"/>
                  </a:lnTo>
                  <a:lnTo>
                    <a:pt x="12192" y="13716"/>
                  </a:lnTo>
                  <a:lnTo>
                    <a:pt x="1778508" y="13716"/>
                  </a:lnTo>
                  <a:lnTo>
                    <a:pt x="1778508" y="359664"/>
                  </a:lnTo>
                  <a:lnTo>
                    <a:pt x="1784604" y="359664"/>
                  </a:lnTo>
                  <a:lnTo>
                    <a:pt x="1792236" y="359664"/>
                  </a:lnTo>
                  <a:lnTo>
                    <a:pt x="1792236" y="13716"/>
                  </a:lnTo>
                  <a:lnTo>
                    <a:pt x="1792236" y="7620"/>
                  </a:lnTo>
                  <a:lnTo>
                    <a:pt x="17922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401055" y="3700272"/>
              <a:ext cx="437515" cy="186055"/>
            </a:xfrm>
            <a:custGeom>
              <a:avLst/>
              <a:gdLst/>
              <a:ahLst/>
              <a:cxnLst/>
              <a:rect l="l" t="t" r="r" b="b"/>
              <a:pathLst>
                <a:path w="437514" h="186054">
                  <a:moveTo>
                    <a:pt x="437388" y="185927"/>
                  </a:moveTo>
                  <a:lnTo>
                    <a:pt x="0" y="185927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185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45508" y="2560319"/>
              <a:ext cx="3090545" cy="1325880"/>
            </a:xfrm>
            <a:custGeom>
              <a:avLst/>
              <a:gdLst/>
              <a:ahLst/>
              <a:cxnLst/>
              <a:rect l="l" t="t" r="r" b="b"/>
              <a:pathLst>
                <a:path w="3090545" h="1325879">
                  <a:moveTo>
                    <a:pt x="451104" y="1322832"/>
                  </a:moveTo>
                  <a:lnTo>
                    <a:pt x="0" y="1322832"/>
                  </a:lnTo>
                  <a:lnTo>
                    <a:pt x="0" y="1325880"/>
                  </a:lnTo>
                  <a:lnTo>
                    <a:pt x="451104" y="1325880"/>
                  </a:lnTo>
                  <a:lnTo>
                    <a:pt x="451104" y="1322832"/>
                  </a:lnTo>
                  <a:close/>
                </a:path>
                <a:path w="3090545" h="1325879">
                  <a:moveTo>
                    <a:pt x="739127" y="623316"/>
                  </a:moveTo>
                  <a:lnTo>
                    <a:pt x="723328" y="588264"/>
                  </a:lnTo>
                  <a:lnTo>
                    <a:pt x="704075" y="545592"/>
                  </a:lnTo>
                  <a:lnTo>
                    <a:pt x="683171" y="571080"/>
                  </a:lnTo>
                  <a:lnTo>
                    <a:pt x="659879" y="556260"/>
                  </a:lnTo>
                  <a:lnTo>
                    <a:pt x="637019" y="542544"/>
                  </a:lnTo>
                  <a:lnTo>
                    <a:pt x="612635" y="530352"/>
                  </a:lnTo>
                  <a:lnTo>
                    <a:pt x="560819" y="509016"/>
                  </a:lnTo>
                  <a:lnTo>
                    <a:pt x="533387" y="501396"/>
                  </a:lnTo>
                  <a:lnTo>
                    <a:pt x="505955" y="492252"/>
                  </a:lnTo>
                  <a:lnTo>
                    <a:pt x="448043" y="480060"/>
                  </a:lnTo>
                  <a:lnTo>
                    <a:pt x="358127" y="470916"/>
                  </a:lnTo>
                  <a:lnTo>
                    <a:pt x="327647" y="470916"/>
                  </a:lnTo>
                  <a:lnTo>
                    <a:pt x="327647" y="483108"/>
                  </a:lnTo>
                  <a:lnTo>
                    <a:pt x="387083" y="486156"/>
                  </a:lnTo>
                  <a:lnTo>
                    <a:pt x="417563" y="489204"/>
                  </a:lnTo>
                  <a:lnTo>
                    <a:pt x="473951" y="498348"/>
                  </a:lnTo>
                  <a:lnTo>
                    <a:pt x="530339" y="513588"/>
                  </a:lnTo>
                  <a:lnTo>
                    <a:pt x="608063" y="542544"/>
                  </a:lnTo>
                  <a:lnTo>
                    <a:pt x="653783" y="566928"/>
                  </a:lnTo>
                  <a:lnTo>
                    <a:pt x="674979" y="581063"/>
                  </a:lnTo>
                  <a:lnTo>
                    <a:pt x="655307" y="605028"/>
                  </a:lnTo>
                  <a:lnTo>
                    <a:pt x="739127" y="623316"/>
                  </a:lnTo>
                  <a:close/>
                </a:path>
                <a:path w="3090545" h="1325879">
                  <a:moveTo>
                    <a:pt x="1399019" y="1133856"/>
                  </a:moveTo>
                  <a:lnTo>
                    <a:pt x="1386827" y="1133856"/>
                  </a:lnTo>
                  <a:lnTo>
                    <a:pt x="1386827" y="1146048"/>
                  </a:lnTo>
                  <a:lnTo>
                    <a:pt x="1386827" y="1146556"/>
                  </a:lnTo>
                  <a:lnTo>
                    <a:pt x="1386827" y="1287780"/>
                  </a:lnTo>
                  <a:lnTo>
                    <a:pt x="961631" y="1287780"/>
                  </a:lnTo>
                  <a:lnTo>
                    <a:pt x="961631" y="1146556"/>
                  </a:lnTo>
                  <a:lnTo>
                    <a:pt x="958202" y="1146556"/>
                  </a:lnTo>
                  <a:lnTo>
                    <a:pt x="958202" y="1146048"/>
                  </a:lnTo>
                  <a:lnTo>
                    <a:pt x="961631" y="1146048"/>
                  </a:lnTo>
                  <a:lnTo>
                    <a:pt x="1386827" y="1146048"/>
                  </a:lnTo>
                  <a:lnTo>
                    <a:pt x="1386827" y="1133856"/>
                  </a:lnTo>
                  <a:lnTo>
                    <a:pt x="961377" y="1133856"/>
                  </a:lnTo>
                  <a:lnTo>
                    <a:pt x="961377" y="1140206"/>
                  </a:lnTo>
                  <a:lnTo>
                    <a:pt x="958202" y="1143381"/>
                  </a:lnTo>
                  <a:lnTo>
                    <a:pt x="958202" y="1140206"/>
                  </a:lnTo>
                  <a:lnTo>
                    <a:pt x="961377" y="1140206"/>
                  </a:lnTo>
                  <a:lnTo>
                    <a:pt x="961377" y="1133856"/>
                  </a:lnTo>
                  <a:lnTo>
                    <a:pt x="947915" y="1133856"/>
                  </a:lnTo>
                  <a:lnTo>
                    <a:pt x="947915" y="1140206"/>
                  </a:lnTo>
                  <a:lnTo>
                    <a:pt x="947915" y="1146556"/>
                  </a:lnTo>
                  <a:lnTo>
                    <a:pt x="947915" y="1325626"/>
                  </a:lnTo>
                  <a:lnTo>
                    <a:pt x="961631" y="1325626"/>
                  </a:lnTo>
                  <a:lnTo>
                    <a:pt x="961631" y="1301508"/>
                  </a:lnTo>
                  <a:lnTo>
                    <a:pt x="1386827" y="1301508"/>
                  </a:lnTo>
                  <a:lnTo>
                    <a:pt x="1386827" y="1325626"/>
                  </a:lnTo>
                  <a:lnTo>
                    <a:pt x="1399019" y="1325626"/>
                  </a:lnTo>
                  <a:lnTo>
                    <a:pt x="1399019" y="1146556"/>
                  </a:lnTo>
                  <a:lnTo>
                    <a:pt x="1390256" y="1146556"/>
                  </a:lnTo>
                  <a:lnTo>
                    <a:pt x="1390256" y="1143381"/>
                  </a:lnTo>
                  <a:lnTo>
                    <a:pt x="1392923" y="1146048"/>
                  </a:lnTo>
                  <a:lnTo>
                    <a:pt x="1399019" y="1146048"/>
                  </a:lnTo>
                  <a:lnTo>
                    <a:pt x="1399019" y="1140206"/>
                  </a:lnTo>
                  <a:lnTo>
                    <a:pt x="1399019" y="1139952"/>
                  </a:lnTo>
                  <a:lnTo>
                    <a:pt x="1399019" y="1133856"/>
                  </a:lnTo>
                  <a:close/>
                </a:path>
                <a:path w="3090545" h="1325879">
                  <a:moveTo>
                    <a:pt x="2274671" y="1325880"/>
                  </a:moveTo>
                  <a:lnTo>
                    <a:pt x="2253983" y="1281696"/>
                  </a:lnTo>
                  <a:lnTo>
                    <a:pt x="2215883" y="1211592"/>
                  </a:lnTo>
                  <a:lnTo>
                    <a:pt x="2174735" y="1143012"/>
                  </a:lnTo>
                  <a:lnTo>
                    <a:pt x="2129015" y="1075956"/>
                  </a:lnTo>
                  <a:lnTo>
                    <a:pt x="2080260" y="1010424"/>
                  </a:lnTo>
                  <a:lnTo>
                    <a:pt x="2028431" y="947940"/>
                  </a:lnTo>
                  <a:lnTo>
                    <a:pt x="1972056" y="886980"/>
                  </a:lnTo>
                  <a:lnTo>
                    <a:pt x="1912607" y="829068"/>
                  </a:lnTo>
                  <a:lnTo>
                    <a:pt x="1850123" y="772680"/>
                  </a:lnTo>
                  <a:lnTo>
                    <a:pt x="1784591" y="719340"/>
                  </a:lnTo>
                  <a:lnTo>
                    <a:pt x="1717535" y="667524"/>
                  </a:lnTo>
                  <a:lnTo>
                    <a:pt x="1645907" y="618756"/>
                  </a:lnTo>
                  <a:lnTo>
                    <a:pt x="1571231" y="571512"/>
                  </a:lnTo>
                  <a:lnTo>
                    <a:pt x="1495031" y="527316"/>
                  </a:lnTo>
                  <a:lnTo>
                    <a:pt x="1415783" y="486168"/>
                  </a:lnTo>
                  <a:lnTo>
                    <a:pt x="1335011" y="448068"/>
                  </a:lnTo>
                  <a:lnTo>
                    <a:pt x="1251191" y="413016"/>
                  </a:lnTo>
                  <a:lnTo>
                    <a:pt x="1164323" y="381012"/>
                  </a:lnTo>
                  <a:lnTo>
                    <a:pt x="1077455" y="350532"/>
                  </a:lnTo>
                  <a:lnTo>
                    <a:pt x="987539" y="324624"/>
                  </a:lnTo>
                  <a:lnTo>
                    <a:pt x="896099" y="301764"/>
                  </a:lnTo>
                  <a:lnTo>
                    <a:pt x="801611" y="281952"/>
                  </a:lnTo>
                  <a:lnTo>
                    <a:pt x="707123" y="266712"/>
                  </a:lnTo>
                  <a:lnTo>
                    <a:pt x="611111" y="252996"/>
                  </a:lnTo>
                  <a:lnTo>
                    <a:pt x="513575" y="243852"/>
                  </a:lnTo>
                  <a:lnTo>
                    <a:pt x="412991" y="237756"/>
                  </a:lnTo>
                  <a:lnTo>
                    <a:pt x="313931" y="236232"/>
                  </a:lnTo>
                  <a:lnTo>
                    <a:pt x="313931" y="249948"/>
                  </a:lnTo>
                  <a:lnTo>
                    <a:pt x="412991" y="251472"/>
                  </a:lnTo>
                  <a:lnTo>
                    <a:pt x="512051" y="256044"/>
                  </a:lnTo>
                  <a:lnTo>
                    <a:pt x="609587" y="265188"/>
                  </a:lnTo>
                  <a:lnTo>
                    <a:pt x="705599" y="278904"/>
                  </a:lnTo>
                  <a:lnTo>
                    <a:pt x="800087" y="295668"/>
                  </a:lnTo>
                  <a:lnTo>
                    <a:pt x="893051" y="313956"/>
                  </a:lnTo>
                  <a:lnTo>
                    <a:pt x="984491" y="336816"/>
                  </a:lnTo>
                  <a:lnTo>
                    <a:pt x="1072883" y="362724"/>
                  </a:lnTo>
                  <a:lnTo>
                    <a:pt x="1161275" y="393204"/>
                  </a:lnTo>
                  <a:lnTo>
                    <a:pt x="1246619" y="425208"/>
                  </a:lnTo>
                  <a:lnTo>
                    <a:pt x="1330439" y="460260"/>
                  </a:lnTo>
                  <a:lnTo>
                    <a:pt x="1411211" y="498360"/>
                  </a:lnTo>
                  <a:lnTo>
                    <a:pt x="1488935" y="539508"/>
                  </a:lnTo>
                  <a:lnTo>
                    <a:pt x="1565135" y="582180"/>
                  </a:lnTo>
                  <a:lnTo>
                    <a:pt x="1638287" y="629424"/>
                  </a:lnTo>
                  <a:lnTo>
                    <a:pt x="1709915" y="678192"/>
                  </a:lnTo>
                  <a:lnTo>
                    <a:pt x="1776984" y="728484"/>
                  </a:lnTo>
                  <a:lnTo>
                    <a:pt x="1842503" y="781824"/>
                  </a:lnTo>
                  <a:lnTo>
                    <a:pt x="1904987" y="838212"/>
                  </a:lnTo>
                  <a:lnTo>
                    <a:pt x="1962899" y="896124"/>
                  </a:lnTo>
                  <a:lnTo>
                    <a:pt x="2017776" y="957084"/>
                  </a:lnTo>
                  <a:lnTo>
                    <a:pt x="2071103" y="1019568"/>
                  </a:lnTo>
                  <a:lnTo>
                    <a:pt x="2118360" y="1083576"/>
                  </a:lnTo>
                  <a:lnTo>
                    <a:pt x="2164080" y="1149108"/>
                  </a:lnTo>
                  <a:lnTo>
                    <a:pt x="2205215" y="1217688"/>
                  </a:lnTo>
                  <a:lnTo>
                    <a:pt x="2241791" y="1287792"/>
                  </a:lnTo>
                  <a:lnTo>
                    <a:pt x="2259634" y="1325880"/>
                  </a:lnTo>
                  <a:lnTo>
                    <a:pt x="2274671" y="1325880"/>
                  </a:lnTo>
                  <a:close/>
                </a:path>
                <a:path w="3090545" h="1325879">
                  <a:moveTo>
                    <a:pt x="3090024" y="1325880"/>
                  </a:moveTo>
                  <a:lnTo>
                    <a:pt x="2982468" y="1191768"/>
                  </a:lnTo>
                  <a:lnTo>
                    <a:pt x="2887967" y="1083564"/>
                  </a:lnTo>
                  <a:lnTo>
                    <a:pt x="2788907" y="981456"/>
                  </a:lnTo>
                  <a:lnTo>
                    <a:pt x="2683764" y="882396"/>
                  </a:lnTo>
                  <a:lnTo>
                    <a:pt x="2574023" y="787908"/>
                  </a:lnTo>
                  <a:lnTo>
                    <a:pt x="2461260" y="697992"/>
                  </a:lnTo>
                  <a:lnTo>
                    <a:pt x="2342375" y="612648"/>
                  </a:lnTo>
                  <a:lnTo>
                    <a:pt x="2220468" y="533400"/>
                  </a:lnTo>
                  <a:lnTo>
                    <a:pt x="2093976" y="458724"/>
                  </a:lnTo>
                  <a:lnTo>
                    <a:pt x="1962899" y="388620"/>
                  </a:lnTo>
                  <a:lnTo>
                    <a:pt x="1828787" y="323088"/>
                  </a:lnTo>
                  <a:lnTo>
                    <a:pt x="1691627" y="263652"/>
                  </a:lnTo>
                  <a:lnTo>
                    <a:pt x="1549895" y="210312"/>
                  </a:lnTo>
                  <a:lnTo>
                    <a:pt x="1406639" y="163068"/>
                  </a:lnTo>
                  <a:lnTo>
                    <a:pt x="1258811" y="120396"/>
                  </a:lnTo>
                  <a:lnTo>
                    <a:pt x="1109459" y="83820"/>
                  </a:lnTo>
                  <a:lnTo>
                    <a:pt x="1033259" y="68580"/>
                  </a:lnTo>
                  <a:lnTo>
                    <a:pt x="957059" y="54864"/>
                  </a:lnTo>
                  <a:lnTo>
                    <a:pt x="879335" y="42672"/>
                  </a:lnTo>
                  <a:lnTo>
                    <a:pt x="723887" y="21336"/>
                  </a:lnTo>
                  <a:lnTo>
                    <a:pt x="644639" y="13716"/>
                  </a:lnTo>
                  <a:lnTo>
                    <a:pt x="566915" y="7620"/>
                  </a:lnTo>
                  <a:lnTo>
                    <a:pt x="406895" y="1524"/>
                  </a:lnTo>
                  <a:lnTo>
                    <a:pt x="326123" y="0"/>
                  </a:lnTo>
                  <a:lnTo>
                    <a:pt x="326123" y="13716"/>
                  </a:lnTo>
                  <a:lnTo>
                    <a:pt x="405371" y="13716"/>
                  </a:lnTo>
                  <a:lnTo>
                    <a:pt x="486143" y="16764"/>
                  </a:lnTo>
                  <a:lnTo>
                    <a:pt x="565391" y="21336"/>
                  </a:lnTo>
                  <a:lnTo>
                    <a:pt x="644639" y="27432"/>
                  </a:lnTo>
                  <a:lnTo>
                    <a:pt x="722363" y="35052"/>
                  </a:lnTo>
                  <a:lnTo>
                    <a:pt x="800087" y="44196"/>
                  </a:lnTo>
                  <a:lnTo>
                    <a:pt x="877811" y="54864"/>
                  </a:lnTo>
                  <a:lnTo>
                    <a:pt x="955535" y="67056"/>
                  </a:lnTo>
                  <a:lnTo>
                    <a:pt x="1031735" y="80772"/>
                  </a:lnTo>
                  <a:lnTo>
                    <a:pt x="1181087" y="114300"/>
                  </a:lnTo>
                  <a:lnTo>
                    <a:pt x="1255763" y="132588"/>
                  </a:lnTo>
                  <a:lnTo>
                    <a:pt x="1402067" y="175260"/>
                  </a:lnTo>
                  <a:lnTo>
                    <a:pt x="1546847" y="222504"/>
                  </a:lnTo>
                  <a:lnTo>
                    <a:pt x="1687068" y="275844"/>
                  </a:lnTo>
                  <a:lnTo>
                    <a:pt x="1824215" y="335280"/>
                  </a:lnTo>
                  <a:lnTo>
                    <a:pt x="1956803" y="399288"/>
                  </a:lnTo>
                  <a:lnTo>
                    <a:pt x="2087880" y="469392"/>
                  </a:lnTo>
                  <a:lnTo>
                    <a:pt x="2212835" y="544068"/>
                  </a:lnTo>
                  <a:lnTo>
                    <a:pt x="2334768" y="623316"/>
                  </a:lnTo>
                  <a:lnTo>
                    <a:pt x="2453627" y="708660"/>
                  </a:lnTo>
                  <a:lnTo>
                    <a:pt x="2566403" y="798576"/>
                  </a:lnTo>
                  <a:lnTo>
                    <a:pt x="2676131" y="891540"/>
                  </a:lnTo>
                  <a:lnTo>
                    <a:pt x="2779776" y="990600"/>
                  </a:lnTo>
                  <a:lnTo>
                    <a:pt x="2878823" y="1092708"/>
                  </a:lnTo>
                  <a:lnTo>
                    <a:pt x="2973324" y="1199388"/>
                  </a:lnTo>
                  <a:lnTo>
                    <a:pt x="3061716" y="1310640"/>
                  </a:lnTo>
                  <a:lnTo>
                    <a:pt x="3072879" y="1325880"/>
                  </a:lnTo>
                  <a:lnTo>
                    <a:pt x="3090024" y="1325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013192" y="6176221"/>
            <a:ext cx="650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264152" y="3885945"/>
            <a:ext cx="4200525" cy="2884170"/>
            <a:chOff x="4264152" y="3885945"/>
            <a:chExt cx="4200525" cy="2884170"/>
          </a:xfrm>
        </p:grpSpPr>
        <p:sp>
          <p:nvSpPr>
            <p:cNvPr id="20" name="object 20" descr=""/>
            <p:cNvSpPr/>
            <p:nvPr/>
          </p:nvSpPr>
          <p:spPr>
            <a:xfrm>
              <a:off x="4264139" y="3885945"/>
              <a:ext cx="3264535" cy="1748789"/>
            </a:xfrm>
            <a:custGeom>
              <a:avLst/>
              <a:gdLst/>
              <a:ahLst/>
              <a:cxnLst/>
              <a:rect l="l" t="t" r="r" b="b"/>
              <a:pathLst>
                <a:path w="3264534" h="1748789">
                  <a:moveTo>
                    <a:pt x="1792236" y="0"/>
                  </a:moveTo>
                  <a:lnTo>
                    <a:pt x="1784604" y="0"/>
                  </a:lnTo>
                  <a:lnTo>
                    <a:pt x="1784604" y="254"/>
                  </a:lnTo>
                  <a:lnTo>
                    <a:pt x="1778508" y="254"/>
                  </a:lnTo>
                  <a:lnTo>
                    <a:pt x="1778508" y="608330"/>
                  </a:lnTo>
                  <a:lnTo>
                    <a:pt x="12192" y="608330"/>
                  </a:lnTo>
                  <a:lnTo>
                    <a:pt x="12192" y="254"/>
                  </a:lnTo>
                  <a:lnTo>
                    <a:pt x="6096" y="254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615950"/>
                  </a:lnTo>
                  <a:lnTo>
                    <a:pt x="0" y="622046"/>
                  </a:lnTo>
                  <a:lnTo>
                    <a:pt x="0" y="622300"/>
                  </a:lnTo>
                  <a:lnTo>
                    <a:pt x="1792236" y="622300"/>
                  </a:lnTo>
                  <a:lnTo>
                    <a:pt x="1792236" y="622046"/>
                  </a:lnTo>
                  <a:lnTo>
                    <a:pt x="1792236" y="615950"/>
                  </a:lnTo>
                  <a:lnTo>
                    <a:pt x="1792236" y="608330"/>
                  </a:lnTo>
                  <a:lnTo>
                    <a:pt x="1792236" y="254"/>
                  </a:lnTo>
                  <a:lnTo>
                    <a:pt x="1792236" y="0"/>
                  </a:lnTo>
                  <a:close/>
                </a:path>
                <a:path w="3264534" h="1748789">
                  <a:moveTo>
                    <a:pt x="3264408" y="766838"/>
                  </a:moveTo>
                  <a:lnTo>
                    <a:pt x="3250692" y="766838"/>
                  </a:lnTo>
                  <a:lnTo>
                    <a:pt x="3250692" y="780554"/>
                  </a:lnTo>
                  <a:lnTo>
                    <a:pt x="3250692" y="1734578"/>
                  </a:lnTo>
                  <a:lnTo>
                    <a:pt x="1484376" y="1734578"/>
                  </a:lnTo>
                  <a:lnTo>
                    <a:pt x="1484376" y="780554"/>
                  </a:lnTo>
                  <a:lnTo>
                    <a:pt x="3250692" y="780554"/>
                  </a:lnTo>
                  <a:lnTo>
                    <a:pt x="3250692" y="766838"/>
                  </a:lnTo>
                  <a:lnTo>
                    <a:pt x="1472184" y="766838"/>
                  </a:lnTo>
                  <a:lnTo>
                    <a:pt x="1472184" y="774458"/>
                  </a:lnTo>
                  <a:lnTo>
                    <a:pt x="1472184" y="1742198"/>
                  </a:lnTo>
                  <a:lnTo>
                    <a:pt x="1472184" y="1748294"/>
                  </a:lnTo>
                  <a:lnTo>
                    <a:pt x="1472184" y="1748548"/>
                  </a:lnTo>
                  <a:lnTo>
                    <a:pt x="3264408" y="1748548"/>
                  </a:lnTo>
                  <a:lnTo>
                    <a:pt x="3264408" y="774458"/>
                  </a:lnTo>
                  <a:lnTo>
                    <a:pt x="3264408" y="766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01055" y="3886199"/>
              <a:ext cx="437515" cy="279400"/>
            </a:xfrm>
            <a:custGeom>
              <a:avLst/>
              <a:gdLst/>
              <a:ahLst/>
              <a:cxnLst/>
              <a:rect l="l" t="t" r="r" b="b"/>
              <a:pathLst>
                <a:path w="437514" h="279400">
                  <a:moveTo>
                    <a:pt x="437388" y="278891"/>
                  </a:moveTo>
                  <a:lnTo>
                    <a:pt x="0" y="278891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78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31664" y="3885945"/>
              <a:ext cx="913130" cy="285750"/>
            </a:xfrm>
            <a:custGeom>
              <a:avLst/>
              <a:gdLst/>
              <a:ahLst/>
              <a:cxnLst/>
              <a:rect l="l" t="t" r="r" b="b"/>
              <a:pathLst>
                <a:path w="913129" h="285750">
                  <a:moveTo>
                    <a:pt x="396240" y="49034"/>
                  </a:moveTo>
                  <a:lnTo>
                    <a:pt x="310896" y="45986"/>
                  </a:lnTo>
                  <a:lnTo>
                    <a:pt x="324396" y="75552"/>
                  </a:lnTo>
                  <a:lnTo>
                    <a:pt x="0" y="230390"/>
                  </a:lnTo>
                  <a:lnTo>
                    <a:pt x="4572" y="241058"/>
                  </a:lnTo>
                  <a:lnTo>
                    <a:pt x="329476" y="86690"/>
                  </a:lnTo>
                  <a:lnTo>
                    <a:pt x="342900" y="116090"/>
                  </a:lnTo>
                  <a:lnTo>
                    <a:pt x="379260" y="70370"/>
                  </a:lnTo>
                  <a:lnTo>
                    <a:pt x="396240" y="49034"/>
                  </a:lnTo>
                  <a:close/>
                </a:path>
                <a:path w="913129" h="285750">
                  <a:moveTo>
                    <a:pt x="912863" y="0"/>
                  </a:moveTo>
                  <a:lnTo>
                    <a:pt x="906767" y="0"/>
                  </a:lnTo>
                  <a:lnTo>
                    <a:pt x="906767" y="273050"/>
                  </a:lnTo>
                  <a:lnTo>
                    <a:pt x="903592" y="276225"/>
                  </a:lnTo>
                  <a:lnTo>
                    <a:pt x="903592" y="273050"/>
                  </a:lnTo>
                  <a:lnTo>
                    <a:pt x="906767" y="273050"/>
                  </a:lnTo>
                  <a:lnTo>
                    <a:pt x="906767" y="0"/>
                  </a:lnTo>
                  <a:lnTo>
                    <a:pt x="900671" y="0"/>
                  </a:lnTo>
                  <a:lnTo>
                    <a:pt x="900671" y="117614"/>
                  </a:lnTo>
                  <a:lnTo>
                    <a:pt x="900671" y="131330"/>
                  </a:lnTo>
                  <a:lnTo>
                    <a:pt x="900671" y="273050"/>
                  </a:lnTo>
                  <a:lnTo>
                    <a:pt x="900671" y="279146"/>
                  </a:lnTo>
                  <a:lnTo>
                    <a:pt x="900671" y="279400"/>
                  </a:lnTo>
                  <a:lnTo>
                    <a:pt x="472554" y="279400"/>
                  </a:lnTo>
                  <a:lnTo>
                    <a:pt x="472554" y="276225"/>
                  </a:lnTo>
                  <a:lnTo>
                    <a:pt x="475475" y="279146"/>
                  </a:lnTo>
                  <a:lnTo>
                    <a:pt x="900671" y="279146"/>
                  </a:lnTo>
                  <a:lnTo>
                    <a:pt x="900671" y="273050"/>
                  </a:lnTo>
                  <a:lnTo>
                    <a:pt x="475475" y="273050"/>
                  </a:lnTo>
                  <a:lnTo>
                    <a:pt x="475475" y="131330"/>
                  </a:lnTo>
                  <a:lnTo>
                    <a:pt x="900671" y="131330"/>
                  </a:lnTo>
                  <a:lnTo>
                    <a:pt x="900671" y="117614"/>
                  </a:lnTo>
                  <a:lnTo>
                    <a:pt x="475475" y="117614"/>
                  </a:lnTo>
                  <a:lnTo>
                    <a:pt x="475475" y="0"/>
                  </a:lnTo>
                  <a:lnTo>
                    <a:pt x="461759" y="0"/>
                  </a:lnTo>
                  <a:lnTo>
                    <a:pt x="461759" y="273050"/>
                  </a:lnTo>
                  <a:lnTo>
                    <a:pt x="461759" y="279400"/>
                  </a:lnTo>
                  <a:lnTo>
                    <a:pt x="461759" y="285750"/>
                  </a:lnTo>
                  <a:lnTo>
                    <a:pt x="912863" y="285750"/>
                  </a:lnTo>
                  <a:lnTo>
                    <a:pt x="912863" y="279400"/>
                  </a:lnTo>
                  <a:lnTo>
                    <a:pt x="903592" y="279400"/>
                  </a:lnTo>
                  <a:lnTo>
                    <a:pt x="903592" y="279146"/>
                  </a:lnTo>
                  <a:lnTo>
                    <a:pt x="912863" y="279146"/>
                  </a:lnTo>
                  <a:lnTo>
                    <a:pt x="912863" y="273050"/>
                  </a:lnTo>
                  <a:lnTo>
                    <a:pt x="912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51604" y="3889247"/>
              <a:ext cx="439420" cy="464820"/>
            </a:xfrm>
            <a:custGeom>
              <a:avLst/>
              <a:gdLst/>
              <a:ahLst/>
              <a:cxnLst/>
              <a:rect l="l" t="t" r="r" b="b"/>
              <a:pathLst>
                <a:path w="439420" h="464820">
                  <a:moveTo>
                    <a:pt x="438912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438912" y="0"/>
                  </a:lnTo>
                  <a:lnTo>
                    <a:pt x="438912" y="464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45508" y="3886199"/>
              <a:ext cx="451484" cy="474345"/>
            </a:xfrm>
            <a:custGeom>
              <a:avLst/>
              <a:gdLst/>
              <a:ahLst/>
              <a:cxnLst/>
              <a:rect l="l" t="t" r="r" b="b"/>
              <a:pathLst>
                <a:path w="451485" h="474345">
                  <a:moveTo>
                    <a:pt x="451104" y="0"/>
                  </a:moveTo>
                  <a:lnTo>
                    <a:pt x="437388" y="0"/>
                  </a:lnTo>
                  <a:lnTo>
                    <a:pt x="437388" y="9144"/>
                  </a:lnTo>
                  <a:lnTo>
                    <a:pt x="437388" y="150888"/>
                  </a:lnTo>
                  <a:lnTo>
                    <a:pt x="437388" y="164604"/>
                  </a:lnTo>
                  <a:lnTo>
                    <a:pt x="437388" y="306336"/>
                  </a:lnTo>
                  <a:lnTo>
                    <a:pt x="437388" y="320052"/>
                  </a:lnTo>
                  <a:lnTo>
                    <a:pt x="437388" y="461772"/>
                  </a:lnTo>
                  <a:lnTo>
                    <a:pt x="13716" y="461772"/>
                  </a:lnTo>
                  <a:lnTo>
                    <a:pt x="13716" y="320052"/>
                  </a:lnTo>
                  <a:lnTo>
                    <a:pt x="437388" y="320052"/>
                  </a:lnTo>
                  <a:lnTo>
                    <a:pt x="437388" y="306336"/>
                  </a:lnTo>
                  <a:lnTo>
                    <a:pt x="13716" y="306336"/>
                  </a:lnTo>
                  <a:lnTo>
                    <a:pt x="13716" y="164604"/>
                  </a:lnTo>
                  <a:lnTo>
                    <a:pt x="437388" y="164604"/>
                  </a:lnTo>
                  <a:lnTo>
                    <a:pt x="437388" y="150888"/>
                  </a:lnTo>
                  <a:lnTo>
                    <a:pt x="13716" y="150888"/>
                  </a:lnTo>
                  <a:lnTo>
                    <a:pt x="13716" y="9144"/>
                  </a:lnTo>
                  <a:lnTo>
                    <a:pt x="437388" y="9144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473964"/>
                  </a:lnTo>
                  <a:lnTo>
                    <a:pt x="451104" y="473964"/>
                  </a:lnTo>
                  <a:lnTo>
                    <a:pt x="451104" y="467868"/>
                  </a:lnTo>
                  <a:lnTo>
                    <a:pt x="451104" y="461772"/>
                  </a:lnTo>
                  <a:lnTo>
                    <a:pt x="451104" y="9144"/>
                  </a:lnTo>
                  <a:lnTo>
                    <a:pt x="451104" y="3048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922007" y="4925567"/>
              <a:ext cx="440690" cy="455930"/>
            </a:xfrm>
            <a:custGeom>
              <a:avLst/>
              <a:gdLst/>
              <a:ahLst/>
              <a:cxnLst/>
              <a:rect l="l" t="t" r="r" b="b"/>
              <a:pathLst>
                <a:path w="440690" h="455929">
                  <a:moveTo>
                    <a:pt x="0" y="455676"/>
                  </a:moveTo>
                  <a:lnTo>
                    <a:pt x="440436" y="455676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915912" y="4733543"/>
              <a:ext cx="454659" cy="655320"/>
            </a:xfrm>
            <a:custGeom>
              <a:avLst/>
              <a:gdLst/>
              <a:ahLst/>
              <a:cxnLst/>
              <a:rect l="l" t="t" r="r" b="b"/>
              <a:pathLst>
                <a:path w="454659" h="655320">
                  <a:moveTo>
                    <a:pt x="454152" y="0"/>
                  </a:moveTo>
                  <a:lnTo>
                    <a:pt x="452628" y="0"/>
                  </a:lnTo>
                  <a:lnTo>
                    <a:pt x="440436" y="0"/>
                  </a:lnTo>
                  <a:lnTo>
                    <a:pt x="440436" y="199644"/>
                  </a:lnTo>
                  <a:lnTo>
                    <a:pt x="440436" y="641604"/>
                  </a:lnTo>
                  <a:lnTo>
                    <a:pt x="12192" y="641604"/>
                  </a:lnTo>
                  <a:lnTo>
                    <a:pt x="12192" y="199644"/>
                  </a:lnTo>
                  <a:lnTo>
                    <a:pt x="440436" y="199644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199644"/>
                  </a:lnTo>
                  <a:lnTo>
                    <a:pt x="0" y="655320"/>
                  </a:lnTo>
                  <a:lnTo>
                    <a:pt x="452628" y="655320"/>
                  </a:lnTo>
                  <a:lnTo>
                    <a:pt x="452628" y="647700"/>
                  </a:lnTo>
                  <a:lnTo>
                    <a:pt x="452628" y="641604"/>
                  </a:lnTo>
                  <a:lnTo>
                    <a:pt x="452628" y="199644"/>
                  </a:lnTo>
                  <a:lnTo>
                    <a:pt x="454152" y="199644"/>
                  </a:lnTo>
                  <a:lnTo>
                    <a:pt x="454152" y="192024"/>
                  </a:lnTo>
                  <a:lnTo>
                    <a:pt x="454152" y="185928"/>
                  </a:lnTo>
                  <a:lnTo>
                    <a:pt x="454152" y="13716"/>
                  </a:lnTo>
                  <a:lnTo>
                    <a:pt x="454152" y="7620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010655" y="4834127"/>
              <a:ext cx="426720" cy="704215"/>
            </a:xfrm>
            <a:custGeom>
              <a:avLst/>
              <a:gdLst/>
              <a:ahLst/>
              <a:cxnLst/>
              <a:rect l="l" t="t" r="r" b="b"/>
              <a:pathLst>
                <a:path w="426720" h="704214">
                  <a:moveTo>
                    <a:pt x="426720" y="704088"/>
                  </a:moveTo>
                  <a:lnTo>
                    <a:pt x="0" y="704088"/>
                  </a:lnTo>
                  <a:lnTo>
                    <a:pt x="0" y="0"/>
                  </a:lnTo>
                  <a:lnTo>
                    <a:pt x="426720" y="0"/>
                  </a:lnTo>
                  <a:lnTo>
                    <a:pt x="426720" y="7040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004560" y="4828031"/>
              <a:ext cx="439420" cy="716280"/>
            </a:xfrm>
            <a:custGeom>
              <a:avLst/>
              <a:gdLst/>
              <a:ahLst/>
              <a:cxnLst/>
              <a:rect l="l" t="t" r="r" b="b"/>
              <a:pathLst>
                <a:path w="439420" h="716279">
                  <a:moveTo>
                    <a:pt x="438912" y="716279"/>
                  </a:moveTo>
                  <a:lnTo>
                    <a:pt x="0" y="716279"/>
                  </a:lnTo>
                  <a:lnTo>
                    <a:pt x="0" y="0"/>
                  </a:lnTo>
                  <a:lnTo>
                    <a:pt x="438912" y="0"/>
                  </a:lnTo>
                  <a:lnTo>
                    <a:pt x="438912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704088"/>
                  </a:lnTo>
                  <a:lnTo>
                    <a:pt x="6096" y="704088"/>
                  </a:lnTo>
                  <a:lnTo>
                    <a:pt x="13716" y="710184"/>
                  </a:lnTo>
                  <a:lnTo>
                    <a:pt x="438912" y="710184"/>
                  </a:lnTo>
                  <a:lnTo>
                    <a:pt x="438912" y="716279"/>
                  </a:lnTo>
                  <a:close/>
                </a:path>
                <a:path w="439420" h="716279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439420" h="716279">
                  <a:moveTo>
                    <a:pt x="425196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425196" y="6096"/>
                  </a:lnTo>
                  <a:lnTo>
                    <a:pt x="425196" y="12192"/>
                  </a:lnTo>
                  <a:close/>
                </a:path>
                <a:path w="439420" h="716279">
                  <a:moveTo>
                    <a:pt x="425196" y="710184"/>
                  </a:moveTo>
                  <a:lnTo>
                    <a:pt x="425196" y="6096"/>
                  </a:lnTo>
                  <a:lnTo>
                    <a:pt x="432816" y="12192"/>
                  </a:lnTo>
                  <a:lnTo>
                    <a:pt x="438912" y="12192"/>
                  </a:lnTo>
                  <a:lnTo>
                    <a:pt x="438912" y="704088"/>
                  </a:lnTo>
                  <a:lnTo>
                    <a:pt x="432816" y="704088"/>
                  </a:lnTo>
                  <a:lnTo>
                    <a:pt x="425196" y="710184"/>
                  </a:lnTo>
                  <a:close/>
                </a:path>
                <a:path w="439420" h="716279">
                  <a:moveTo>
                    <a:pt x="438912" y="12192"/>
                  </a:moveTo>
                  <a:lnTo>
                    <a:pt x="432816" y="12192"/>
                  </a:lnTo>
                  <a:lnTo>
                    <a:pt x="425196" y="6096"/>
                  </a:lnTo>
                  <a:lnTo>
                    <a:pt x="438912" y="6096"/>
                  </a:lnTo>
                  <a:lnTo>
                    <a:pt x="438912" y="12192"/>
                  </a:lnTo>
                  <a:close/>
                </a:path>
                <a:path w="439420" h="716279">
                  <a:moveTo>
                    <a:pt x="13716" y="710184"/>
                  </a:moveTo>
                  <a:lnTo>
                    <a:pt x="6096" y="704088"/>
                  </a:lnTo>
                  <a:lnTo>
                    <a:pt x="13716" y="704088"/>
                  </a:lnTo>
                  <a:lnTo>
                    <a:pt x="13716" y="710184"/>
                  </a:lnTo>
                  <a:close/>
                </a:path>
                <a:path w="439420" h="716279">
                  <a:moveTo>
                    <a:pt x="425196" y="710184"/>
                  </a:moveTo>
                  <a:lnTo>
                    <a:pt x="13716" y="710184"/>
                  </a:lnTo>
                  <a:lnTo>
                    <a:pt x="13716" y="704088"/>
                  </a:lnTo>
                  <a:lnTo>
                    <a:pt x="425196" y="704088"/>
                  </a:lnTo>
                  <a:lnTo>
                    <a:pt x="425196" y="710184"/>
                  </a:lnTo>
                  <a:close/>
                </a:path>
                <a:path w="439420" h="716279">
                  <a:moveTo>
                    <a:pt x="438912" y="710184"/>
                  </a:moveTo>
                  <a:lnTo>
                    <a:pt x="425196" y="710184"/>
                  </a:lnTo>
                  <a:lnTo>
                    <a:pt x="432816" y="704088"/>
                  </a:lnTo>
                  <a:lnTo>
                    <a:pt x="438912" y="704088"/>
                  </a:lnTo>
                  <a:lnTo>
                    <a:pt x="438912" y="710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864352" y="4989576"/>
              <a:ext cx="257810" cy="117475"/>
            </a:xfrm>
            <a:custGeom>
              <a:avLst/>
              <a:gdLst/>
              <a:ahLst/>
              <a:cxnLst/>
              <a:rect l="l" t="t" r="r" b="b"/>
              <a:pathLst>
                <a:path w="257810" h="117475">
                  <a:moveTo>
                    <a:pt x="257555" y="117347"/>
                  </a:moveTo>
                  <a:lnTo>
                    <a:pt x="0" y="117347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117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58255" y="4983479"/>
              <a:ext cx="269875" cy="129539"/>
            </a:xfrm>
            <a:custGeom>
              <a:avLst/>
              <a:gdLst/>
              <a:ahLst/>
              <a:cxnLst/>
              <a:rect l="l" t="t" r="r" b="b"/>
              <a:pathLst>
                <a:path w="269875" h="129539">
                  <a:moveTo>
                    <a:pt x="269748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269748" y="0"/>
                  </a:lnTo>
                  <a:lnTo>
                    <a:pt x="269748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117348"/>
                  </a:lnTo>
                  <a:lnTo>
                    <a:pt x="6096" y="117348"/>
                  </a:lnTo>
                  <a:lnTo>
                    <a:pt x="12192" y="123444"/>
                  </a:lnTo>
                  <a:lnTo>
                    <a:pt x="269748" y="123444"/>
                  </a:lnTo>
                  <a:lnTo>
                    <a:pt x="269748" y="129540"/>
                  </a:lnTo>
                  <a:close/>
                </a:path>
                <a:path w="269875" h="129539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269875" h="129539">
                  <a:moveTo>
                    <a:pt x="25755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257556" y="6096"/>
                  </a:lnTo>
                  <a:lnTo>
                    <a:pt x="257556" y="12192"/>
                  </a:lnTo>
                  <a:close/>
                </a:path>
                <a:path w="269875" h="129539">
                  <a:moveTo>
                    <a:pt x="257556" y="123444"/>
                  </a:moveTo>
                  <a:lnTo>
                    <a:pt x="257556" y="6096"/>
                  </a:lnTo>
                  <a:lnTo>
                    <a:pt x="263652" y="12192"/>
                  </a:lnTo>
                  <a:lnTo>
                    <a:pt x="269748" y="12192"/>
                  </a:lnTo>
                  <a:lnTo>
                    <a:pt x="269748" y="117348"/>
                  </a:lnTo>
                  <a:lnTo>
                    <a:pt x="263652" y="117348"/>
                  </a:lnTo>
                  <a:lnTo>
                    <a:pt x="257556" y="123444"/>
                  </a:lnTo>
                  <a:close/>
                </a:path>
                <a:path w="269875" h="129539">
                  <a:moveTo>
                    <a:pt x="269748" y="12192"/>
                  </a:moveTo>
                  <a:lnTo>
                    <a:pt x="263652" y="12192"/>
                  </a:lnTo>
                  <a:lnTo>
                    <a:pt x="257556" y="6096"/>
                  </a:lnTo>
                  <a:lnTo>
                    <a:pt x="269748" y="6096"/>
                  </a:lnTo>
                  <a:lnTo>
                    <a:pt x="269748" y="12192"/>
                  </a:lnTo>
                  <a:close/>
                </a:path>
                <a:path w="269875" h="129539">
                  <a:moveTo>
                    <a:pt x="12192" y="123444"/>
                  </a:moveTo>
                  <a:lnTo>
                    <a:pt x="6096" y="117348"/>
                  </a:lnTo>
                  <a:lnTo>
                    <a:pt x="12192" y="117348"/>
                  </a:lnTo>
                  <a:lnTo>
                    <a:pt x="12192" y="123444"/>
                  </a:lnTo>
                  <a:close/>
                </a:path>
                <a:path w="269875" h="129539">
                  <a:moveTo>
                    <a:pt x="257556" y="123444"/>
                  </a:moveTo>
                  <a:lnTo>
                    <a:pt x="12192" y="123444"/>
                  </a:lnTo>
                  <a:lnTo>
                    <a:pt x="12192" y="117348"/>
                  </a:lnTo>
                  <a:lnTo>
                    <a:pt x="257556" y="117348"/>
                  </a:lnTo>
                  <a:lnTo>
                    <a:pt x="257556" y="123444"/>
                  </a:lnTo>
                  <a:close/>
                </a:path>
                <a:path w="269875" h="129539">
                  <a:moveTo>
                    <a:pt x="269748" y="123444"/>
                  </a:moveTo>
                  <a:lnTo>
                    <a:pt x="257556" y="123444"/>
                  </a:lnTo>
                  <a:lnTo>
                    <a:pt x="263652" y="117348"/>
                  </a:lnTo>
                  <a:lnTo>
                    <a:pt x="269748" y="117348"/>
                  </a:lnTo>
                  <a:lnTo>
                    <a:pt x="269748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858255" y="5145023"/>
              <a:ext cx="257810" cy="117475"/>
            </a:xfrm>
            <a:custGeom>
              <a:avLst/>
              <a:gdLst/>
              <a:ahLst/>
              <a:cxnLst/>
              <a:rect l="l" t="t" r="r" b="b"/>
              <a:pathLst>
                <a:path w="257810" h="117475">
                  <a:moveTo>
                    <a:pt x="257556" y="117348"/>
                  </a:moveTo>
                  <a:lnTo>
                    <a:pt x="0" y="117348"/>
                  </a:lnTo>
                  <a:lnTo>
                    <a:pt x="0" y="0"/>
                  </a:lnTo>
                  <a:lnTo>
                    <a:pt x="257556" y="0"/>
                  </a:lnTo>
                  <a:lnTo>
                    <a:pt x="257556" y="117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852160" y="5137403"/>
              <a:ext cx="269875" cy="131445"/>
            </a:xfrm>
            <a:custGeom>
              <a:avLst/>
              <a:gdLst/>
              <a:ahLst/>
              <a:cxnLst/>
              <a:rect l="l" t="t" r="r" b="b"/>
              <a:pathLst>
                <a:path w="269875" h="131445">
                  <a:moveTo>
                    <a:pt x="269748" y="131064"/>
                  </a:moveTo>
                  <a:lnTo>
                    <a:pt x="0" y="131064"/>
                  </a:lnTo>
                  <a:lnTo>
                    <a:pt x="0" y="0"/>
                  </a:lnTo>
                  <a:lnTo>
                    <a:pt x="269748" y="0"/>
                  </a:lnTo>
                  <a:lnTo>
                    <a:pt x="269748" y="7620"/>
                  </a:lnTo>
                  <a:lnTo>
                    <a:pt x="12192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118872"/>
                  </a:lnTo>
                  <a:lnTo>
                    <a:pt x="6096" y="118872"/>
                  </a:lnTo>
                  <a:lnTo>
                    <a:pt x="12192" y="124968"/>
                  </a:lnTo>
                  <a:lnTo>
                    <a:pt x="269748" y="124968"/>
                  </a:lnTo>
                  <a:lnTo>
                    <a:pt x="269748" y="131064"/>
                  </a:lnTo>
                  <a:close/>
                </a:path>
                <a:path w="269875" h="131445">
                  <a:moveTo>
                    <a:pt x="12192" y="13716"/>
                  </a:moveTo>
                  <a:lnTo>
                    <a:pt x="6096" y="13716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269875" h="131445">
                  <a:moveTo>
                    <a:pt x="257556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257556" y="7620"/>
                  </a:lnTo>
                  <a:lnTo>
                    <a:pt x="257556" y="13716"/>
                  </a:lnTo>
                  <a:close/>
                </a:path>
                <a:path w="269875" h="131445">
                  <a:moveTo>
                    <a:pt x="257556" y="124968"/>
                  </a:moveTo>
                  <a:lnTo>
                    <a:pt x="257556" y="7620"/>
                  </a:lnTo>
                  <a:lnTo>
                    <a:pt x="263652" y="13716"/>
                  </a:lnTo>
                  <a:lnTo>
                    <a:pt x="269748" y="13716"/>
                  </a:lnTo>
                  <a:lnTo>
                    <a:pt x="269748" y="118872"/>
                  </a:lnTo>
                  <a:lnTo>
                    <a:pt x="263652" y="118872"/>
                  </a:lnTo>
                  <a:lnTo>
                    <a:pt x="257556" y="124968"/>
                  </a:lnTo>
                  <a:close/>
                </a:path>
                <a:path w="269875" h="131445">
                  <a:moveTo>
                    <a:pt x="269748" y="13716"/>
                  </a:moveTo>
                  <a:lnTo>
                    <a:pt x="263652" y="13716"/>
                  </a:lnTo>
                  <a:lnTo>
                    <a:pt x="257556" y="7620"/>
                  </a:lnTo>
                  <a:lnTo>
                    <a:pt x="269748" y="7620"/>
                  </a:lnTo>
                  <a:lnTo>
                    <a:pt x="269748" y="13716"/>
                  </a:lnTo>
                  <a:close/>
                </a:path>
                <a:path w="269875" h="131445">
                  <a:moveTo>
                    <a:pt x="12192" y="124968"/>
                  </a:moveTo>
                  <a:lnTo>
                    <a:pt x="6096" y="118872"/>
                  </a:lnTo>
                  <a:lnTo>
                    <a:pt x="12192" y="118872"/>
                  </a:lnTo>
                  <a:lnTo>
                    <a:pt x="12192" y="124968"/>
                  </a:lnTo>
                  <a:close/>
                </a:path>
                <a:path w="269875" h="131445">
                  <a:moveTo>
                    <a:pt x="257556" y="124968"/>
                  </a:moveTo>
                  <a:lnTo>
                    <a:pt x="12192" y="124968"/>
                  </a:lnTo>
                  <a:lnTo>
                    <a:pt x="12192" y="118872"/>
                  </a:lnTo>
                  <a:lnTo>
                    <a:pt x="257556" y="118872"/>
                  </a:lnTo>
                  <a:lnTo>
                    <a:pt x="257556" y="124968"/>
                  </a:lnTo>
                  <a:close/>
                </a:path>
                <a:path w="269875" h="131445">
                  <a:moveTo>
                    <a:pt x="269748" y="124968"/>
                  </a:moveTo>
                  <a:lnTo>
                    <a:pt x="257556" y="124968"/>
                  </a:lnTo>
                  <a:lnTo>
                    <a:pt x="263652" y="118872"/>
                  </a:lnTo>
                  <a:lnTo>
                    <a:pt x="269748" y="118872"/>
                  </a:lnTo>
                  <a:lnTo>
                    <a:pt x="269748" y="124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67400" y="5298947"/>
              <a:ext cx="257810" cy="119380"/>
            </a:xfrm>
            <a:custGeom>
              <a:avLst/>
              <a:gdLst/>
              <a:ahLst/>
              <a:cxnLst/>
              <a:rect l="l" t="t" r="r" b="b"/>
              <a:pathLst>
                <a:path w="257810" h="119379">
                  <a:moveTo>
                    <a:pt x="257555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257555" y="0"/>
                  </a:lnTo>
                  <a:lnTo>
                    <a:pt x="257555" y="1188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861291" y="5108447"/>
              <a:ext cx="1036319" cy="315595"/>
            </a:xfrm>
            <a:custGeom>
              <a:avLst/>
              <a:gdLst/>
              <a:ahLst/>
              <a:cxnLst/>
              <a:rect l="l" t="t" r="r" b="b"/>
              <a:pathLst>
                <a:path w="1036320" h="315595">
                  <a:moveTo>
                    <a:pt x="269748" y="184404"/>
                  </a:moveTo>
                  <a:lnTo>
                    <a:pt x="257556" y="184404"/>
                  </a:lnTo>
                  <a:lnTo>
                    <a:pt x="257556" y="198120"/>
                  </a:lnTo>
                  <a:lnTo>
                    <a:pt x="257556" y="303276"/>
                  </a:lnTo>
                  <a:lnTo>
                    <a:pt x="12192" y="303276"/>
                  </a:lnTo>
                  <a:lnTo>
                    <a:pt x="12192" y="198120"/>
                  </a:lnTo>
                  <a:lnTo>
                    <a:pt x="257556" y="198120"/>
                  </a:lnTo>
                  <a:lnTo>
                    <a:pt x="257556" y="184404"/>
                  </a:lnTo>
                  <a:lnTo>
                    <a:pt x="0" y="184404"/>
                  </a:lnTo>
                  <a:lnTo>
                    <a:pt x="0" y="315468"/>
                  </a:lnTo>
                  <a:lnTo>
                    <a:pt x="269748" y="315468"/>
                  </a:lnTo>
                  <a:lnTo>
                    <a:pt x="269748" y="309372"/>
                  </a:lnTo>
                  <a:lnTo>
                    <a:pt x="269748" y="303276"/>
                  </a:lnTo>
                  <a:lnTo>
                    <a:pt x="269748" y="198120"/>
                  </a:lnTo>
                  <a:lnTo>
                    <a:pt x="269748" y="190500"/>
                  </a:lnTo>
                  <a:lnTo>
                    <a:pt x="269748" y="184404"/>
                  </a:lnTo>
                  <a:close/>
                </a:path>
                <a:path w="1036320" h="315595">
                  <a:moveTo>
                    <a:pt x="658368" y="248412"/>
                  </a:moveTo>
                  <a:lnTo>
                    <a:pt x="650748" y="237744"/>
                  </a:lnTo>
                  <a:lnTo>
                    <a:pt x="640080" y="243840"/>
                  </a:lnTo>
                  <a:lnTo>
                    <a:pt x="647700" y="254508"/>
                  </a:lnTo>
                  <a:lnTo>
                    <a:pt x="658368" y="248412"/>
                  </a:lnTo>
                  <a:close/>
                </a:path>
                <a:path w="1036320" h="315595">
                  <a:moveTo>
                    <a:pt x="679704" y="234696"/>
                  </a:moveTo>
                  <a:lnTo>
                    <a:pt x="672084" y="224028"/>
                  </a:lnTo>
                  <a:lnTo>
                    <a:pt x="661416" y="230124"/>
                  </a:lnTo>
                  <a:lnTo>
                    <a:pt x="669036" y="240792"/>
                  </a:lnTo>
                  <a:lnTo>
                    <a:pt x="679704" y="234696"/>
                  </a:lnTo>
                  <a:close/>
                </a:path>
                <a:path w="1036320" h="315595">
                  <a:moveTo>
                    <a:pt x="701040" y="220980"/>
                  </a:moveTo>
                  <a:lnTo>
                    <a:pt x="693420" y="210312"/>
                  </a:lnTo>
                  <a:lnTo>
                    <a:pt x="682752" y="216408"/>
                  </a:lnTo>
                  <a:lnTo>
                    <a:pt x="690372" y="227076"/>
                  </a:lnTo>
                  <a:lnTo>
                    <a:pt x="701040" y="220980"/>
                  </a:lnTo>
                  <a:close/>
                </a:path>
                <a:path w="1036320" h="315595">
                  <a:moveTo>
                    <a:pt x="722376" y="207264"/>
                  </a:moveTo>
                  <a:lnTo>
                    <a:pt x="716280" y="196596"/>
                  </a:lnTo>
                  <a:lnTo>
                    <a:pt x="705612" y="202692"/>
                  </a:lnTo>
                  <a:lnTo>
                    <a:pt x="711708" y="213360"/>
                  </a:lnTo>
                  <a:lnTo>
                    <a:pt x="722376" y="207264"/>
                  </a:lnTo>
                  <a:close/>
                </a:path>
                <a:path w="1036320" h="315595">
                  <a:moveTo>
                    <a:pt x="743712" y="193548"/>
                  </a:moveTo>
                  <a:lnTo>
                    <a:pt x="737616" y="182880"/>
                  </a:lnTo>
                  <a:lnTo>
                    <a:pt x="726948" y="188976"/>
                  </a:lnTo>
                  <a:lnTo>
                    <a:pt x="733044" y="199644"/>
                  </a:lnTo>
                  <a:lnTo>
                    <a:pt x="743712" y="193548"/>
                  </a:lnTo>
                  <a:close/>
                </a:path>
                <a:path w="1036320" h="315595">
                  <a:moveTo>
                    <a:pt x="765048" y="179832"/>
                  </a:moveTo>
                  <a:lnTo>
                    <a:pt x="758952" y="169164"/>
                  </a:lnTo>
                  <a:lnTo>
                    <a:pt x="748284" y="175260"/>
                  </a:lnTo>
                  <a:lnTo>
                    <a:pt x="754380" y="185928"/>
                  </a:lnTo>
                  <a:lnTo>
                    <a:pt x="765048" y="179832"/>
                  </a:lnTo>
                  <a:close/>
                </a:path>
                <a:path w="1036320" h="315595">
                  <a:moveTo>
                    <a:pt x="786384" y="166116"/>
                  </a:moveTo>
                  <a:lnTo>
                    <a:pt x="780288" y="155448"/>
                  </a:lnTo>
                  <a:lnTo>
                    <a:pt x="769620" y="161544"/>
                  </a:lnTo>
                  <a:lnTo>
                    <a:pt x="775716" y="173736"/>
                  </a:lnTo>
                  <a:lnTo>
                    <a:pt x="786384" y="166116"/>
                  </a:lnTo>
                  <a:close/>
                </a:path>
                <a:path w="1036320" h="315595">
                  <a:moveTo>
                    <a:pt x="807720" y="152400"/>
                  </a:moveTo>
                  <a:lnTo>
                    <a:pt x="801624" y="141732"/>
                  </a:lnTo>
                  <a:lnTo>
                    <a:pt x="790956" y="149352"/>
                  </a:lnTo>
                  <a:lnTo>
                    <a:pt x="797052" y="160020"/>
                  </a:lnTo>
                  <a:lnTo>
                    <a:pt x="807720" y="152400"/>
                  </a:lnTo>
                  <a:close/>
                </a:path>
                <a:path w="1036320" h="315595">
                  <a:moveTo>
                    <a:pt x="829056" y="138684"/>
                  </a:moveTo>
                  <a:lnTo>
                    <a:pt x="822960" y="128016"/>
                  </a:lnTo>
                  <a:lnTo>
                    <a:pt x="812292" y="135636"/>
                  </a:lnTo>
                  <a:lnTo>
                    <a:pt x="818388" y="146304"/>
                  </a:lnTo>
                  <a:lnTo>
                    <a:pt x="829056" y="138684"/>
                  </a:lnTo>
                  <a:close/>
                </a:path>
                <a:path w="1036320" h="315595">
                  <a:moveTo>
                    <a:pt x="850392" y="124968"/>
                  </a:moveTo>
                  <a:lnTo>
                    <a:pt x="844296" y="114300"/>
                  </a:lnTo>
                  <a:lnTo>
                    <a:pt x="833628" y="121920"/>
                  </a:lnTo>
                  <a:lnTo>
                    <a:pt x="839724" y="132588"/>
                  </a:lnTo>
                  <a:lnTo>
                    <a:pt x="850392" y="124968"/>
                  </a:lnTo>
                  <a:close/>
                </a:path>
                <a:path w="1036320" h="315595">
                  <a:moveTo>
                    <a:pt x="873252" y="111252"/>
                  </a:moveTo>
                  <a:lnTo>
                    <a:pt x="865632" y="100584"/>
                  </a:lnTo>
                  <a:lnTo>
                    <a:pt x="854964" y="108204"/>
                  </a:lnTo>
                  <a:lnTo>
                    <a:pt x="861060" y="118872"/>
                  </a:lnTo>
                  <a:lnTo>
                    <a:pt x="873252" y="111252"/>
                  </a:lnTo>
                  <a:close/>
                </a:path>
                <a:path w="1036320" h="315595">
                  <a:moveTo>
                    <a:pt x="894588" y="97536"/>
                  </a:moveTo>
                  <a:lnTo>
                    <a:pt x="886968" y="86868"/>
                  </a:lnTo>
                  <a:lnTo>
                    <a:pt x="876300" y="94488"/>
                  </a:lnTo>
                  <a:lnTo>
                    <a:pt x="883920" y="105156"/>
                  </a:lnTo>
                  <a:lnTo>
                    <a:pt x="894588" y="97536"/>
                  </a:lnTo>
                  <a:close/>
                </a:path>
                <a:path w="1036320" h="315595">
                  <a:moveTo>
                    <a:pt x="915924" y="83820"/>
                  </a:moveTo>
                  <a:lnTo>
                    <a:pt x="908304" y="73152"/>
                  </a:lnTo>
                  <a:lnTo>
                    <a:pt x="897636" y="80772"/>
                  </a:lnTo>
                  <a:lnTo>
                    <a:pt x="905256" y="91440"/>
                  </a:lnTo>
                  <a:lnTo>
                    <a:pt x="915924" y="83820"/>
                  </a:lnTo>
                  <a:close/>
                </a:path>
                <a:path w="1036320" h="315595">
                  <a:moveTo>
                    <a:pt x="937260" y="71628"/>
                  </a:moveTo>
                  <a:lnTo>
                    <a:pt x="929640" y="59436"/>
                  </a:lnTo>
                  <a:lnTo>
                    <a:pt x="918972" y="67056"/>
                  </a:lnTo>
                  <a:lnTo>
                    <a:pt x="926592" y="77724"/>
                  </a:lnTo>
                  <a:lnTo>
                    <a:pt x="937260" y="71628"/>
                  </a:lnTo>
                  <a:close/>
                </a:path>
                <a:path w="1036320" h="315595">
                  <a:moveTo>
                    <a:pt x="958596" y="57912"/>
                  </a:moveTo>
                  <a:lnTo>
                    <a:pt x="950976" y="47244"/>
                  </a:lnTo>
                  <a:lnTo>
                    <a:pt x="940308" y="53340"/>
                  </a:lnTo>
                  <a:lnTo>
                    <a:pt x="947928" y="64008"/>
                  </a:lnTo>
                  <a:lnTo>
                    <a:pt x="958596" y="57912"/>
                  </a:lnTo>
                  <a:close/>
                </a:path>
                <a:path w="1036320" h="315595">
                  <a:moveTo>
                    <a:pt x="1036320" y="0"/>
                  </a:moveTo>
                  <a:lnTo>
                    <a:pt x="950976" y="9144"/>
                  </a:lnTo>
                  <a:lnTo>
                    <a:pt x="968184" y="35902"/>
                  </a:lnTo>
                  <a:lnTo>
                    <a:pt x="961644" y="39624"/>
                  </a:lnTo>
                  <a:lnTo>
                    <a:pt x="969276" y="50292"/>
                  </a:lnTo>
                  <a:lnTo>
                    <a:pt x="975245" y="46888"/>
                  </a:lnTo>
                  <a:lnTo>
                    <a:pt x="992124" y="73152"/>
                  </a:lnTo>
                  <a:lnTo>
                    <a:pt x="1016063" y="33528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29856" y="5818632"/>
              <a:ext cx="1228725" cy="944880"/>
            </a:xfrm>
            <a:custGeom>
              <a:avLst/>
              <a:gdLst/>
              <a:ahLst/>
              <a:cxnLst/>
              <a:rect l="l" t="t" r="r" b="b"/>
              <a:pathLst>
                <a:path w="1228725" h="944879">
                  <a:moveTo>
                    <a:pt x="888492" y="944880"/>
                  </a:moveTo>
                  <a:lnTo>
                    <a:pt x="0" y="944880"/>
                  </a:lnTo>
                  <a:lnTo>
                    <a:pt x="0" y="0"/>
                  </a:lnTo>
                  <a:lnTo>
                    <a:pt x="0" y="944880"/>
                  </a:lnTo>
                  <a:lnTo>
                    <a:pt x="888492" y="944880"/>
                  </a:lnTo>
                  <a:close/>
                </a:path>
                <a:path w="1228725" h="944879">
                  <a:moveTo>
                    <a:pt x="888492" y="944879"/>
                  </a:moveTo>
                  <a:lnTo>
                    <a:pt x="888492" y="941832"/>
                  </a:lnTo>
                  <a:lnTo>
                    <a:pt x="955548" y="673607"/>
                  </a:lnTo>
                  <a:lnTo>
                    <a:pt x="958596" y="672083"/>
                  </a:lnTo>
                  <a:lnTo>
                    <a:pt x="1226820" y="605028"/>
                  </a:lnTo>
                  <a:lnTo>
                    <a:pt x="1228344" y="100"/>
                  </a:lnTo>
                  <a:lnTo>
                    <a:pt x="1228344" y="605028"/>
                  </a:lnTo>
                  <a:lnTo>
                    <a:pt x="888492" y="944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118348" y="642366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59" h="340359">
                  <a:moveTo>
                    <a:pt x="0" y="339851"/>
                  </a:moveTo>
                  <a:close/>
                </a:path>
                <a:path w="340359" h="340359">
                  <a:moveTo>
                    <a:pt x="0" y="339851"/>
                  </a:moveTo>
                  <a:lnTo>
                    <a:pt x="68580" y="68579"/>
                  </a:lnTo>
                  <a:lnTo>
                    <a:pt x="339851" y="0"/>
                  </a:lnTo>
                  <a:lnTo>
                    <a:pt x="0" y="33985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223760" y="5812535"/>
              <a:ext cx="1240790" cy="957580"/>
            </a:xfrm>
            <a:custGeom>
              <a:avLst/>
              <a:gdLst/>
              <a:ahLst/>
              <a:cxnLst/>
              <a:rect l="l" t="t" r="r" b="b"/>
              <a:pathLst>
                <a:path w="1240790" h="957579">
                  <a:moveTo>
                    <a:pt x="897636" y="957072"/>
                  </a:moveTo>
                  <a:lnTo>
                    <a:pt x="3048" y="957072"/>
                  </a:lnTo>
                  <a:lnTo>
                    <a:pt x="0" y="954024"/>
                  </a:lnTo>
                  <a:lnTo>
                    <a:pt x="0" y="1524"/>
                  </a:lnTo>
                  <a:lnTo>
                    <a:pt x="3048" y="0"/>
                  </a:lnTo>
                  <a:lnTo>
                    <a:pt x="1237488" y="0"/>
                  </a:lnTo>
                  <a:lnTo>
                    <a:pt x="1240536" y="1524"/>
                  </a:lnTo>
                  <a:lnTo>
                    <a:pt x="1240536" y="6095"/>
                  </a:lnTo>
                  <a:lnTo>
                    <a:pt x="12191" y="6096"/>
                  </a:lnTo>
                  <a:lnTo>
                    <a:pt x="6095" y="6096"/>
                  </a:lnTo>
                  <a:lnTo>
                    <a:pt x="6095" y="950976"/>
                  </a:lnTo>
                  <a:lnTo>
                    <a:pt x="894589" y="950976"/>
                  </a:lnTo>
                  <a:lnTo>
                    <a:pt x="900684" y="952500"/>
                  </a:lnTo>
                  <a:lnTo>
                    <a:pt x="902208" y="952500"/>
                  </a:lnTo>
                  <a:lnTo>
                    <a:pt x="897636" y="957072"/>
                  </a:lnTo>
                  <a:close/>
                </a:path>
                <a:path w="1240790" h="957579">
                  <a:moveTo>
                    <a:pt x="1240536" y="6096"/>
                  </a:moveTo>
                  <a:lnTo>
                    <a:pt x="12191" y="6096"/>
                  </a:lnTo>
                  <a:lnTo>
                    <a:pt x="1240536" y="6095"/>
                  </a:lnTo>
                  <a:close/>
                </a:path>
                <a:path w="1240790" h="957579">
                  <a:moveTo>
                    <a:pt x="1240536" y="611124"/>
                  </a:moveTo>
                  <a:lnTo>
                    <a:pt x="1232916" y="611124"/>
                  </a:lnTo>
                  <a:lnTo>
                    <a:pt x="1240536" y="6096"/>
                  </a:lnTo>
                  <a:lnTo>
                    <a:pt x="1240536" y="605028"/>
                  </a:lnTo>
                  <a:lnTo>
                    <a:pt x="1239012" y="605028"/>
                  </a:lnTo>
                  <a:lnTo>
                    <a:pt x="1239012" y="608076"/>
                  </a:lnTo>
                  <a:lnTo>
                    <a:pt x="1240536" y="611124"/>
                  </a:lnTo>
                  <a:close/>
                </a:path>
                <a:path w="1240790" h="957579">
                  <a:moveTo>
                    <a:pt x="902208" y="952500"/>
                  </a:moveTo>
                  <a:lnTo>
                    <a:pt x="900684" y="952500"/>
                  </a:lnTo>
                  <a:lnTo>
                    <a:pt x="903328" y="942039"/>
                  </a:lnTo>
                  <a:lnTo>
                    <a:pt x="1216095" y="622243"/>
                  </a:lnTo>
                  <a:lnTo>
                    <a:pt x="1235964" y="617220"/>
                  </a:lnTo>
                  <a:lnTo>
                    <a:pt x="1232535" y="611219"/>
                  </a:lnTo>
                  <a:lnTo>
                    <a:pt x="1226876" y="611219"/>
                  </a:lnTo>
                  <a:lnTo>
                    <a:pt x="1232931" y="605028"/>
                  </a:lnTo>
                  <a:lnTo>
                    <a:pt x="1232916" y="611124"/>
                  </a:lnTo>
                  <a:lnTo>
                    <a:pt x="1240536" y="611124"/>
                  </a:lnTo>
                  <a:lnTo>
                    <a:pt x="1232535" y="611219"/>
                  </a:lnTo>
                  <a:lnTo>
                    <a:pt x="1225044" y="613092"/>
                  </a:lnTo>
                  <a:lnTo>
                    <a:pt x="1240536" y="613092"/>
                  </a:lnTo>
                  <a:lnTo>
                    <a:pt x="1240536" y="614172"/>
                  </a:lnTo>
                  <a:lnTo>
                    <a:pt x="902208" y="952500"/>
                  </a:lnTo>
                  <a:close/>
                </a:path>
                <a:path w="1240790" h="957579">
                  <a:moveTo>
                    <a:pt x="1240536" y="611124"/>
                  </a:moveTo>
                  <a:lnTo>
                    <a:pt x="1239012" y="608076"/>
                  </a:lnTo>
                  <a:lnTo>
                    <a:pt x="1239012" y="605028"/>
                  </a:lnTo>
                  <a:lnTo>
                    <a:pt x="1240536" y="605028"/>
                  </a:lnTo>
                  <a:lnTo>
                    <a:pt x="1240536" y="611124"/>
                  </a:lnTo>
                  <a:close/>
                </a:path>
                <a:path w="1240790" h="957579">
                  <a:moveTo>
                    <a:pt x="1213528" y="622892"/>
                  </a:moveTo>
                  <a:lnTo>
                    <a:pt x="1222755" y="613664"/>
                  </a:lnTo>
                  <a:lnTo>
                    <a:pt x="1225044" y="613092"/>
                  </a:lnTo>
                  <a:lnTo>
                    <a:pt x="1216095" y="622243"/>
                  </a:lnTo>
                  <a:lnTo>
                    <a:pt x="1213528" y="622892"/>
                  </a:lnTo>
                  <a:close/>
                </a:path>
                <a:path w="1240790" h="957579">
                  <a:moveTo>
                    <a:pt x="896620" y="939799"/>
                  </a:moveTo>
                  <a:lnTo>
                    <a:pt x="961643" y="679703"/>
                  </a:lnTo>
                  <a:lnTo>
                    <a:pt x="964692" y="678180"/>
                  </a:lnTo>
                  <a:lnTo>
                    <a:pt x="1222755" y="613664"/>
                  </a:lnTo>
                  <a:lnTo>
                    <a:pt x="1213528" y="622892"/>
                  </a:lnTo>
                  <a:lnTo>
                    <a:pt x="982776" y="681228"/>
                  </a:lnTo>
                  <a:lnTo>
                    <a:pt x="969264" y="681228"/>
                  </a:lnTo>
                  <a:lnTo>
                    <a:pt x="964692" y="685800"/>
                  </a:lnTo>
                  <a:lnTo>
                    <a:pt x="968108" y="685800"/>
                  </a:lnTo>
                  <a:lnTo>
                    <a:pt x="906356" y="930063"/>
                  </a:lnTo>
                  <a:lnTo>
                    <a:pt x="896620" y="939799"/>
                  </a:lnTo>
                  <a:close/>
                </a:path>
                <a:path w="1240790" h="957579">
                  <a:moveTo>
                    <a:pt x="964692" y="685800"/>
                  </a:moveTo>
                  <a:lnTo>
                    <a:pt x="969264" y="681228"/>
                  </a:lnTo>
                  <a:lnTo>
                    <a:pt x="968341" y="684877"/>
                  </a:lnTo>
                  <a:lnTo>
                    <a:pt x="964692" y="685800"/>
                  </a:lnTo>
                  <a:close/>
                </a:path>
                <a:path w="1240790" h="957579">
                  <a:moveTo>
                    <a:pt x="968341" y="684877"/>
                  </a:moveTo>
                  <a:lnTo>
                    <a:pt x="969264" y="681228"/>
                  </a:lnTo>
                  <a:lnTo>
                    <a:pt x="982776" y="681228"/>
                  </a:lnTo>
                  <a:lnTo>
                    <a:pt x="968341" y="684877"/>
                  </a:lnTo>
                  <a:close/>
                </a:path>
                <a:path w="1240790" h="957579">
                  <a:moveTo>
                    <a:pt x="968108" y="685800"/>
                  </a:moveTo>
                  <a:lnTo>
                    <a:pt x="964692" y="685800"/>
                  </a:lnTo>
                  <a:lnTo>
                    <a:pt x="968341" y="684877"/>
                  </a:lnTo>
                  <a:lnTo>
                    <a:pt x="968108" y="685800"/>
                  </a:lnTo>
                  <a:close/>
                </a:path>
                <a:path w="1240790" h="957579">
                  <a:moveTo>
                    <a:pt x="894588" y="950976"/>
                  </a:moveTo>
                  <a:lnTo>
                    <a:pt x="894588" y="947928"/>
                  </a:lnTo>
                  <a:lnTo>
                    <a:pt x="896620" y="939799"/>
                  </a:lnTo>
                  <a:lnTo>
                    <a:pt x="906356" y="930063"/>
                  </a:lnTo>
                  <a:lnTo>
                    <a:pt x="903328" y="942039"/>
                  </a:lnTo>
                  <a:lnTo>
                    <a:pt x="894588" y="950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229855" y="5818631"/>
              <a:ext cx="1228725" cy="944880"/>
            </a:xfrm>
            <a:custGeom>
              <a:avLst/>
              <a:gdLst/>
              <a:ahLst/>
              <a:cxnLst/>
              <a:rect l="l" t="t" r="r" b="b"/>
              <a:pathLst>
                <a:path w="1228725" h="944879">
                  <a:moveTo>
                    <a:pt x="888492" y="944880"/>
                  </a:moveTo>
                  <a:lnTo>
                    <a:pt x="0" y="944880"/>
                  </a:lnTo>
                  <a:lnTo>
                    <a:pt x="0" y="0"/>
                  </a:lnTo>
                  <a:lnTo>
                    <a:pt x="1228344" y="0"/>
                  </a:lnTo>
                  <a:lnTo>
                    <a:pt x="1228344" y="605028"/>
                  </a:lnTo>
                  <a:lnTo>
                    <a:pt x="888492" y="944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118348" y="642366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59" h="340359">
                  <a:moveTo>
                    <a:pt x="0" y="339851"/>
                  </a:moveTo>
                  <a:lnTo>
                    <a:pt x="68580" y="68579"/>
                  </a:lnTo>
                  <a:lnTo>
                    <a:pt x="339851" y="0"/>
                  </a:lnTo>
                  <a:lnTo>
                    <a:pt x="0" y="33985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705143" y="3886199"/>
              <a:ext cx="1759585" cy="2883535"/>
            </a:xfrm>
            <a:custGeom>
              <a:avLst/>
              <a:gdLst/>
              <a:ahLst/>
              <a:cxnLst/>
              <a:rect l="l" t="t" r="r" b="b"/>
              <a:pathLst>
                <a:path w="1759584" h="2883534">
                  <a:moveTo>
                    <a:pt x="151333" y="330720"/>
                  </a:moveTo>
                  <a:lnTo>
                    <a:pt x="120129" y="335165"/>
                  </a:lnTo>
                  <a:lnTo>
                    <a:pt x="119329" y="330720"/>
                  </a:lnTo>
                  <a:lnTo>
                    <a:pt x="102552" y="252996"/>
                  </a:lnTo>
                  <a:lnTo>
                    <a:pt x="82753" y="176796"/>
                  </a:lnTo>
                  <a:lnTo>
                    <a:pt x="56845" y="102120"/>
                  </a:lnTo>
                  <a:lnTo>
                    <a:pt x="27876" y="27444"/>
                  </a:lnTo>
                  <a:lnTo>
                    <a:pt x="15036" y="0"/>
                  </a:lnTo>
                  <a:lnTo>
                    <a:pt x="0" y="0"/>
                  </a:lnTo>
                  <a:lnTo>
                    <a:pt x="15684" y="33540"/>
                  </a:lnTo>
                  <a:lnTo>
                    <a:pt x="44653" y="106692"/>
                  </a:lnTo>
                  <a:lnTo>
                    <a:pt x="70548" y="179844"/>
                  </a:lnTo>
                  <a:lnTo>
                    <a:pt x="90360" y="256044"/>
                  </a:lnTo>
                  <a:lnTo>
                    <a:pt x="107137" y="333768"/>
                  </a:lnTo>
                  <a:lnTo>
                    <a:pt x="107772" y="336943"/>
                  </a:lnTo>
                  <a:lnTo>
                    <a:pt x="76657" y="341388"/>
                  </a:lnTo>
                  <a:lnTo>
                    <a:pt x="125425" y="411492"/>
                  </a:lnTo>
                  <a:lnTo>
                    <a:pt x="145465" y="349008"/>
                  </a:lnTo>
                  <a:lnTo>
                    <a:pt x="151333" y="330720"/>
                  </a:lnTo>
                  <a:close/>
                </a:path>
                <a:path w="1759584" h="2883534">
                  <a:moveTo>
                    <a:pt x="1411681" y="1335024"/>
                  </a:moveTo>
                  <a:lnTo>
                    <a:pt x="1380794" y="1338808"/>
                  </a:lnTo>
                  <a:lnTo>
                    <a:pt x="1370533" y="1269504"/>
                  </a:lnTo>
                  <a:lnTo>
                    <a:pt x="1358341" y="1197864"/>
                  </a:lnTo>
                  <a:lnTo>
                    <a:pt x="1344625" y="1127772"/>
                  </a:lnTo>
                  <a:lnTo>
                    <a:pt x="1329372" y="1057668"/>
                  </a:lnTo>
                  <a:lnTo>
                    <a:pt x="1312608" y="987564"/>
                  </a:lnTo>
                  <a:lnTo>
                    <a:pt x="1292809" y="918972"/>
                  </a:lnTo>
                  <a:lnTo>
                    <a:pt x="1271473" y="850392"/>
                  </a:lnTo>
                  <a:lnTo>
                    <a:pt x="1250124" y="783336"/>
                  </a:lnTo>
                  <a:lnTo>
                    <a:pt x="1225740" y="716280"/>
                  </a:lnTo>
                  <a:lnTo>
                    <a:pt x="1199832" y="650748"/>
                  </a:lnTo>
                  <a:lnTo>
                    <a:pt x="1172400" y="585216"/>
                  </a:lnTo>
                  <a:lnTo>
                    <a:pt x="1143457" y="519684"/>
                  </a:lnTo>
                  <a:lnTo>
                    <a:pt x="1111440" y="457200"/>
                  </a:lnTo>
                  <a:lnTo>
                    <a:pt x="1079449" y="393192"/>
                  </a:lnTo>
                  <a:lnTo>
                    <a:pt x="1045908" y="330708"/>
                  </a:lnTo>
                  <a:lnTo>
                    <a:pt x="974280" y="208788"/>
                  </a:lnTo>
                  <a:lnTo>
                    <a:pt x="896556" y="91440"/>
                  </a:lnTo>
                  <a:lnTo>
                    <a:pt x="830389" y="0"/>
                  </a:lnTo>
                  <a:lnTo>
                    <a:pt x="813244" y="0"/>
                  </a:lnTo>
                  <a:lnTo>
                    <a:pt x="885888" y="99060"/>
                  </a:lnTo>
                  <a:lnTo>
                    <a:pt x="963625" y="216408"/>
                  </a:lnTo>
                  <a:lnTo>
                    <a:pt x="1035240" y="338328"/>
                  </a:lnTo>
                  <a:lnTo>
                    <a:pt x="1068781" y="399288"/>
                  </a:lnTo>
                  <a:lnTo>
                    <a:pt x="1100772" y="461772"/>
                  </a:lnTo>
                  <a:lnTo>
                    <a:pt x="1131265" y="525780"/>
                  </a:lnTo>
                  <a:lnTo>
                    <a:pt x="1160208" y="589788"/>
                  </a:lnTo>
                  <a:lnTo>
                    <a:pt x="1187640" y="655320"/>
                  </a:lnTo>
                  <a:lnTo>
                    <a:pt x="1213548" y="720852"/>
                  </a:lnTo>
                  <a:lnTo>
                    <a:pt x="1237932" y="787908"/>
                  </a:lnTo>
                  <a:lnTo>
                    <a:pt x="1260792" y="854976"/>
                  </a:lnTo>
                  <a:lnTo>
                    <a:pt x="1280617" y="922020"/>
                  </a:lnTo>
                  <a:lnTo>
                    <a:pt x="1300416" y="992124"/>
                  </a:lnTo>
                  <a:lnTo>
                    <a:pt x="1317193" y="1060704"/>
                  </a:lnTo>
                  <a:lnTo>
                    <a:pt x="1332433" y="1130820"/>
                  </a:lnTo>
                  <a:lnTo>
                    <a:pt x="1346149" y="1200912"/>
                  </a:lnTo>
                  <a:lnTo>
                    <a:pt x="1358341" y="1272540"/>
                  </a:lnTo>
                  <a:lnTo>
                    <a:pt x="1367307" y="1340459"/>
                  </a:lnTo>
                  <a:lnTo>
                    <a:pt x="1336992" y="1344180"/>
                  </a:lnTo>
                  <a:lnTo>
                    <a:pt x="1382725" y="1415796"/>
                  </a:lnTo>
                  <a:lnTo>
                    <a:pt x="1405115" y="1353312"/>
                  </a:lnTo>
                  <a:lnTo>
                    <a:pt x="1411681" y="1335024"/>
                  </a:lnTo>
                  <a:close/>
                </a:path>
                <a:path w="1759584" h="2883534">
                  <a:moveTo>
                    <a:pt x="1759140" y="1927860"/>
                  </a:moveTo>
                  <a:lnTo>
                    <a:pt x="1756092" y="1926336"/>
                  </a:lnTo>
                  <a:lnTo>
                    <a:pt x="1746948" y="1926336"/>
                  </a:lnTo>
                  <a:lnTo>
                    <a:pt x="1746948" y="1938528"/>
                  </a:lnTo>
                  <a:lnTo>
                    <a:pt x="1746948" y="2532519"/>
                  </a:lnTo>
                  <a:lnTo>
                    <a:pt x="1732140" y="2536266"/>
                  </a:lnTo>
                  <a:lnTo>
                    <a:pt x="1732140" y="2549233"/>
                  </a:lnTo>
                  <a:lnTo>
                    <a:pt x="1424965" y="2856407"/>
                  </a:lnTo>
                  <a:lnTo>
                    <a:pt x="1486712" y="2612136"/>
                  </a:lnTo>
                  <a:lnTo>
                    <a:pt x="1486954" y="2611221"/>
                  </a:lnTo>
                  <a:lnTo>
                    <a:pt x="1501381" y="2607564"/>
                  </a:lnTo>
                  <a:lnTo>
                    <a:pt x="1732140" y="2549233"/>
                  </a:lnTo>
                  <a:lnTo>
                    <a:pt x="1732140" y="2536266"/>
                  </a:lnTo>
                  <a:lnTo>
                    <a:pt x="1480248" y="2599944"/>
                  </a:lnTo>
                  <a:lnTo>
                    <a:pt x="1477200" y="2599944"/>
                  </a:lnTo>
                  <a:lnTo>
                    <a:pt x="1475676" y="2601468"/>
                  </a:lnTo>
                  <a:lnTo>
                    <a:pt x="1475676" y="2604516"/>
                  </a:lnTo>
                  <a:lnTo>
                    <a:pt x="1408252" y="2871216"/>
                  </a:lnTo>
                  <a:lnTo>
                    <a:pt x="530796" y="2871216"/>
                  </a:lnTo>
                  <a:lnTo>
                    <a:pt x="530796" y="1938528"/>
                  </a:lnTo>
                  <a:lnTo>
                    <a:pt x="1746948" y="1938528"/>
                  </a:lnTo>
                  <a:lnTo>
                    <a:pt x="1746948" y="1926336"/>
                  </a:lnTo>
                  <a:lnTo>
                    <a:pt x="521652" y="1926336"/>
                  </a:lnTo>
                  <a:lnTo>
                    <a:pt x="518604" y="1927860"/>
                  </a:lnTo>
                  <a:lnTo>
                    <a:pt x="518604" y="2880360"/>
                  </a:lnTo>
                  <a:lnTo>
                    <a:pt x="521652" y="2883408"/>
                  </a:lnTo>
                  <a:lnTo>
                    <a:pt x="1416240" y="2883408"/>
                  </a:lnTo>
                  <a:lnTo>
                    <a:pt x="1420812" y="2878836"/>
                  </a:lnTo>
                  <a:lnTo>
                    <a:pt x="1759140" y="2540508"/>
                  </a:lnTo>
                  <a:lnTo>
                    <a:pt x="1759140" y="2537460"/>
                  </a:lnTo>
                  <a:lnTo>
                    <a:pt x="1759140" y="2531364"/>
                  </a:lnTo>
                  <a:lnTo>
                    <a:pt x="1759140" y="1938528"/>
                  </a:lnTo>
                  <a:lnTo>
                    <a:pt x="1759140" y="1932432"/>
                  </a:lnTo>
                  <a:lnTo>
                    <a:pt x="1759140" y="1927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269939" y="3149629"/>
            <a:ext cx="5246370" cy="312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273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Realized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2918460">
              <a:lnSpc>
                <a:spcPct val="100000"/>
              </a:lnSpc>
            </a:pPr>
            <a:r>
              <a:rPr dirty="0" sz="1800" spc="-10" b="1">
                <a:latin typeface="Times New Roman"/>
                <a:cs typeface="Times New Roman"/>
              </a:rPr>
              <a:t>Implemented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Implementation</a:t>
            </a:r>
            <a:endParaRPr sz="1600">
              <a:latin typeface="Times New Roman"/>
              <a:cs typeface="Times New Roman"/>
            </a:endParaRPr>
          </a:p>
          <a:p>
            <a:pPr marL="4451985">
              <a:lnSpc>
                <a:spcPct val="100000"/>
              </a:lnSpc>
              <a:spcBef>
                <a:spcPts val="1070"/>
              </a:spcBef>
            </a:pPr>
            <a:r>
              <a:rPr dirty="0" sz="1800" spc="-20" b="1">
                <a:latin typeface="Times New Roman"/>
                <a:cs typeface="Times New Roman"/>
              </a:rPr>
              <a:t>Verified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r" marR="165735">
              <a:lnSpc>
                <a:spcPct val="100000"/>
              </a:lnSpc>
            </a:pPr>
            <a:r>
              <a:rPr dirty="0" sz="2000" spc="-30" b="1">
                <a:latin typeface="Times New Roman"/>
                <a:cs typeface="Times New Roman"/>
              </a:rPr>
              <a:t>Test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UML</a:t>
            </a:r>
            <a:r>
              <a:rPr dirty="0" spc="-11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Offers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Features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36045" y="1989852"/>
            <a:ext cx="7061834" cy="445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75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Model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27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Representations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interactions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27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Representations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relationships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Diagrams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14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Graphical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85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Common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Mechanisms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27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Annotations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Architecture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Views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227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Models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perspectives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Main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Learning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67974" y="2384617"/>
            <a:ext cx="7113270" cy="3904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We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will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take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top-</a:t>
            </a:r>
            <a:r>
              <a:rPr dirty="0" sz="2400" i="1">
                <a:latin typeface="Times New Roman"/>
                <a:cs typeface="Times New Roman"/>
              </a:rPr>
              <a:t>down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approach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for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this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course</a:t>
            </a:r>
            <a:r>
              <a:rPr dirty="0" sz="2400" spc="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with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the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following</a:t>
            </a:r>
            <a:r>
              <a:rPr dirty="0" sz="2400" spc="-6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subjects as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main learning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1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concepts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artifacts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lifecycle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Fundamental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skills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Elements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25" i="0">
                <a:latin typeface="Times New Roman"/>
                <a:cs typeface="Times New Roman"/>
              </a:rPr>
              <a:t>UML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3704844"/>
            <a:ext cx="9144000" cy="3610610"/>
            <a:chOff x="457200" y="3704844"/>
            <a:chExt cx="9144000" cy="3610610"/>
          </a:xfrm>
        </p:grpSpPr>
        <p:sp>
          <p:nvSpPr>
            <p:cNvPr id="4" name="object 4" descr=""/>
            <p:cNvSpPr/>
            <p:nvPr/>
          </p:nvSpPr>
          <p:spPr>
            <a:xfrm>
              <a:off x="1089660" y="3704844"/>
              <a:ext cx="407034" cy="181610"/>
            </a:xfrm>
            <a:custGeom>
              <a:avLst/>
              <a:gdLst/>
              <a:ahLst/>
              <a:cxnLst/>
              <a:rect l="l" t="t" r="r" b="b"/>
              <a:pathLst>
                <a:path w="407034" h="181610">
                  <a:moveTo>
                    <a:pt x="12192" y="181355"/>
                  </a:moveTo>
                  <a:lnTo>
                    <a:pt x="0" y="181355"/>
                  </a:lnTo>
                  <a:lnTo>
                    <a:pt x="0" y="64008"/>
                  </a:lnTo>
                  <a:lnTo>
                    <a:pt x="21336" y="21336"/>
                  </a:lnTo>
                  <a:lnTo>
                    <a:pt x="57912" y="1524"/>
                  </a:lnTo>
                  <a:lnTo>
                    <a:pt x="64008" y="0"/>
                  </a:lnTo>
                  <a:lnTo>
                    <a:pt x="341376" y="0"/>
                  </a:lnTo>
                  <a:lnTo>
                    <a:pt x="356616" y="3048"/>
                  </a:lnTo>
                  <a:lnTo>
                    <a:pt x="362712" y="4572"/>
                  </a:lnTo>
                  <a:lnTo>
                    <a:pt x="374904" y="12192"/>
                  </a:lnTo>
                  <a:lnTo>
                    <a:pt x="67056" y="12192"/>
                  </a:lnTo>
                  <a:lnTo>
                    <a:pt x="59436" y="13716"/>
                  </a:lnTo>
                  <a:lnTo>
                    <a:pt x="60960" y="13716"/>
                  </a:lnTo>
                  <a:lnTo>
                    <a:pt x="48768" y="16764"/>
                  </a:lnTo>
                  <a:lnTo>
                    <a:pt x="50292" y="16764"/>
                  </a:lnTo>
                  <a:lnTo>
                    <a:pt x="41148" y="21336"/>
                  </a:lnTo>
                  <a:lnTo>
                    <a:pt x="39624" y="21336"/>
                  </a:lnTo>
                  <a:lnTo>
                    <a:pt x="30734" y="28956"/>
                  </a:lnTo>
                  <a:lnTo>
                    <a:pt x="30480" y="28956"/>
                  </a:lnTo>
                  <a:lnTo>
                    <a:pt x="28956" y="30480"/>
                  </a:lnTo>
                  <a:lnTo>
                    <a:pt x="29210" y="30480"/>
                  </a:lnTo>
                  <a:lnTo>
                    <a:pt x="22860" y="38100"/>
                  </a:lnTo>
                  <a:lnTo>
                    <a:pt x="16764" y="48768"/>
                  </a:lnTo>
                  <a:lnTo>
                    <a:pt x="18288" y="48768"/>
                  </a:lnTo>
                  <a:lnTo>
                    <a:pt x="16002" y="53340"/>
                  </a:lnTo>
                  <a:lnTo>
                    <a:pt x="15240" y="53340"/>
                  </a:lnTo>
                  <a:lnTo>
                    <a:pt x="13716" y="59436"/>
                  </a:lnTo>
                  <a:lnTo>
                    <a:pt x="13716" y="65532"/>
                  </a:lnTo>
                  <a:lnTo>
                    <a:pt x="12192" y="71628"/>
                  </a:lnTo>
                  <a:lnTo>
                    <a:pt x="12192" y="181355"/>
                  </a:lnTo>
                  <a:close/>
                </a:path>
                <a:path w="407034" h="181610">
                  <a:moveTo>
                    <a:pt x="368808" y="22859"/>
                  </a:moveTo>
                  <a:lnTo>
                    <a:pt x="356616" y="16764"/>
                  </a:lnTo>
                  <a:lnTo>
                    <a:pt x="358139" y="16764"/>
                  </a:lnTo>
                  <a:lnTo>
                    <a:pt x="345948" y="13716"/>
                  </a:lnTo>
                  <a:lnTo>
                    <a:pt x="347472" y="13716"/>
                  </a:lnTo>
                  <a:lnTo>
                    <a:pt x="339852" y="12192"/>
                  </a:lnTo>
                  <a:lnTo>
                    <a:pt x="374904" y="12192"/>
                  </a:lnTo>
                  <a:lnTo>
                    <a:pt x="385572" y="21336"/>
                  </a:lnTo>
                  <a:lnTo>
                    <a:pt x="367284" y="21336"/>
                  </a:lnTo>
                  <a:lnTo>
                    <a:pt x="368808" y="22859"/>
                  </a:lnTo>
                  <a:close/>
                </a:path>
                <a:path w="407034" h="181610">
                  <a:moveTo>
                    <a:pt x="38100" y="22860"/>
                  </a:moveTo>
                  <a:lnTo>
                    <a:pt x="39624" y="21336"/>
                  </a:lnTo>
                  <a:lnTo>
                    <a:pt x="41148" y="21336"/>
                  </a:lnTo>
                  <a:lnTo>
                    <a:pt x="38100" y="22860"/>
                  </a:lnTo>
                  <a:close/>
                </a:path>
                <a:path w="407034" h="181610">
                  <a:moveTo>
                    <a:pt x="387096" y="22860"/>
                  </a:moveTo>
                  <a:lnTo>
                    <a:pt x="368808" y="22859"/>
                  </a:lnTo>
                  <a:lnTo>
                    <a:pt x="367284" y="21336"/>
                  </a:lnTo>
                  <a:lnTo>
                    <a:pt x="385572" y="21336"/>
                  </a:lnTo>
                  <a:lnTo>
                    <a:pt x="387096" y="22860"/>
                  </a:lnTo>
                  <a:close/>
                </a:path>
                <a:path w="407034" h="181610">
                  <a:moveTo>
                    <a:pt x="376428" y="30480"/>
                  </a:moveTo>
                  <a:lnTo>
                    <a:pt x="368808" y="22859"/>
                  </a:lnTo>
                  <a:lnTo>
                    <a:pt x="387096" y="22860"/>
                  </a:lnTo>
                  <a:lnTo>
                    <a:pt x="393192" y="28956"/>
                  </a:lnTo>
                  <a:lnTo>
                    <a:pt x="376428" y="28956"/>
                  </a:lnTo>
                  <a:lnTo>
                    <a:pt x="376428" y="30480"/>
                  </a:lnTo>
                  <a:close/>
                </a:path>
                <a:path w="407034" h="181610">
                  <a:moveTo>
                    <a:pt x="28956" y="30480"/>
                  </a:moveTo>
                  <a:lnTo>
                    <a:pt x="30480" y="28956"/>
                  </a:lnTo>
                  <a:lnTo>
                    <a:pt x="29845" y="29718"/>
                  </a:lnTo>
                  <a:lnTo>
                    <a:pt x="28956" y="30480"/>
                  </a:lnTo>
                  <a:close/>
                </a:path>
                <a:path w="407034" h="181610">
                  <a:moveTo>
                    <a:pt x="29845" y="29718"/>
                  </a:moveTo>
                  <a:lnTo>
                    <a:pt x="30480" y="28956"/>
                  </a:lnTo>
                  <a:lnTo>
                    <a:pt x="30734" y="28956"/>
                  </a:lnTo>
                  <a:lnTo>
                    <a:pt x="29845" y="29718"/>
                  </a:lnTo>
                  <a:close/>
                </a:path>
                <a:path w="407034" h="181610">
                  <a:moveTo>
                    <a:pt x="391668" y="54864"/>
                  </a:moveTo>
                  <a:lnTo>
                    <a:pt x="388620" y="48768"/>
                  </a:lnTo>
                  <a:lnTo>
                    <a:pt x="390144" y="48768"/>
                  </a:lnTo>
                  <a:lnTo>
                    <a:pt x="384048" y="38100"/>
                  </a:lnTo>
                  <a:lnTo>
                    <a:pt x="376428" y="28956"/>
                  </a:lnTo>
                  <a:lnTo>
                    <a:pt x="393192" y="28956"/>
                  </a:lnTo>
                  <a:lnTo>
                    <a:pt x="394716" y="30480"/>
                  </a:lnTo>
                  <a:lnTo>
                    <a:pt x="400812" y="42672"/>
                  </a:lnTo>
                  <a:lnTo>
                    <a:pt x="403860" y="50292"/>
                  </a:lnTo>
                  <a:lnTo>
                    <a:pt x="404622" y="53340"/>
                  </a:lnTo>
                  <a:lnTo>
                    <a:pt x="391668" y="53340"/>
                  </a:lnTo>
                  <a:lnTo>
                    <a:pt x="391668" y="54864"/>
                  </a:lnTo>
                  <a:close/>
                </a:path>
                <a:path w="407034" h="181610">
                  <a:moveTo>
                    <a:pt x="29210" y="30480"/>
                  </a:moveTo>
                  <a:lnTo>
                    <a:pt x="28956" y="30480"/>
                  </a:lnTo>
                  <a:lnTo>
                    <a:pt x="29845" y="29718"/>
                  </a:lnTo>
                  <a:lnTo>
                    <a:pt x="29210" y="30480"/>
                  </a:lnTo>
                  <a:close/>
                </a:path>
                <a:path w="407034" h="181610">
                  <a:moveTo>
                    <a:pt x="15240" y="54864"/>
                  </a:moveTo>
                  <a:lnTo>
                    <a:pt x="15240" y="53340"/>
                  </a:lnTo>
                  <a:lnTo>
                    <a:pt x="16002" y="53340"/>
                  </a:lnTo>
                  <a:lnTo>
                    <a:pt x="15240" y="54864"/>
                  </a:lnTo>
                  <a:close/>
                </a:path>
                <a:path w="407034" h="181610">
                  <a:moveTo>
                    <a:pt x="406908" y="181355"/>
                  </a:moveTo>
                  <a:lnTo>
                    <a:pt x="393192" y="181355"/>
                  </a:lnTo>
                  <a:lnTo>
                    <a:pt x="393192" y="59436"/>
                  </a:lnTo>
                  <a:lnTo>
                    <a:pt x="391668" y="53340"/>
                  </a:lnTo>
                  <a:lnTo>
                    <a:pt x="404622" y="53340"/>
                  </a:lnTo>
                  <a:lnTo>
                    <a:pt x="405384" y="56388"/>
                  </a:lnTo>
                  <a:lnTo>
                    <a:pt x="405384" y="64008"/>
                  </a:lnTo>
                  <a:lnTo>
                    <a:pt x="406908" y="71628"/>
                  </a:lnTo>
                  <a:lnTo>
                    <a:pt x="406908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46009" y="2113261"/>
            <a:ext cx="7415530" cy="4012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Use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Times New Roman"/>
              <a:buChar char="■"/>
            </a:pPr>
            <a:endParaRPr sz="22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9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Class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behavior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88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State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stage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lifecycle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Times New Roman"/>
              <a:buChar char="■"/>
            </a:pPr>
            <a:endParaRPr sz="23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Package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Times New Roman"/>
              <a:buChar char="■"/>
            </a:pPr>
            <a:endParaRPr sz="27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Component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9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Node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execute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77468" y="2802635"/>
            <a:ext cx="405765" cy="483234"/>
          </a:xfrm>
          <a:custGeom>
            <a:avLst/>
            <a:gdLst/>
            <a:ahLst/>
            <a:cxnLst/>
            <a:rect l="l" t="t" r="r" b="b"/>
            <a:pathLst>
              <a:path w="405765" h="483235">
                <a:moveTo>
                  <a:pt x="405384" y="0"/>
                </a:moveTo>
                <a:lnTo>
                  <a:pt x="393192" y="0"/>
                </a:lnTo>
                <a:lnTo>
                  <a:pt x="393192" y="12192"/>
                </a:lnTo>
                <a:lnTo>
                  <a:pt x="393192" y="114300"/>
                </a:lnTo>
                <a:lnTo>
                  <a:pt x="18288" y="114300"/>
                </a:lnTo>
                <a:lnTo>
                  <a:pt x="18288" y="126492"/>
                </a:lnTo>
                <a:lnTo>
                  <a:pt x="393192" y="126492"/>
                </a:lnTo>
                <a:lnTo>
                  <a:pt x="393192" y="266700"/>
                </a:lnTo>
                <a:lnTo>
                  <a:pt x="18288" y="266700"/>
                </a:lnTo>
                <a:lnTo>
                  <a:pt x="18288" y="278892"/>
                </a:lnTo>
                <a:lnTo>
                  <a:pt x="393192" y="278892"/>
                </a:lnTo>
                <a:lnTo>
                  <a:pt x="393192" y="469392"/>
                </a:lnTo>
                <a:lnTo>
                  <a:pt x="12192" y="469392"/>
                </a:lnTo>
                <a:lnTo>
                  <a:pt x="12192" y="12192"/>
                </a:lnTo>
                <a:lnTo>
                  <a:pt x="393192" y="12192"/>
                </a:lnTo>
                <a:lnTo>
                  <a:pt x="393192" y="0"/>
                </a:lnTo>
                <a:lnTo>
                  <a:pt x="0" y="0"/>
                </a:lnTo>
                <a:lnTo>
                  <a:pt x="0" y="483108"/>
                </a:lnTo>
                <a:lnTo>
                  <a:pt x="405384" y="483108"/>
                </a:lnTo>
                <a:lnTo>
                  <a:pt x="405384" y="477012"/>
                </a:lnTo>
                <a:lnTo>
                  <a:pt x="405384" y="469392"/>
                </a:lnTo>
                <a:lnTo>
                  <a:pt x="405384" y="12192"/>
                </a:lnTo>
                <a:lnTo>
                  <a:pt x="405384" y="6096"/>
                </a:lnTo>
                <a:lnTo>
                  <a:pt x="405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51560" y="2243327"/>
            <a:ext cx="469900" cy="254635"/>
          </a:xfrm>
          <a:custGeom>
            <a:avLst/>
            <a:gdLst/>
            <a:ahLst/>
            <a:cxnLst/>
            <a:rect l="l" t="t" r="r" b="b"/>
            <a:pathLst>
              <a:path w="469900" h="254635">
                <a:moveTo>
                  <a:pt x="259080" y="254508"/>
                </a:moveTo>
                <a:lnTo>
                  <a:pt x="211836" y="254508"/>
                </a:lnTo>
                <a:lnTo>
                  <a:pt x="144780" y="245364"/>
                </a:lnTo>
                <a:lnTo>
                  <a:pt x="105156" y="233172"/>
                </a:lnTo>
                <a:lnTo>
                  <a:pt x="86868" y="227076"/>
                </a:lnTo>
                <a:lnTo>
                  <a:pt x="70104" y="217932"/>
                </a:lnTo>
                <a:lnTo>
                  <a:pt x="54864" y="210312"/>
                </a:lnTo>
                <a:lnTo>
                  <a:pt x="41148" y="199644"/>
                </a:lnTo>
                <a:lnTo>
                  <a:pt x="30480" y="190500"/>
                </a:lnTo>
                <a:lnTo>
                  <a:pt x="19812" y="178308"/>
                </a:lnTo>
                <a:lnTo>
                  <a:pt x="12192" y="167640"/>
                </a:lnTo>
                <a:lnTo>
                  <a:pt x="10668" y="166116"/>
                </a:lnTo>
                <a:lnTo>
                  <a:pt x="6096" y="153924"/>
                </a:lnTo>
                <a:lnTo>
                  <a:pt x="4572" y="153924"/>
                </a:lnTo>
                <a:lnTo>
                  <a:pt x="1524" y="141732"/>
                </a:lnTo>
                <a:lnTo>
                  <a:pt x="1524" y="140208"/>
                </a:lnTo>
                <a:lnTo>
                  <a:pt x="0" y="134112"/>
                </a:lnTo>
                <a:lnTo>
                  <a:pt x="0" y="120396"/>
                </a:lnTo>
                <a:lnTo>
                  <a:pt x="1524" y="114300"/>
                </a:lnTo>
                <a:lnTo>
                  <a:pt x="1524" y="112776"/>
                </a:lnTo>
                <a:lnTo>
                  <a:pt x="4572" y="102108"/>
                </a:lnTo>
                <a:lnTo>
                  <a:pt x="4572" y="100584"/>
                </a:lnTo>
                <a:lnTo>
                  <a:pt x="6096" y="100584"/>
                </a:lnTo>
                <a:lnTo>
                  <a:pt x="10668" y="88392"/>
                </a:lnTo>
                <a:lnTo>
                  <a:pt x="12192" y="88392"/>
                </a:lnTo>
                <a:lnTo>
                  <a:pt x="19812" y="77724"/>
                </a:lnTo>
                <a:lnTo>
                  <a:pt x="28956" y="65532"/>
                </a:lnTo>
                <a:lnTo>
                  <a:pt x="70104" y="36576"/>
                </a:lnTo>
                <a:lnTo>
                  <a:pt x="105156" y="21336"/>
                </a:lnTo>
                <a:lnTo>
                  <a:pt x="166116" y="6096"/>
                </a:lnTo>
                <a:lnTo>
                  <a:pt x="234695" y="0"/>
                </a:lnTo>
                <a:lnTo>
                  <a:pt x="281940" y="3048"/>
                </a:lnTo>
                <a:lnTo>
                  <a:pt x="303276" y="6096"/>
                </a:lnTo>
                <a:lnTo>
                  <a:pt x="338836" y="13716"/>
                </a:lnTo>
                <a:lnTo>
                  <a:pt x="211836" y="13716"/>
                </a:lnTo>
                <a:lnTo>
                  <a:pt x="190500" y="15240"/>
                </a:lnTo>
                <a:lnTo>
                  <a:pt x="128016" y="27432"/>
                </a:lnTo>
                <a:lnTo>
                  <a:pt x="76200" y="47244"/>
                </a:lnTo>
                <a:lnTo>
                  <a:pt x="38100" y="74676"/>
                </a:lnTo>
                <a:lnTo>
                  <a:pt x="21336" y="96012"/>
                </a:lnTo>
                <a:lnTo>
                  <a:pt x="22098" y="96012"/>
                </a:lnTo>
                <a:lnTo>
                  <a:pt x="17526" y="105156"/>
                </a:lnTo>
                <a:lnTo>
                  <a:pt x="16764" y="105156"/>
                </a:lnTo>
                <a:lnTo>
                  <a:pt x="14097" y="115824"/>
                </a:lnTo>
                <a:lnTo>
                  <a:pt x="13716" y="115824"/>
                </a:lnTo>
                <a:lnTo>
                  <a:pt x="13716" y="121920"/>
                </a:lnTo>
                <a:lnTo>
                  <a:pt x="12192" y="128016"/>
                </a:lnTo>
                <a:lnTo>
                  <a:pt x="13716" y="132588"/>
                </a:lnTo>
                <a:lnTo>
                  <a:pt x="13716" y="138684"/>
                </a:lnTo>
                <a:lnTo>
                  <a:pt x="16764" y="149352"/>
                </a:lnTo>
                <a:lnTo>
                  <a:pt x="22860" y="160020"/>
                </a:lnTo>
                <a:lnTo>
                  <a:pt x="21336" y="160020"/>
                </a:lnTo>
                <a:lnTo>
                  <a:pt x="28956" y="170688"/>
                </a:lnTo>
                <a:lnTo>
                  <a:pt x="48768" y="190500"/>
                </a:lnTo>
                <a:lnTo>
                  <a:pt x="62484" y="198120"/>
                </a:lnTo>
                <a:lnTo>
                  <a:pt x="76200" y="207264"/>
                </a:lnTo>
                <a:lnTo>
                  <a:pt x="128016" y="227076"/>
                </a:lnTo>
                <a:lnTo>
                  <a:pt x="167640" y="236220"/>
                </a:lnTo>
                <a:lnTo>
                  <a:pt x="234695" y="242316"/>
                </a:lnTo>
                <a:lnTo>
                  <a:pt x="336042" y="242316"/>
                </a:lnTo>
                <a:lnTo>
                  <a:pt x="326136" y="245364"/>
                </a:lnTo>
                <a:lnTo>
                  <a:pt x="259080" y="254508"/>
                </a:lnTo>
                <a:close/>
              </a:path>
              <a:path w="469900" h="254635">
                <a:moveTo>
                  <a:pt x="448056" y="96012"/>
                </a:moveTo>
                <a:lnTo>
                  <a:pt x="420624" y="65532"/>
                </a:lnTo>
                <a:lnTo>
                  <a:pt x="377952" y="39624"/>
                </a:lnTo>
                <a:lnTo>
                  <a:pt x="323087" y="22860"/>
                </a:lnTo>
                <a:lnTo>
                  <a:pt x="280416" y="15240"/>
                </a:lnTo>
                <a:lnTo>
                  <a:pt x="257556" y="13716"/>
                </a:lnTo>
                <a:lnTo>
                  <a:pt x="338836" y="13716"/>
                </a:lnTo>
                <a:lnTo>
                  <a:pt x="382524" y="28956"/>
                </a:lnTo>
                <a:lnTo>
                  <a:pt x="428244" y="54864"/>
                </a:lnTo>
                <a:lnTo>
                  <a:pt x="458724" y="88392"/>
                </a:lnTo>
                <a:lnTo>
                  <a:pt x="461772" y="94488"/>
                </a:lnTo>
                <a:lnTo>
                  <a:pt x="448056" y="94488"/>
                </a:lnTo>
                <a:lnTo>
                  <a:pt x="448056" y="96012"/>
                </a:lnTo>
                <a:close/>
              </a:path>
              <a:path w="469900" h="254635">
                <a:moveTo>
                  <a:pt x="22098" y="96012"/>
                </a:moveTo>
                <a:lnTo>
                  <a:pt x="21336" y="96012"/>
                </a:lnTo>
                <a:lnTo>
                  <a:pt x="22860" y="94488"/>
                </a:lnTo>
                <a:lnTo>
                  <a:pt x="22098" y="96012"/>
                </a:lnTo>
                <a:close/>
              </a:path>
              <a:path w="469900" h="254635">
                <a:moveTo>
                  <a:pt x="452628" y="106680"/>
                </a:moveTo>
                <a:lnTo>
                  <a:pt x="448056" y="94488"/>
                </a:lnTo>
                <a:lnTo>
                  <a:pt x="461772" y="94488"/>
                </a:lnTo>
                <a:lnTo>
                  <a:pt x="464820" y="100584"/>
                </a:lnTo>
                <a:lnTo>
                  <a:pt x="464820" y="102108"/>
                </a:lnTo>
                <a:lnTo>
                  <a:pt x="465690" y="105156"/>
                </a:lnTo>
                <a:lnTo>
                  <a:pt x="452628" y="105156"/>
                </a:lnTo>
                <a:lnTo>
                  <a:pt x="452628" y="106680"/>
                </a:lnTo>
                <a:close/>
              </a:path>
              <a:path w="469900" h="254635">
                <a:moveTo>
                  <a:pt x="16764" y="106680"/>
                </a:moveTo>
                <a:lnTo>
                  <a:pt x="16764" y="105156"/>
                </a:lnTo>
                <a:lnTo>
                  <a:pt x="17526" y="105156"/>
                </a:lnTo>
                <a:lnTo>
                  <a:pt x="16764" y="106680"/>
                </a:lnTo>
                <a:close/>
              </a:path>
              <a:path w="469900" h="254635">
                <a:moveTo>
                  <a:pt x="455676" y="117348"/>
                </a:moveTo>
                <a:lnTo>
                  <a:pt x="452628" y="105156"/>
                </a:lnTo>
                <a:lnTo>
                  <a:pt x="465690" y="105156"/>
                </a:lnTo>
                <a:lnTo>
                  <a:pt x="467868" y="112776"/>
                </a:lnTo>
                <a:lnTo>
                  <a:pt x="469392" y="114300"/>
                </a:lnTo>
                <a:lnTo>
                  <a:pt x="469392" y="115824"/>
                </a:lnTo>
                <a:lnTo>
                  <a:pt x="455676" y="115824"/>
                </a:lnTo>
                <a:lnTo>
                  <a:pt x="455676" y="117348"/>
                </a:lnTo>
                <a:close/>
              </a:path>
              <a:path w="469900" h="254635">
                <a:moveTo>
                  <a:pt x="13716" y="117348"/>
                </a:moveTo>
                <a:lnTo>
                  <a:pt x="13716" y="115824"/>
                </a:lnTo>
                <a:lnTo>
                  <a:pt x="14097" y="115824"/>
                </a:lnTo>
                <a:lnTo>
                  <a:pt x="13716" y="117348"/>
                </a:lnTo>
                <a:close/>
              </a:path>
              <a:path w="469900" h="254635">
                <a:moveTo>
                  <a:pt x="336042" y="242316"/>
                </a:moveTo>
                <a:lnTo>
                  <a:pt x="234695" y="242316"/>
                </a:lnTo>
                <a:lnTo>
                  <a:pt x="280416" y="239268"/>
                </a:lnTo>
                <a:lnTo>
                  <a:pt x="323087" y="233172"/>
                </a:lnTo>
                <a:lnTo>
                  <a:pt x="341376" y="227076"/>
                </a:lnTo>
                <a:lnTo>
                  <a:pt x="361187" y="220980"/>
                </a:lnTo>
                <a:lnTo>
                  <a:pt x="377952" y="214884"/>
                </a:lnTo>
                <a:lnTo>
                  <a:pt x="420624" y="190500"/>
                </a:lnTo>
                <a:lnTo>
                  <a:pt x="448056" y="160020"/>
                </a:lnTo>
                <a:lnTo>
                  <a:pt x="455676" y="138684"/>
                </a:lnTo>
                <a:lnTo>
                  <a:pt x="457200" y="134112"/>
                </a:lnTo>
                <a:lnTo>
                  <a:pt x="457200" y="121920"/>
                </a:lnTo>
                <a:lnTo>
                  <a:pt x="455676" y="115824"/>
                </a:lnTo>
                <a:lnTo>
                  <a:pt x="469392" y="115824"/>
                </a:lnTo>
                <a:lnTo>
                  <a:pt x="469392" y="141732"/>
                </a:lnTo>
                <a:lnTo>
                  <a:pt x="467868" y="141732"/>
                </a:lnTo>
                <a:lnTo>
                  <a:pt x="464820" y="153924"/>
                </a:lnTo>
                <a:lnTo>
                  <a:pt x="458724" y="166116"/>
                </a:lnTo>
                <a:lnTo>
                  <a:pt x="458724" y="167640"/>
                </a:lnTo>
                <a:lnTo>
                  <a:pt x="451104" y="178308"/>
                </a:lnTo>
                <a:lnTo>
                  <a:pt x="414528" y="208788"/>
                </a:lnTo>
                <a:lnTo>
                  <a:pt x="365760" y="233172"/>
                </a:lnTo>
                <a:lnTo>
                  <a:pt x="336042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077468" y="3886199"/>
            <a:ext cx="443865" cy="2283460"/>
            <a:chOff x="1077468" y="3886199"/>
            <a:chExt cx="443865" cy="2283460"/>
          </a:xfrm>
        </p:grpSpPr>
        <p:sp>
          <p:nvSpPr>
            <p:cNvPr id="10" name="object 10" descr=""/>
            <p:cNvSpPr/>
            <p:nvPr/>
          </p:nvSpPr>
          <p:spPr>
            <a:xfrm>
              <a:off x="1112520" y="5100840"/>
              <a:ext cx="408940" cy="1068705"/>
            </a:xfrm>
            <a:custGeom>
              <a:avLst/>
              <a:gdLst/>
              <a:ahLst/>
              <a:cxnLst/>
              <a:rect l="l" t="t" r="r" b="b"/>
              <a:pathLst>
                <a:path w="408940" h="1068704">
                  <a:moveTo>
                    <a:pt x="408419" y="667499"/>
                  </a:moveTo>
                  <a:lnTo>
                    <a:pt x="397751" y="667499"/>
                  </a:lnTo>
                  <a:lnTo>
                    <a:pt x="397751" y="661416"/>
                  </a:lnTo>
                  <a:lnTo>
                    <a:pt x="396227" y="661416"/>
                  </a:lnTo>
                  <a:lnTo>
                    <a:pt x="396227" y="679119"/>
                  </a:lnTo>
                  <a:lnTo>
                    <a:pt x="396227" y="927239"/>
                  </a:lnTo>
                  <a:lnTo>
                    <a:pt x="393192" y="925068"/>
                  </a:lnTo>
                  <a:lnTo>
                    <a:pt x="316992" y="1038694"/>
                  </a:lnTo>
                  <a:lnTo>
                    <a:pt x="316992" y="777227"/>
                  </a:lnTo>
                  <a:lnTo>
                    <a:pt x="316992" y="771131"/>
                  </a:lnTo>
                  <a:lnTo>
                    <a:pt x="316992" y="770458"/>
                  </a:lnTo>
                  <a:lnTo>
                    <a:pt x="396227" y="679119"/>
                  </a:lnTo>
                  <a:lnTo>
                    <a:pt x="396227" y="661416"/>
                  </a:lnTo>
                  <a:lnTo>
                    <a:pt x="126492" y="661416"/>
                  </a:lnTo>
                  <a:lnTo>
                    <a:pt x="126492" y="673595"/>
                  </a:lnTo>
                  <a:lnTo>
                    <a:pt x="384060" y="673595"/>
                  </a:lnTo>
                  <a:lnTo>
                    <a:pt x="307162" y="763511"/>
                  </a:lnTo>
                  <a:lnTo>
                    <a:pt x="304800" y="763511"/>
                  </a:lnTo>
                  <a:lnTo>
                    <a:pt x="304800" y="777227"/>
                  </a:lnTo>
                  <a:lnTo>
                    <a:pt x="304800" y="1056119"/>
                  </a:lnTo>
                  <a:lnTo>
                    <a:pt x="12192" y="1056119"/>
                  </a:lnTo>
                  <a:lnTo>
                    <a:pt x="12192" y="777227"/>
                  </a:lnTo>
                  <a:lnTo>
                    <a:pt x="304800" y="777227"/>
                  </a:lnTo>
                  <a:lnTo>
                    <a:pt x="304800" y="763511"/>
                  </a:lnTo>
                  <a:lnTo>
                    <a:pt x="24307" y="763511"/>
                  </a:lnTo>
                  <a:lnTo>
                    <a:pt x="124955" y="673595"/>
                  </a:lnTo>
                  <a:lnTo>
                    <a:pt x="115824" y="664464"/>
                  </a:lnTo>
                  <a:lnTo>
                    <a:pt x="3251" y="763511"/>
                  </a:lnTo>
                  <a:lnTo>
                    <a:pt x="0" y="763511"/>
                  </a:lnTo>
                  <a:lnTo>
                    <a:pt x="0" y="1068311"/>
                  </a:lnTo>
                  <a:lnTo>
                    <a:pt x="316992" y="1068311"/>
                  </a:lnTo>
                  <a:lnTo>
                    <a:pt x="316992" y="1062215"/>
                  </a:lnTo>
                  <a:lnTo>
                    <a:pt x="316992" y="1060704"/>
                  </a:lnTo>
                  <a:lnTo>
                    <a:pt x="403847" y="932688"/>
                  </a:lnTo>
                  <a:lnTo>
                    <a:pt x="399567" y="929627"/>
                  </a:lnTo>
                  <a:lnTo>
                    <a:pt x="408419" y="929627"/>
                  </a:lnTo>
                  <a:lnTo>
                    <a:pt x="408419" y="667499"/>
                  </a:lnTo>
                  <a:close/>
                </a:path>
                <a:path w="408940" h="1068704">
                  <a:moveTo>
                    <a:pt x="408432" y="0"/>
                  </a:moveTo>
                  <a:lnTo>
                    <a:pt x="396240" y="0"/>
                  </a:lnTo>
                  <a:lnTo>
                    <a:pt x="396240" y="13716"/>
                  </a:lnTo>
                  <a:lnTo>
                    <a:pt x="396240" y="432816"/>
                  </a:lnTo>
                  <a:lnTo>
                    <a:pt x="91440" y="432816"/>
                  </a:lnTo>
                  <a:lnTo>
                    <a:pt x="91440" y="13716"/>
                  </a:lnTo>
                  <a:lnTo>
                    <a:pt x="396240" y="13716"/>
                  </a:lnTo>
                  <a:lnTo>
                    <a:pt x="396240" y="0"/>
                  </a:lnTo>
                  <a:lnTo>
                    <a:pt x="79248" y="0"/>
                  </a:lnTo>
                  <a:lnTo>
                    <a:pt x="79248" y="445008"/>
                  </a:lnTo>
                  <a:lnTo>
                    <a:pt x="408432" y="445008"/>
                  </a:lnTo>
                  <a:lnTo>
                    <a:pt x="408432" y="438912"/>
                  </a:lnTo>
                  <a:lnTo>
                    <a:pt x="408432" y="432816"/>
                  </a:lnTo>
                  <a:lnTo>
                    <a:pt x="408432" y="13716"/>
                  </a:lnTo>
                  <a:lnTo>
                    <a:pt x="408432" y="7620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3564" y="5213603"/>
              <a:ext cx="216535" cy="70485"/>
            </a:xfrm>
            <a:custGeom>
              <a:avLst/>
              <a:gdLst/>
              <a:ahLst/>
              <a:cxnLst/>
              <a:rect l="l" t="t" r="r" b="b"/>
              <a:pathLst>
                <a:path w="216534" h="70485">
                  <a:moveTo>
                    <a:pt x="216407" y="70103"/>
                  </a:moveTo>
                  <a:lnTo>
                    <a:pt x="0" y="70103"/>
                  </a:lnTo>
                  <a:lnTo>
                    <a:pt x="0" y="0"/>
                  </a:lnTo>
                  <a:lnTo>
                    <a:pt x="216407" y="0"/>
                  </a:lnTo>
                  <a:lnTo>
                    <a:pt x="216407" y="70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77468" y="5207507"/>
              <a:ext cx="228600" cy="82550"/>
            </a:xfrm>
            <a:custGeom>
              <a:avLst/>
              <a:gdLst/>
              <a:ahLst/>
              <a:cxnLst/>
              <a:rect l="l" t="t" r="r" b="b"/>
              <a:pathLst>
                <a:path w="228600" h="82550">
                  <a:moveTo>
                    <a:pt x="228600" y="82296"/>
                  </a:moveTo>
                  <a:lnTo>
                    <a:pt x="0" y="82296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70104"/>
                  </a:lnTo>
                  <a:lnTo>
                    <a:pt x="6096" y="70104"/>
                  </a:lnTo>
                  <a:lnTo>
                    <a:pt x="12192" y="76200"/>
                  </a:lnTo>
                  <a:lnTo>
                    <a:pt x="228600" y="76200"/>
                  </a:lnTo>
                  <a:lnTo>
                    <a:pt x="228600" y="82296"/>
                  </a:lnTo>
                  <a:close/>
                </a:path>
                <a:path w="228600" h="8255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228600" h="82550">
                  <a:moveTo>
                    <a:pt x="214883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214883" y="6096"/>
                  </a:lnTo>
                  <a:lnTo>
                    <a:pt x="214883" y="12192"/>
                  </a:lnTo>
                  <a:close/>
                </a:path>
                <a:path w="228600" h="82550">
                  <a:moveTo>
                    <a:pt x="214883" y="76200"/>
                  </a:moveTo>
                  <a:lnTo>
                    <a:pt x="214883" y="6096"/>
                  </a:lnTo>
                  <a:lnTo>
                    <a:pt x="222504" y="12192"/>
                  </a:lnTo>
                  <a:lnTo>
                    <a:pt x="228600" y="12192"/>
                  </a:lnTo>
                  <a:lnTo>
                    <a:pt x="228600" y="70104"/>
                  </a:lnTo>
                  <a:lnTo>
                    <a:pt x="222504" y="70104"/>
                  </a:lnTo>
                  <a:lnTo>
                    <a:pt x="214883" y="76200"/>
                  </a:lnTo>
                  <a:close/>
                </a:path>
                <a:path w="228600" h="82550">
                  <a:moveTo>
                    <a:pt x="228600" y="12192"/>
                  </a:moveTo>
                  <a:lnTo>
                    <a:pt x="222504" y="12192"/>
                  </a:lnTo>
                  <a:lnTo>
                    <a:pt x="214883" y="6096"/>
                  </a:lnTo>
                  <a:lnTo>
                    <a:pt x="228600" y="6096"/>
                  </a:lnTo>
                  <a:lnTo>
                    <a:pt x="228600" y="12192"/>
                  </a:lnTo>
                  <a:close/>
                </a:path>
                <a:path w="228600" h="82550">
                  <a:moveTo>
                    <a:pt x="12192" y="76200"/>
                  </a:moveTo>
                  <a:lnTo>
                    <a:pt x="6096" y="70104"/>
                  </a:lnTo>
                  <a:lnTo>
                    <a:pt x="12192" y="70104"/>
                  </a:lnTo>
                  <a:lnTo>
                    <a:pt x="12192" y="76200"/>
                  </a:lnTo>
                  <a:close/>
                </a:path>
                <a:path w="228600" h="82550">
                  <a:moveTo>
                    <a:pt x="214883" y="76200"/>
                  </a:moveTo>
                  <a:lnTo>
                    <a:pt x="12192" y="76200"/>
                  </a:lnTo>
                  <a:lnTo>
                    <a:pt x="12192" y="70104"/>
                  </a:lnTo>
                  <a:lnTo>
                    <a:pt x="214883" y="70104"/>
                  </a:lnTo>
                  <a:lnTo>
                    <a:pt x="214883" y="76200"/>
                  </a:lnTo>
                  <a:close/>
                </a:path>
                <a:path w="228600" h="82550">
                  <a:moveTo>
                    <a:pt x="228600" y="76200"/>
                  </a:moveTo>
                  <a:lnTo>
                    <a:pt x="214883" y="76200"/>
                  </a:lnTo>
                  <a:lnTo>
                    <a:pt x="222504" y="70104"/>
                  </a:lnTo>
                  <a:lnTo>
                    <a:pt x="228600" y="70104"/>
                  </a:lnTo>
                  <a:lnTo>
                    <a:pt x="2286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3564" y="5330951"/>
              <a:ext cx="216535" cy="68580"/>
            </a:xfrm>
            <a:custGeom>
              <a:avLst/>
              <a:gdLst/>
              <a:ahLst/>
              <a:cxnLst/>
              <a:rect l="l" t="t" r="r" b="b"/>
              <a:pathLst>
                <a:path w="216534" h="68579">
                  <a:moveTo>
                    <a:pt x="216407" y="68580"/>
                  </a:moveTo>
                  <a:lnTo>
                    <a:pt x="0" y="68580"/>
                  </a:lnTo>
                  <a:lnTo>
                    <a:pt x="0" y="0"/>
                  </a:lnTo>
                  <a:lnTo>
                    <a:pt x="216407" y="0"/>
                  </a:lnTo>
                  <a:lnTo>
                    <a:pt x="216407" y="68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77468" y="4466843"/>
              <a:ext cx="443865" cy="939165"/>
            </a:xfrm>
            <a:custGeom>
              <a:avLst/>
              <a:gdLst/>
              <a:ahLst/>
              <a:cxnLst/>
              <a:rect l="l" t="t" r="r" b="b"/>
              <a:pathLst>
                <a:path w="443865" h="939164">
                  <a:moveTo>
                    <a:pt x="228600" y="858012"/>
                  </a:moveTo>
                  <a:lnTo>
                    <a:pt x="214884" y="858012"/>
                  </a:lnTo>
                  <a:lnTo>
                    <a:pt x="214884" y="871728"/>
                  </a:lnTo>
                  <a:lnTo>
                    <a:pt x="214884" y="926592"/>
                  </a:lnTo>
                  <a:lnTo>
                    <a:pt x="12192" y="926592"/>
                  </a:lnTo>
                  <a:lnTo>
                    <a:pt x="12192" y="871728"/>
                  </a:lnTo>
                  <a:lnTo>
                    <a:pt x="214884" y="871728"/>
                  </a:lnTo>
                  <a:lnTo>
                    <a:pt x="214884" y="858012"/>
                  </a:lnTo>
                  <a:lnTo>
                    <a:pt x="0" y="858012"/>
                  </a:lnTo>
                  <a:lnTo>
                    <a:pt x="0" y="938784"/>
                  </a:lnTo>
                  <a:lnTo>
                    <a:pt x="228600" y="938784"/>
                  </a:lnTo>
                  <a:lnTo>
                    <a:pt x="228600" y="932688"/>
                  </a:lnTo>
                  <a:lnTo>
                    <a:pt x="228600" y="926592"/>
                  </a:lnTo>
                  <a:lnTo>
                    <a:pt x="228600" y="871728"/>
                  </a:lnTo>
                  <a:lnTo>
                    <a:pt x="228600" y="864108"/>
                  </a:lnTo>
                  <a:lnTo>
                    <a:pt x="228600" y="858012"/>
                  </a:lnTo>
                  <a:close/>
                </a:path>
                <a:path w="443865" h="939164">
                  <a:moveTo>
                    <a:pt x="443484" y="0"/>
                  </a:moveTo>
                  <a:lnTo>
                    <a:pt x="431292" y="0"/>
                  </a:lnTo>
                  <a:lnTo>
                    <a:pt x="431292" y="12192"/>
                  </a:lnTo>
                  <a:lnTo>
                    <a:pt x="431292" y="304800"/>
                  </a:lnTo>
                  <a:lnTo>
                    <a:pt x="24384" y="304800"/>
                  </a:lnTo>
                  <a:lnTo>
                    <a:pt x="24384" y="12192"/>
                  </a:lnTo>
                  <a:lnTo>
                    <a:pt x="431292" y="12192"/>
                  </a:lnTo>
                  <a:lnTo>
                    <a:pt x="431292" y="0"/>
                  </a:lnTo>
                  <a:lnTo>
                    <a:pt x="12192" y="0"/>
                  </a:lnTo>
                  <a:lnTo>
                    <a:pt x="12192" y="316992"/>
                  </a:lnTo>
                  <a:lnTo>
                    <a:pt x="443484" y="316992"/>
                  </a:lnTo>
                  <a:lnTo>
                    <a:pt x="443484" y="310896"/>
                  </a:lnTo>
                  <a:lnTo>
                    <a:pt x="443484" y="304800"/>
                  </a:lnTo>
                  <a:lnTo>
                    <a:pt x="443484" y="12192"/>
                  </a:lnTo>
                  <a:lnTo>
                    <a:pt x="443484" y="6096"/>
                  </a:lnTo>
                  <a:lnTo>
                    <a:pt x="443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60" y="4390643"/>
              <a:ext cx="216407" cy="8686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95756" y="3886199"/>
              <a:ext cx="394970" cy="218440"/>
            </a:xfrm>
            <a:custGeom>
              <a:avLst/>
              <a:gdLst/>
              <a:ahLst/>
              <a:cxnLst/>
              <a:rect l="l" t="t" r="r" b="b"/>
              <a:pathLst>
                <a:path w="394969" h="218439">
                  <a:moveTo>
                    <a:pt x="327659" y="217932"/>
                  </a:moveTo>
                  <a:lnTo>
                    <a:pt x="65531" y="217932"/>
                  </a:lnTo>
                  <a:lnTo>
                    <a:pt x="39862" y="212836"/>
                  </a:lnTo>
                  <a:lnTo>
                    <a:pt x="19049" y="198882"/>
                  </a:lnTo>
                  <a:lnTo>
                    <a:pt x="5095" y="178070"/>
                  </a:lnTo>
                  <a:lnTo>
                    <a:pt x="0" y="152400"/>
                  </a:lnTo>
                  <a:lnTo>
                    <a:pt x="0" y="0"/>
                  </a:lnTo>
                  <a:lnTo>
                    <a:pt x="394715" y="0"/>
                  </a:lnTo>
                  <a:lnTo>
                    <a:pt x="394715" y="152400"/>
                  </a:lnTo>
                  <a:lnTo>
                    <a:pt x="389381" y="178070"/>
                  </a:lnTo>
                  <a:lnTo>
                    <a:pt x="374903" y="198882"/>
                  </a:lnTo>
                  <a:lnTo>
                    <a:pt x="353567" y="212836"/>
                  </a:lnTo>
                  <a:lnTo>
                    <a:pt x="327659" y="217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89660" y="3886199"/>
              <a:ext cx="407034" cy="224154"/>
            </a:xfrm>
            <a:custGeom>
              <a:avLst/>
              <a:gdLst/>
              <a:ahLst/>
              <a:cxnLst/>
              <a:rect l="l" t="t" r="r" b="b"/>
              <a:pathLst>
                <a:path w="407034" h="224154">
                  <a:moveTo>
                    <a:pt x="341376" y="224028"/>
                  </a:moveTo>
                  <a:lnTo>
                    <a:pt x="64008" y="224028"/>
                  </a:lnTo>
                  <a:lnTo>
                    <a:pt x="57912" y="222504"/>
                  </a:lnTo>
                  <a:lnTo>
                    <a:pt x="50292" y="220980"/>
                  </a:lnTo>
                  <a:lnTo>
                    <a:pt x="12192" y="193548"/>
                  </a:lnTo>
                  <a:lnTo>
                    <a:pt x="0" y="160020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152400"/>
                  </a:lnTo>
                  <a:lnTo>
                    <a:pt x="13716" y="158496"/>
                  </a:lnTo>
                  <a:lnTo>
                    <a:pt x="13716" y="164592"/>
                  </a:lnTo>
                  <a:lnTo>
                    <a:pt x="15240" y="170688"/>
                  </a:lnTo>
                  <a:lnTo>
                    <a:pt x="18288" y="175260"/>
                  </a:lnTo>
                  <a:lnTo>
                    <a:pt x="16764" y="175260"/>
                  </a:lnTo>
                  <a:lnTo>
                    <a:pt x="22860" y="185928"/>
                  </a:lnTo>
                  <a:lnTo>
                    <a:pt x="29209" y="193548"/>
                  </a:lnTo>
                  <a:lnTo>
                    <a:pt x="28956" y="193548"/>
                  </a:lnTo>
                  <a:lnTo>
                    <a:pt x="30480" y="195072"/>
                  </a:lnTo>
                  <a:lnTo>
                    <a:pt x="30734" y="195072"/>
                  </a:lnTo>
                  <a:lnTo>
                    <a:pt x="39624" y="202692"/>
                  </a:lnTo>
                  <a:lnTo>
                    <a:pt x="41148" y="202692"/>
                  </a:lnTo>
                  <a:lnTo>
                    <a:pt x="50292" y="207264"/>
                  </a:lnTo>
                  <a:lnTo>
                    <a:pt x="48768" y="207264"/>
                  </a:lnTo>
                  <a:lnTo>
                    <a:pt x="60960" y="210312"/>
                  </a:lnTo>
                  <a:lnTo>
                    <a:pt x="59436" y="210312"/>
                  </a:lnTo>
                  <a:lnTo>
                    <a:pt x="67056" y="211836"/>
                  </a:lnTo>
                  <a:lnTo>
                    <a:pt x="374904" y="211836"/>
                  </a:lnTo>
                  <a:lnTo>
                    <a:pt x="362712" y="219456"/>
                  </a:lnTo>
                  <a:lnTo>
                    <a:pt x="356616" y="220980"/>
                  </a:lnTo>
                  <a:lnTo>
                    <a:pt x="341376" y="224028"/>
                  </a:lnTo>
                  <a:close/>
                </a:path>
                <a:path w="407034" h="224154">
                  <a:moveTo>
                    <a:pt x="393409" y="195072"/>
                  </a:moveTo>
                  <a:lnTo>
                    <a:pt x="376428" y="195072"/>
                  </a:lnTo>
                  <a:lnTo>
                    <a:pt x="384048" y="185928"/>
                  </a:lnTo>
                  <a:lnTo>
                    <a:pt x="390144" y="175260"/>
                  </a:lnTo>
                  <a:lnTo>
                    <a:pt x="388620" y="175260"/>
                  </a:lnTo>
                  <a:lnTo>
                    <a:pt x="391668" y="170688"/>
                  </a:lnTo>
                  <a:lnTo>
                    <a:pt x="393192" y="164592"/>
                  </a:lnTo>
                  <a:lnTo>
                    <a:pt x="393192" y="0"/>
                  </a:lnTo>
                  <a:lnTo>
                    <a:pt x="406908" y="0"/>
                  </a:lnTo>
                  <a:lnTo>
                    <a:pt x="406908" y="152400"/>
                  </a:lnTo>
                  <a:lnTo>
                    <a:pt x="405384" y="160020"/>
                  </a:lnTo>
                  <a:lnTo>
                    <a:pt x="405384" y="167640"/>
                  </a:lnTo>
                  <a:lnTo>
                    <a:pt x="403860" y="173736"/>
                  </a:lnTo>
                  <a:lnTo>
                    <a:pt x="400812" y="181356"/>
                  </a:lnTo>
                  <a:lnTo>
                    <a:pt x="394716" y="193548"/>
                  </a:lnTo>
                  <a:lnTo>
                    <a:pt x="393409" y="195072"/>
                  </a:lnTo>
                  <a:close/>
                </a:path>
                <a:path w="407034" h="224154">
                  <a:moveTo>
                    <a:pt x="30480" y="195072"/>
                  </a:moveTo>
                  <a:lnTo>
                    <a:pt x="28956" y="193548"/>
                  </a:lnTo>
                  <a:lnTo>
                    <a:pt x="29844" y="194310"/>
                  </a:lnTo>
                  <a:lnTo>
                    <a:pt x="30480" y="195072"/>
                  </a:lnTo>
                  <a:close/>
                </a:path>
                <a:path w="407034" h="224154">
                  <a:moveTo>
                    <a:pt x="29844" y="194310"/>
                  </a:moveTo>
                  <a:lnTo>
                    <a:pt x="28956" y="193548"/>
                  </a:lnTo>
                  <a:lnTo>
                    <a:pt x="29209" y="193548"/>
                  </a:lnTo>
                  <a:lnTo>
                    <a:pt x="29844" y="194310"/>
                  </a:lnTo>
                  <a:close/>
                </a:path>
                <a:path w="407034" h="224154">
                  <a:moveTo>
                    <a:pt x="386878" y="202692"/>
                  </a:moveTo>
                  <a:lnTo>
                    <a:pt x="367284" y="202692"/>
                  </a:lnTo>
                  <a:lnTo>
                    <a:pt x="376428" y="193548"/>
                  </a:lnTo>
                  <a:lnTo>
                    <a:pt x="376428" y="195072"/>
                  </a:lnTo>
                  <a:lnTo>
                    <a:pt x="393409" y="195072"/>
                  </a:lnTo>
                  <a:lnTo>
                    <a:pt x="386878" y="202692"/>
                  </a:lnTo>
                  <a:close/>
                </a:path>
                <a:path w="407034" h="224154">
                  <a:moveTo>
                    <a:pt x="30734" y="195072"/>
                  </a:moveTo>
                  <a:lnTo>
                    <a:pt x="30480" y="195072"/>
                  </a:lnTo>
                  <a:lnTo>
                    <a:pt x="29844" y="194310"/>
                  </a:lnTo>
                  <a:lnTo>
                    <a:pt x="30734" y="195072"/>
                  </a:lnTo>
                  <a:close/>
                </a:path>
                <a:path w="407034" h="224154">
                  <a:moveTo>
                    <a:pt x="41148" y="202692"/>
                  </a:moveTo>
                  <a:lnTo>
                    <a:pt x="39624" y="202692"/>
                  </a:lnTo>
                  <a:lnTo>
                    <a:pt x="38100" y="201168"/>
                  </a:lnTo>
                  <a:lnTo>
                    <a:pt x="41148" y="202692"/>
                  </a:lnTo>
                  <a:close/>
                </a:path>
                <a:path w="407034" h="224154">
                  <a:moveTo>
                    <a:pt x="374904" y="211836"/>
                  </a:moveTo>
                  <a:lnTo>
                    <a:pt x="339852" y="211836"/>
                  </a:lnTo>
                  <a:lnTo>
                    <a:pt x="347472" y="210312"/>
                  </a:lnTo>
                  <a:lnTo>
                    <a:pt x="345948" y="210312"/>
                  </a:lnTo>
                  <a:lnTo>
                    <a:pt x="358139" y="207264"/>
                  </a:lnTo>
                  <a:lnTo>
                    <a:pt x="356616" y="207264"/>
                  </a:lnTo>
                  <a:lnTo>
                    <a:pt x="368808" y="201168"/>
                  </a:lnTo>
                  <a:lnTo>
                    <a:pt x="367284" y="202692"/>
                  </a:lnTo>
                  <a:lnTo>
                    <a:pt x="386878" y="202692"/>
                  </a:lnTo>
                  <a:lnTo>
                    <a:pt x="385572" y="204216"/>
                  </a:lnTo>
                  <a:lnTo>
                    <a:pt x="374904" y="2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spc="-10" i="0">
                <a:latin typeface="Times New Roman"/>
                <a:cs typeface="Times New Roman"/>
              </a:rPr>
              <a:t>Relationships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25" i="0">
                <a:latin typeface="Times New Roman"/>
                <a:cs typeface="Times New Roman"/>
              </a:rPr>
              <a:t>UML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2705" y="2102649"/>
            <a:ext cx="7395845" cy="35007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Association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semantic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classes/instances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objects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359410" indent="-34353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Generalization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relationship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element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 </a:t>
            </a:r>
            <a:r>
              <a:rPr dirty="0" sz="1800" spc="-20">
                <a:latin typeface="Times New Roman"/>
                <a:cs typeface="Times New Roman"/>
              </a:rPr>
              <a:t>that </a:t>
            </a:r>
            <a:r>
              <a:rPr dirty="0" sz="1800">
                <a:latin typeface="Times New Roman"/>
                <a:cs typeface="Times New Roman"/>
              </a:rPr>
              <a:t>specialize</a:t>
            </a:r>
            <a:r>
              <a:rPr dirty="0" sz="1800" spc="-25">
                <a:latin typeface="Times New Roman"/>
                <a:cs typeface="Times New Roman"/>
              </a:rPr>
              <a:t> it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Interface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Mechanism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offered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12700" marR="2252345">
              <a:lnSpc>
                <a:spcPct val="190000"/>
              </a:lnSpc>
            </a:pPr>
            <a:r>
              <a:rPr dirty="0" sz="2000">
                <a:latin typeface="Arial"/>
                <a:cs typeface="Arial"/>
              </a:rPr>
              <a:t>Dependency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element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need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another </a:t>
            </a:r>
            <a:r>
              <a:rPr dirty="0" sz="2000">
                <a:latin typeface="Arial"/>
                <a:cs typeface="Arial"/>
              </a:rPr>
              <a:t>Aggregation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elements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part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another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 </a:t>
            </a:r>
            <a:r>
              <a:rPr dirty="0" sz="2000">
                <a:latin typeface="Arial"/>
                <a:cs typeface="Arial"/>
              </a:rPr>
              <a:t>Navigability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unidirectional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association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69847" y="2273807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12191"/>
                </a:moveTo>
                <a:lnTo>
                  <a:pt x="0" y="12191"/>
                </a:lnTo>
                <a:lnTo>
                  <a:pt x="0" y="0"/>
                </a:lnTo>
                <a:lnTo>
                  <a:pt x="342900" y="0"/>
                </a:lnTo>
                <a:lnTo>
                  <a:pt x="34290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74420" y="2833128"/>
            <a:ext cx="375285" cy="152400"/>
          </a:xfrm>
          <a:custGeom>
            <a:avLst/>
            <a:gdLst/>
            <a:ahLst/>
            <a:cxnLst/>
            <a:rect l="l" t="t" r="r" b="b"/>
            <a:pathLst>
              <a:path w="375284" h="152400">
                <a:moveTo>
                  <a:pt x="374904" y="73152"/>
                </a:moveTo>
                <a:lnTo>
                  <a:pt x="373380" y="71628"/>
                </a:lnTo>
                <a:lnTo>
                  <a:pt x="373380" y="67056"/>
                </a:lnTo>
                <a:lnTo>
                  <a:pt x="370332" y="65532"/>
                </a:lnTo>
                <a:lnTo>
                  <a:pt x="354266" y="57416"/>
                </a:lnTo>
                <a:lnTo>
                  <a:pt x="354266" y="71272"/>
                </a:lnTo>
                <a:lnTo>
                  <a:pt x="243840" y="134924"/>
                </a:lnTo>
                <a:lnTo>
                  <a:pt x="243840" y="16700"/>
                </a:lnTo>
                <a:lnTo>
                  <a:pt x="354266" y="71272"/>
                </a:lnTo>
                <a:lnTo>
                  <a:pt x="354266" y="57416"/>
                </a:lnTo>
                <a:lnTo>
                  <a:pt x="252831" y="6096"/>
                </a:lnTo>
                <a:lnTo>
                  <a:pt x="240792" y="0"/>
                </a:lnTo>
                <a:lnTo>
                  <a:pt x="234696" y="0"/>
                </a:lnTo>
                <a:lnTo>
                  <a:pt x="233172" y="1524"/>
                </a:lnTo>
                <a:lnTo>
                  <a:pt x="231648" y="4572"/>
                </a:lnTo>
                <a:lnTo>
                  <a:pt x="231648" y="74676"/>
                </a:lnTo>
                <a:lnTo>
                  <a:pt x="0" y="74676"/>
                </a:lnTo>
                <a:lnTo>
                  <a:pt x="0" y="86868"/>
                </a:lnTo>
                <a:lnTo>
                  <a:pt x="231648" y="86868"/>
                </a:lnTo>
                <a:lnTo>
                  <a:pt x="231648" y="147828"/>
                </a:lnTo>
                <a:lnTo>
                  <a:pt x="236220" y="152400"/>
                </a:lnTo>
                <a:lnTo>
                  <a:pt x="239268" y="152400"/>
                </a:lnTo>
                <a:lnTo>
                  <a:pt x="240792" y="150876"/>
                </a:lnTo>
                <a:lnTo>
                  <a:pt x="248716" y="146304"/>
                </a:lnTo>
                <a:lnTo>
                  <a:pt x="370332" y="76200"/>
                </a:lnTo>
                <a:lnTo>
                  <a:pt x="373380" y="76200"/>
                </a:lnTo>
                <a:lnTo>
                  <a:pt x="374904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57656" y="3671315"/>
            <a:ext cx="398145" cy="165100"/>
          </a:xfrm>
          <a:custGeom>
            <a:avLst/>
            <a:gdLst/>
            <a:ahLst/>
            <a:cxnLst/>
            <a:rect l="l" t="t" r="r" b="b"/>
            <a:pathLst>
              <a:path w="398144" h="165100">
                <a:moveTo>
                  <a:pt x="205740" y="76212"/>
                </a:moveTo>
                <a:lnTo>
                  <a:pt x="0" y="76212"/>
                </a:lnTo>
                <a:lnTo>
                  <a:pt x="0" y="88404"/>
                </a:lnTo>
                <a:lnTo>
                  <a:pt x="205740" y="88404"/>
                </a:lnTo>
                <a:lnTo>
                  <a:pt x="205740" y="76212"/>
                </a:lnTo>
                <a:close/>
              </a:path>
              <a:path w="398144" h="165100">
                <a:moveTo>
                  <a:pt x="397751" y="82296"/>
                </a:moveTo>
                <a:lnTo>
                  <a:pt x="396240" y="73152"/>
                </a:lnTo>
                <a:lnTo>
                  <a:pt x="393192" y="57912"/>
                </a:lnTo>
                <a:lnTo>
                  <a:pt x="390131" y="50292"/>
                </a:lnTo>
                <a:lnTo>
                  <a:pt x="384035" y="40132"/>
                </a:lnTo>
                <a:lnTo>
                  <a:pt x="384035" y="76200"/>
                </a:lnTo>
                <a:lnTo>
                  <a:pt x="384035" y="89916"/>
                </a:lnTo>
                <a:lnTo>
                  <a:pt x="382511" y="96012"/>
                </a:lnTo>
                <a:lnTo>
                  <a:pt x="380987" y="103632"/>
                </a:lnTo>
                <a:lnTo>
                  <a:pt x="374904" y="115824"/>
                </a:lnTo>
                <a:lnTo>
                  <a:pt x="342887" y="143256"/>
                </a:lnTo>
                <a:lnTo>
                  <a:pt x="312407" y="152400"/>
                </a:lnTo>
                <a:lnTo>
                  <a:pt x="295643" y="152400"/>
                </a:lnTo>
                <a:lnTo>
                  <a:pt x="259067" y="140208"/>
                </a:lnTo>
                <a:lnTo>
                  <a:pt x="227063" y="102108"/>
                </a:lnTo>
                <a:lnTo>
                  <a:pt x="224015" y="88392"/>
                </a:lnTo>
                <a:lnTo>
                  <a:pt x="224015" y="74676"/>
                </a:lnTo>
                <a:lnTo>
                  <a:pt x="225539" y="68580"/>
                </a:lnTo>
                <a:lnTo>
                  <a:pt x="228587" y="60960"/>
                </a:lnTo>
                <a:lnTo>
                  <a:pt x="230111" y="54864"/>
                </a:lnTo>
                <a:lnTo>
                  <a:pt x="259067" y="24384"/>
                </a:lnTo>
                <a:lnTo>
                  <a:pt x="266687" y="21336"/>
                </a:lnTo>
                <a:lnTo>
                  <a:pt x="272783" y="18288"/>
                </a:lnTo>
                <a:lnTo>
                  <a:pt x="280403" y="15240"/>
                </a:lnTo>
                <a:lnTo>
                  <a:pt x="295643" y="12192"/>
                </a:lnTo>
                <a:lnTo>
                  <a:pt x="312407" y="12192"/>
                </a:lnTo>
                <a:lnTo>
                  <a:pt x="321551" y="13716"/>
                </a:lnTo>
                <a:lnTo>
                  <a:pt x="329171" y="15240"/>
                </a:lnTo>
                <a:lnTo>
                  <a:pt x="336791" y="18288"/>
                </a:lnTo>
                <a:lnTo>
                  <a:pt x="342887" y="21336"/>
                </a:lnTo>
                <a:lnTo>
                  <a:pt x="350507" y="24384"/>
                </a:lnTo>
                <a:lnTo>
                  <a:pt x="361175" y="33528"/>
                </a:lnTo>
                <a:lnTo>
                  <a:pt x="367271" y="38100"/>
                </a:lnTo>
                <a:lnTo>
                  <a:pt x="371843" y="44196"/>
                </a:lnTo>
                <a:lnTo>
                  <a:pt x="380987" y="62484"/>
                </a:lnTo>
                <a:lnTo>
                  <a:pt x="382511" y="68580"/>
                </a:lnTo>
                <a:lnTo>
                  <a:pt x="384035" y="76200"/>
                </a:lnTo>
                <a:lnTo>
                  <a:pt x="384035" y="40132"/>
                </a:lnTo>
                <a:lnTo>
                  <a:pt x="380987" y="35052"/>
                </a:lnTo>
                <a:lnTo>
                  <a:pt x="368795" y="22860"/>
                </a:lnTo>
                <a:lnTo>
                  <a:pt x="355079" y="13716"/>
                </a:lnTo>
                <a:lnTo>
                  <a:pt x="352539" y="12192"/>
                </a:lnTo>
                <a:lnTo>
                  <a:pt x="347459" y="9144"/>
                </a:lnTo>
                <a:lnTo>
                  <a:pt x="332219" y="3048"/>
                </a:lnTo>
                <a:lnTo>
                  <a:pt x="313931" y="0"/>
                </a:lnTo>
                <a:lnTo>
                  <a:pt x="294119" y="0"/>
                </a:lnTo>
                <a:lnTo>
                  <a:pt x="252971" y="13716"/>
                </a:lnTo>
                <a:lnTo>
                  <a:pt x="239255" y="24384"/>
                </a:lnTo>
                <a:lnTo>
                  <a:pt x="233159" y="28956"/>
                </a:lnTo>
                <a:lnTo>
                  <a:pt x="227063" y="36576"/>
                </a:lnTo>
                <a:lnTo>
                  <a:pt x="222491" y="42672"/>
                </a:lnTo>
                <a:lnTo>
                  <a:pt x="213347" y="65532"/>
                </a:lnTo>
                <a:lnTo>
                  <a:pt x="211823" y="74676"/>
                </a:lnTo>
                <a:lnTo>
                  <a:pt x="211823" y="91440"/>
                </a:lnTo>
                <a:lnTo>
                  <a:pt x="227063" y="129540"/>
                </a:lnTo>
                <a:lnTo>
                  <a:pt x="239255" y="140208"/>
                </a:lnTo>
                <a:lnTo>
                  <a:pt x="239255" y="141732"/>
                </a:lnTo>
                <a:lnTo>
                  <a:pt x="277355" y="161544"/>
                </a:lnTo>
                <a:lnTo>
                  <a:pt x="295643" y="164592"/>
                </a:lnTo>
                <a:lnTo>
                  <a:pt x="313931" y="164592"/>
                </a:lnTo>
                <a:lnTo>
                  <a:pt x="332219" y="161544"/>
                </a:lnTo>
                <a:lnTo>
                  <a:pt x="339839" y="158496"/>
                </a:lnTo>
                <a:lnTo>
                  <a:pt x="348983" y="155448"/>
                </a:lnTo>
                <a:lnTo>
                  <a:pt x="354063" y="152400"/>
                </a:lnTo>
                <a:lnTo>
                  <a:pt x="356603" y="150876"/>
                </a:lnTo>
                <a:lnTo>
                  <a:pt x="368795" y="141732"/>
                </a:lnTo>
                <a:lnTo>
                  <a:pt x="393192" y="106680"/>
                </a:lnTo>
                <a:lnTo>
                  <a:pt x="396240" y="89916"/>
                </a:lnTo>
                <a:lnTo>
                  <a:pt x="397751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02705" y="5851673"/>
            <a:ext cx="710310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Multiplicity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(+)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integer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allowable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cardinalities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91183" y="4235196"/>
            <a:ext cx="342900" cy="104139"/>
          </a:xfrm>
          <a:custGeom>
            <a:avLst/>
            <a:gdLst/>
            <a:ahLst/>
            <a:cxnLst/>
            <a:rect l="l" t="t" r="r" b="b"/>
            <a:pathLst>
              <a:path w="342900" h="104139">
                <a:moveTo>
                  <a:pt x="50292" y="57912"/>
                </a:moveTo>
                <a:lnTo>
                  <a:pt x="0" y="57912"/>
                </a:lnTo>
                <a:lnTo>
                  <a:pt x="0" y="45720"/>
                </a:lnTo>
                <a:lnTo>
                  <a:pt x="50292" y="45720"/>
                </a:lnTo>
                <a:lnTo>
                  <a:pt x="50292" y="57912"/>
                </a:lnTo>
                <a:close/>
              </a:path>
              <a:path w="342900" h="104139">
                <a:moveTo>
                  <a:pt x="140208" y="57912"/>
                </a:moveTo>
                <a:lnTo>
                  <a:pt x="88392" y="57912"/>
                </a:lnTo>
                <a:lnTo>
                  <a:pt x="88392" y="45720"/>
                </a:lnTo>
                <a:lnTo>
                  <a:pt x="140208" y="45720"/>
                </a:lnTo>
                <a:lnTo>
                  <a:pt x="140208" y="57912"/>
                </a:lnTo>
                <a:close/>
              </a:path>
              <a:path w="342900" h="104139">
                <a:moveTo>
                  <a:pt x="228600" y="57912"/>
                </a:moveTo>
                <a:lnTo>
                  <a:pt x="178307" y="57912"/>
                </a:lnTo>
                <a:lnTo>
                  <a:pt x="178307" y="45720"/>
                </a:lnTo>
                <a:lnTo>
                  <a:pt x="228600" y="45720"/>
                </a:lnTo>
                <a:lnTo>
                  <a:pt x="228600" y="57912"/>
                </a:lnTo>
                <a:close/>
              </a:path>
              <a:path w="342900" h="104139">
                <a:moveTo>
                  <a:pt x="316991" y="51511"/>
                </a:moveTo>
                <a:lnTo>
                  <a:pt x="251460" y="12192"/>
                </a:lnTo>
                <a:lnTo>
                  <a:pt x="248412" y="10668"/>
                </a:lnTo>
                <a:lnTo>
                  <a:pt x="246888" y="7620"/>
                </a:lnTo>
                <a:lnTo>
                  <a:pt x="249936" y="1524"/>
                </a:lnTo>
                <a:lnTo>
                  <a:pt x="254507" y="0"/>
                </a:lnTo>
                <a:lnTo>
                  <a:pt x="257556" y="1524"/>
                </a:lnTo>
                <a:lnTo>
                  <a:pt x="332555" y="45720"/>
                </a:lnTo>
                <a:lnTo>
                  <a:pt x="316991" y="45720"/>
                </a:lnTo>
                <a:lnTo>
                  <a:pt x="316991" y="51511"/>
                </a:lnTo>
                <a:close/>
              </a:path>
              <a:path w="342900" h="104139">
                <a:moveTo>
                  <a:pt x="307340" y="57912"/>
                </a:moveTo>
                <a:lnTo>
                  <a:pt x="266700" y="57912"/>
                </a:lnTo>
                <a:lnTo>
                  <a:pt x="266700" y="45720"/>
                </a:lnTo>
                <a:lnTo>
                  <a:pt x="307340" y="45720"/>
                </a:lnTo>
                <a:lnTo>
                  <a:pt x="316991" y="51511"/>
                </a:lnTo>
                <a:lnTo>
                  <a:pt x="316991" y="52120"/>
                </a:lnTo>
                <a:lnTo>
                  <a:pt x="307340" y="57912"/>
                </a:lnTo>
                <a:close/>
              </a:path>
              <a:path w="342900" h="104139">
                <a:moveTo>
                  <a:pt x="317500" y="51816"/>
                </a:moveTo>
                <a:lnTo>
                  <a:pt x="316991" y="51511"/>
                </a:lnTo>
                <a:lnTo>
                  <a:pt x="316991" y="45720"/>
                </a:lnTo>
                <a:lnTo>
                  <a:pt x="327660" y="45720"/>
                </a:lnTo>
                <a:lnTo>
                  <a:pt x="317500" y="51816"/>
                </a:lnTo>
                <a:close/>
              </a:path>
              <a:path w="342900" h="104139">
                <a:moveTo>
                  <a:pt x="327660" y="57912"/>
                </a:moveTo>
                <a:lnTo>
                  <a:pt x="317500" y="51816"/>
                </a:lnTo>
                <a:lnTo>
                  <a:pt x="327660" y="45720"/>
                </a:lnTo>
                <a:lnTo>
                  <a:pt x="327660" y="57912"/>
                </a:lnTo>
                <a:close/>
              </a:path>
              <a:path w="342900" h="104139">
                <a:moveTo>
                  <a:pt x="332555" y="57912"/>
                </a:moveTo>
                <a:lnTo>
                  <a:pt x="327660" y="57912"/>
                </a:lnTo>
                <a:lnTo>
                  <a:pt x="327660" y="45720"/>
                </a:lnTo>
                <a:lnTo>
                  <a:pt x="332555" y="45720"/>
                </a:lnTo>
                <a:lnTo>
                  <a:pt x="342900" y="51816"/>
                </a:lnTo>
                <a:lnTo>
                  <a:pt x="332555" y="57912"/>
                </a:lnTo>
                <a:close/>
              </a:path>
              <a:path w="342900" h="104139">
                <a:moveTo>
                  <a:pt x="327660" y="57912"/>
                </a:moveTo>
                <a:lnTo>
                  <a:pt x="316991" y="57912"/>
                </a:lnTo>
                <a:lnTo>
                  <a:pt x="316991" y="52120"/>
                </a:lnTo>
                <a:lnTo>
                  <a:pt x="317500" y="51816"/>
                </a:lnTo>
                <a:lnTo>
                  <a:pt x="327660" y="57912"/>
                </a:lnTo>
                <a:close/>
              </a:path>
              <a:path w="342900" h="104139">
                <a:moveTo>
                  <a:pt x="254507" y="103632"/>
                </a:moveTo>
                <a:lnTo>
                  <a:pt x="249936" y="102108"/>
                </a:lnTo>
                <a:lnTo>
                  <a:pt x="246888" y="96012"/>
                </a:lnTo>
                <a:lnTo>
                  <a:pt x="248412" y="92964"/>
                </a:lnTo>
                <a:lnTo>
                  <a:pt x="251460" y="91440"/>
                </a:lnTo>
                <a:lnTo>
                  <a:pt x="316991" y="52120"/>
                </a:lnTo>
                <a:lnTo>
                  <a:pt x="316991" y="57912"/>
                </a:lnTo>
                <a:lnTo>
                  <a:pt x="332555" y="57912"/>
                </a:lnTo>
                <a:lnTo>
                  <a:pt x="257556" y="102108"/>
                </a:lnTo>
                <a:lnTo>
                  <a:pt x="254507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98804" y="5378196"/>
            <a:ext cx="342900" cy="104139"/>
          </a:xfrm>
          <a:custGeom>
            <a:avLst/>
            <a:gdLst/>
            <a:ahLst/>
            <a:cxnLst/>
            <a:rect l="l" t="t" r="r" b="b"/>
            <a:pathLst>
              <a:path w="342900" h="104139">
                <a:moveTo>
                  <a:pt x="317500" y="51816"/>
                </a:moveTo>
                <a:lnTo>
                  <a:pt x="251460" y="12192"/>
                </a:lnTo>
                <a:lnTo>
                  <a:pt x="248412" y="10668"/>
                </a:lnTo>
                <a:lnTo>
                  <a:pt x="246888" y="7620"/>
                </a:lnTo>
                <a:lnTo>
                  <a:pt x="248412" y="4572"/>
                </a:lnTo>
                <a:lnTo>
                  <a:pt x="251460" y="1524"/>
                </a:lnTo>
                <a:lnTo>
                  <a:pt x="254507" y="0"/>
                </a:lnTo>
                <a:lnTo>
                  <a:pt x="257556" y="1524"/>
                </a:lnTo>
                <a:lnTo>
                  <a:pt x="332555" y="45720"/>
                </a:lnTo>
                <a:lnTo>
                  <a:pt x="327660" y="45720"/>
                </a:lnTo>
                <a:lnTo>
                  <a:pt x="317500" y="51816"/>
                </a:lnTo>
                <a:close/>
              </a:path>
              <a:path w="342900" h="104139">
                <a:moveTo>
                  <a:pt x="307340" y="57912"/>
                </a:moveTo>
                <a:lnTo>
                  <a:pt x="0" y="57912"/>
                </a:lnTo>
                <a:lnTo>
                  <a:pt x="0" y="45720"/>
                </a:lnTo>
                <a:lnTo>
                  <a:pt x="307340" y="45720"/>
                </a:lnTo>
                <a:lnTo>
                  <a:pt x="317500" y="51816"/>
                </a:lnTo>
                <a:lnTo>
                  <a:pt x="307340" y="57912"/>
                </a:lnTo>
                <a:close/>
              </a:path>
              <a:path w="342900" h="104139">
                <a:moveTo>
                  <a:pt x="327660" y="57912"/>
                </a:moveTo>
                <a:lnTo>
                  <a:pt x="317500" y="51816"/>
                </a:lnTo>
                <a:lnTo>
                  <a:pt x="327660" y="45720"/>
                </a:lnTo>
                <a:lnTo>
                  <a:pt x="327660" y="57912"/>
                </a:lnTo>
                <a:close/>
              </a:path>
              <a:path w="342900" h="104139">
                <a:moveTo>
                  <a:pt x="330708" y="57912"/>
                </a:moveTo>
                <a:lnTo>
                  <a:pt x="327660" y="57912"/>
                </a:lnTo>
                <a:lnTo>
                  <a:pt x="327660" y="45720"/>
                </a:lnTo>
                <a:lnTo>
                  <a:pt x="330708" y="45720"/>
                </a:lnTo>
                <a:lnTo>
                  <a:pt x="330708" y="57912"/>
                </a:lnTo>
                <a:close/>
              </a:path>
              <a:path w="342900" h="104139">
                <a:moveTo>
                  <a:pt x="332555" y="57912"/>
                </a:moveTo>
                <a:lnTo>
                  <a:pt x="330708" y="57912"/>
                </a:lnTo>
                <a:lnTo>
                  <a:pt x="330708" y="45720"/>
                </a:lnTo>
                <a:lnTo>
                  <a:pt x="332555" y="45720"/>
                </a:lnTo>
                <a:lnTo>
                  <a:pt x="342900" y="51816"/>
                </a:lnTo>
                <a:lnTo>
                  <a:pt x="332555" y="57912"/>
                </a:lnTo>
                <a:close/>
              </a:path>
              <a:path w="342900" h="104139">
                <a:moveTo>
                  <a:pt x="254507" y="103632"/>
                </a:moveTo>
                <a:lnTo>
                  <a:pt x="251460" y="102108"/>
                </a:lnTo>
                <a:lnTo>
                  <a:pt x="248412" y="99060"/>
                </a:lnTo>
                <a:lnTo>
                  <a:pt x="246888" y="96012"/>
                </a:lnTo>
                <a:lnTo>
                  <a:pt x="248412" y="92964"/>
                </a:lnTo>
                <a:lnTo>
                  <a:pt x="251460" y="91440"/>
                </a:lnTo>
                <a:lnTo>
                  <a:pt x="317500" y="51816"/>
                </a:lnTo>
                <a:lnTo>
                  <a:pt x="327660" y="57912"/>
                </a:lnTo>
                <a:lnTo>
                  <a:pt x="332555" y="57912"/>
                </a:lnTo>
                <a:lnTo>
                  <a:pt x="257556" y="102108"/>
                </a:lnTo>
                <a:lnTo>
                  <a:pt x="254507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45520" y="5914124"/>
            <a:ext cx="2933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Times New Roman"/>
                <a:cs typeface="Times New Roman"/>
              </a:rPr>
              <a:t>0..*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60704" y="4814328"/>
            <a:ext cx="445134" cy="143510"/>
          </a:xfrm>
          <a:custGeom>
            <a:avLst/>
            <a:gdLst/>
            <a:ahLst/>
            <a:cxnLst/>
            <a:rect l="l" t="t" r="r" b="b"/>
            <a:pathLst>
              <a:path w="445134" h="143510">
                <a:moveTo>
                  <a:pt x="205740" y="73139"/>
                </a:moveTo>
                <a:lnTo>
                  <a:pt x="0" y="73139"/>
                </a:lnTo>
                <a:lnTo>
                  <a:pt x="0" y="85344"/>
                </a:lnTo>
                <a:lnTo>
                  <a:pt x="205740" y="85344"/>
                </a:lnTo>
                <a:lnTo>
                  <a:pt x="205740" y="73139"/>
                </a:lnTo>
                <a:close/>
              </a:path>
              <a:path w="445134" h="143510">
                <a:moveTo>
                  <a:pt x="445008" y="64008"/>
                </a:moveTo>
                <a:lnTo>
                  <a:pt x="443484" y="60960"/>
                </a:lnTo>
                <a:lnTo>
                  <a:pt x="441960" y="60960"/>
                </a:lnTo>
                <a:lnTo>
                  <a:pt x="426669" y="52476"/>
                </a:lnTo>
                <a:lnTo>
                  <a:pt x="426669" y="66636"/>
                </a:lnTo>
                <a:lnTo>
                  <a:pt x="342265" y="129260"/>
                </a:lnTo>
                <a:lnTo>
                  <a:pt x="245910" y="82296"/>
                </a:lnTo>
                <a:lnTo>
                  <a:pt x="233375" y="76187"/>
                </a:lnTo>
                <a:lnTo>
                  <a:pt x="240360" y="71628"/>
                </a:lnTo>
                <a:lnTo>
                  <a:pt x="329018" y="13754"/>
                </a:lnTo>
                <a:lnTo>
                  <a:pt x="426669" y="66636"/>
                </a:lnTo>
                <a:lnTo>
                  <a:pt x="426669" y="52476"/>
                </a:lnTo>
                <a:lnTo>
                  <a:pt x="351434" y="10668"/>
                </a:lnTo>
                <a:lnTo>
                  <a:pt x="332232" y="0"/>
                </a:lnTo>
                <a:lnTo>
                  <a:pt x="326136" y="0"/>
                </a:lnTo>
                <a:lnTo>
                  <a:pt x="217932" y="71628"/>
                </a:lnTo>
                <a:lnTo>
                  <a:pt x="216408" y="73152"/>
                </a:lnTo>
                <a:lnTo>
                  <a:pt x="214884" y="76187"/>
                </a:lnTo>
                <a:lnTo>
                  <a:pt x="214884" y="80772"/>
                </a:lnTo>
                <a:lnTo>
                  <a:pt x="217932" y="83820"/>
                </a:lnTo>
                <a:lnTo>
                  <a:pt x="339852" y="141732"/>
                </a:lnTo>
                <a:lnTo>
                  <a:pt x="342900" y="143256"/>
                </a:lnTo>
                <a:lnTo>
                  <a:pt x="344424" y="143256"/>
                </a:lnTo>
                <a:lnTo>
                  <a:pt x="347472" y="141732"/>
                </a:lnTo>
                <a:lnTo>
                  <a:pt x="361848" y="131064"/>
                </a:lnTo>
                <a:lnTo>
                  <a:pt x="441960" y="71628"/>
                </a:lnTo>
                <a:lnTo>
                  <a:pt x="443484" y="70104"/>
                </a:lnTo>
                <a:lnTo>
                  <a:pt x="445008" y="67056"/>
                </a:lnTo>
                <a:lnTo>
                  <a:pt x="445008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Diagrams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25" i="0">
                <a:latin typeface="Times New Roman"/>
                <a:cs typeface="Times New Roman"/>
              </a:rPr>
              <a:t>UML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945" y="1808451"/>
            <a:ext cx="6541134" cy="4914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085"/>
              </a:lnSpc>
              <a:spcBef>
                <a:spcPts val="100"/>
              </a:spcBef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external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view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Composite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structural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parts,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ports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interfaces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Class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class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hierarchy 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static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relationships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among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spatial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Sequence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among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temporal</a:t>
            </a:r>
            <a:r>
              <a:rPr dirty="0" sz="1600" spc="-10">
                <a:latin typeface="Times New Roman"/>
                <a:cs typeface="Times New Roman"/>
              </a:rPr>
              <a:t> order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Statechart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conditions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cause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changes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Activity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activity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flows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algorithms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controls 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cases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Component Diagram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implementation components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their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dependencies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2065"/>
              </a:lnSpc>
              <a:buClr>
                <a:srgbClr val="333399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Deployment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Diagram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(UML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1.x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2.x)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1845"/>
              </a:lnSpc>
            </a:pPr>
            <a:r>
              <a:rPr dirty="0" sz="1600">
                <a:latin typeface="Times New Roman"/>
                <a:cs typeface="Times New Roman"/>
              </a:rPr>
              <a:t>shows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placement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nodes,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networking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distribution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600" i="1">
                <a:solidFill>
                  <a:srgbClr val="001F60"/>
                </a:solidFill>
                <a:latin typeface="Times New Roman"/>
                <a:cs typeface="Times New Roman"/>
              </a:rPr>
              <a:t>Get</a:t>
            </a:r>
            <a:r>
              <a:rPr dirty="0" sz="1600" spc="-4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1F60"/>
                </a:solidFill>
                <a:latin typeface="Times New Roman"/>
                <a:cs typeface="Times New Roman"/>
              </a:rPr>
              <a:t>more</a:t>
            </a:r>
            <a:r>
              <a:rPr dirty="0" sz="1600" spc="-4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1F60"/>
                </a:solidFill>
                <a:latin typeface="Times New Roman"/>
                <a:cs typeface="Times New Roman"/>
              </a:rPr>
              <a:t>information</a:t>
            </a:r>
            <a:r>
              <a:rPr dirty="0" sz="1600" spc="-15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1F60"/>
                </a:solidFill>
                <a:latin typeface="Times New Roman"/>
                <a:cs typeface="Times New Roman"/>
              </a:rPr>
              <a:t>about</a:t>
            </a:r>
            <a:r>
              <a:rPr dirty="0" sz="1600" spc="-6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1F60"/>
                </a:solidFill>
                <a:latin typeface="Times New Roman"/>
                <a:cs typeface="Times New Roman"/>
              </a:rPr>
              <a:t>UML:</a:t>
            </a:r>
            <a:r>
              <a:rPr dirty="0" sz="1600" spc="-20" i="1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001F60"/>
                </a:solidFill>
                <a:latin typeface="Times New Roman"/>
                <a:cs typeface="Times New Roman"/>
                <a:hlinkClick r:id="rId2"/>
              </a:rPr>
              <a:t>www.omg.org/uml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Common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Mechanisms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in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25" i="0">
                <a:latin typeface="Times New Roman"/>
                <a:cs typeface="Times New Roman"/>
              </a:rPr>
              <a:t>UML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8631" y="1805453"/>
            <a:ext cx="6648450" cy="489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095" indent="-494030">
              <a:lnSpc>
                <a:spcPts val="2785"/>
              </a:lnSpc>
              <a:spcBef>
                <a:spcPts val="10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506095" algn="l"/>
                <a:tab pos="506730" algn="l"/>
              </a:tabLst>
            </a:pPr>
            <a:r>
              <a:rPr dirty="0" sz="2400" spc="-10">
                <a:latin typeface="Arial"/>
                <a:cs typeface="Arial"/>
              </a:rPr>
              <a:t>Specifications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textual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description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 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</a:t>
            </a:r>
            <a:endParaRPr sz="18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90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506095" algn="l"/>
                <a:tab pos="506730" algn="l"/>
              </a:tabLst>
            </a:pPr>
            <a:r>
              <a:rPr dirty="0" sz="2400" spc="-10">
                <a:latin typeface="Arial"/>
                <a:cs typeface="Arial"/>
              </a:rPr>
              <a:t>Adornments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rendered as graphical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attachment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basic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symbols</a:t>
            </a:r>
            <a:endParaRPr sz="18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905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506095" algn="l"/>
                <a:tab pos="506730" algn="l"/>
              </a:tabLst>
            </a:pPr>
            <a:r>
              <a:rPr dirty="0" sz="2400" spc="-10">
                <a:latin typeface="Arial"/>
                <a:cs typeface="Arial"/>
              </a:rPr>
              <a:t>Notes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Arbitrary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text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comments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attached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90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506095" algn="l"/>
                <a:tab pos="506730" algn="l"/>
              </a:tabLst>
            </a:pPr>
            <a:r>
              <a:rPr dirty="0" sz="2400" spc="-1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Textual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specifications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conditions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relationships</a:t>
            </a:r>
            <a:endParaRPr sz="18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90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506095" algn="l"/>
                <a:tab pos="506730" algn="l"/>
              </a:tabLst>
            </a:pPr>
            <a:r>
              <a:rPr dirty="0" sz="2400" spc="-10">
                <a:latin typeface="Arial"/>
                <a:cs typeface="Arial"/>
              </a:rPr>
              <a:t>Stereotypes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ts val="1939"/>
              </a:lnSpc>
              <a:spcBef>
                <a:spcPts val="570"/>
              </a:spcBef>
            </a:pPr>
            <a:r>
              <a:rPr dirty="0" sz="1800">
                <a:latin typeface="Times New Roman"/>
                <a:cs typeface="Times New Roman"/>
              </a:rPr>
              <a:t>Creation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kind 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adapted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10">
                <a:latin typeface="Times New Roman"/>
                <a:cs typeface="Times New Roman"/>
              </a:rPr>
              <a:t>existing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</a:t>
            </a:r>
            <a:endParaRPr sz="1800">
              <a:latin typeface="Times New Roman"/>
              <a:cs typeface="Times New Roman"/>
            </a:endParaRPr>
          </a:p>
          <a:p>
            <a:pPr marL="506095" indent="-494030">
              <a:lnSpc>
                <a:spcPct val="100000"/>
              </a:lnSpc>
              <a:spcBef>
                <a:spcPts val="88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506095" algn="l"/>
                <a:tab pos="506730" algn="l"/>
              </a:tabLst>
            </a:pPr>
            <a:r>
              <a:rPr dirty="0" sz="2400" spc="-10">
                <a:latin typeface="Arial"/>
                <a:cs typeface="Arial"/>
              </a:rPr>
              <a:t>Properties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dirty="0" sz="1800" spc="-10">
                <a:latin typeface="Times New Roman"/>
                <a:cs typeface="Times New Roman"/>
              </a:rPr>
              <a:t>Tag-</a:t>
            </a:r>
            <a:r>
              <a:rPr dirty="0" sz="1800">
                <a:latin typeface="Times New Roman"/>
                <a:cs typeface="Times New Roman"/>
              </a:rPr>
              <a:t>value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pairs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attach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arbitrary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316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Use</a:t>
            </a:r>
            <a:r>
              <a:rPr dirty="0" sz="2400" spc="-2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UML to</a:t>
            </a:r>
            <a:r>
              <a:rPr dirty="0" sz="2400" spc="-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Model</a:t>
            </a:r>
            <a:r>
              <a:rPr dirty="0" sz="2400" spc="-2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Applications</a:t>
            </a:r>
            <a:r>
              <a:rPr dirty="0" sz="2400" spc="-3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Analysis</a:t>
            </a:r>
            <a:r>
              <a:rPr dirty="0" sz="2400" spc="-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and</a:t>
            </a:r>
            <a:r>
              <a:rPr dirty="0" sz="2400" spc="5" i="0">
                <a:latin typeface="Times New Roman"/>
                <a:cs typeface="Times New Roman"/>
              </a:rPr>
              <a:t> </a:t>
            </a:r>
            <a:r>
              <a:rPr dirty="0" sz="2400" spc="-10" i="0">
                <a:latin typeface="Times New Roman"/>
                <a:cs typeface="Times New Roman"/>
              </a:rPr>
              <a:t>Designs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05256" y="3008375"/>
            <a:ext cx="8220709" cy="878205"/>
            <a:chOff x="905256" y="3008375"/>
            <a:chExt cx="8220709" cy="878205"/>
          </a:xfrm>
        </p:grpSpPr>
        <p:sp>
          <p:nvSpPr>
            <p:cNvPr id="4" name="object 4" descr=""/>
            <p:cNvSpPr/>
            <p:nvPr/>
          </p:nvSpPr>
          <p:spPr>
            <a:xfrm>
              <a:off x="6286500" y="3838968"/>
              <a:ext cx="2839720" cy="47625"/>
            </a:xfrm>
            <a:custGeom>
              <a:avLst/>
              <a:gdLst/>
              <a:ahLst/>
              <a:cxnLst/>
              <a:rect l="l" t="t" r="r" b="b"/>
              <a:pathLst>
                <a:path w="2839720" h="47625">
                  <a:moveTo>
                    <a:pt x="1362456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362456" y="47244"/>
                  </a:lnTo>
                  <a:lnTo>
                    <a:pt x="1362456" y="0"/>
                  </a:lnTo>
                  <a:close/>
                </a:path>
                <a:path w="2839720" h="47625">
                  <a:moveTo>
                    <a:pt x="2839212" y="0"/>
                  </a:moveTo>
                  <a:lnTo>
                    <a:pt x="1514856" y="0"/>
                  </a:lnTo>
                  <a:lnTo>
                    <a:pt x="1514856" y="47244"/>
                  </a:lnTo>
                  <a:lnTo>
                    <a:pt x="2839212" y="47244"/>
                  </a:lnTo>
                  <a:lnTo>
                    <a:pt x="2839212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1436" y="3732275"/>
              <a:ext cx="101253" cy="1539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84504" y="3116580"/>
              <a:ext cx="489584" cy="769620"/>
            </a:xfrm>
            <a:custGeom>
              <a:avLst/>
              <a:gdLst/>
              <a:ahLst/>
              <a:cxnLst/>
              <a:rect l="l" t="t" r="r" b="b"/>
              <a:pathLst>
                <a:path w="489584" h="769620">
                  <a:moveTo>
                    <a:pt x="489203" y="769619"/>
                  </a:moveTo>
                  <a:lnTo>
                    <a:pt x="0" y="769619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7696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6884" y="3108960"/>
              <a:ext cx="502920" cy="777240"/>
            </a:xfrm>
            <a:custGeom>
              <a:avLst/>
              <a:gdLst/>
              <a:ahLst/>
              <a:cxnLst/>
              <a:rect l="l" t="t" r="r" b="b"/>
              <a:pathLst>
                <a:path w="502919" h="777239">
                  <a:moveTo>
                    <a:pt x="13715" y="777240"/>
                  </a:moveTo>
                  <a:lnTo>
                    <a:pt x="0" y="77724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7619"/>
                  </a:lnTo>
                  <a:lnTo>
                    <a:pt x="13715" y="7619"/>
                  </a:lnTo>
                  <a:lnTo>
                    <a:pt x="7619" y="13715"/>
                  </a:lnTo>
                  <a:lnTo>
                    <a:pt x="13715" y="13715"/>
                  </a:lnTo>
                  <a:lnTo>
                    <a:pt x="13715" y="777240"/>
                  </a:lnTo>
                  <a:close/>
                </a:path>
                <a:path w="502919" h="777239">
                  <a:moveTo>
                    <a:pt x="13715" y="13715"/>
                  </a:moveTo>
                  <a:lnTo>
                    <a:pt x="7619" y="13715"/>
                  </a:lnTo>
                  <a:lnTo>
                    <a:pt x="13715" y="7619"/>
                  </a:lnTo>
                  <a:lnTo>
                    <a:pt x="13715" y="13715"/>
                  </a:lnTo>
                  <a:close/>
                </a:path>
                <a:path w="502919" h="777239">
                  <a:moveTo>
                    <a:pt x="489203" y="13715"/>
                  </a:moveTo>
                  <a:lnTo>
                    <a:pt x="13715" y="13715"/>
                  </a:lnTo>
                  <a:lnTo>
                    <a:pt x="13715" y="7619"/>
                  </a:lnTo>
                  <a:lnTo>
                    <a:pt x="489203" y="7619"/>
                  </a:lnTo>
                  <a:lnTo>
                    <a:pt x="489203" y="13715"/>
                  </a:lnTo>
                  <a:close/>
                </a:path>
                <a:path w="502919" h="777239">
                  <a:moveTo>
                    <a:pt x="502919" y="777240"/>
                  </a:moveTo>
                  <a:lnTo>
                    <a:pt x="489203" y="777240"/>
                  </a:lnTo>
                  <a:lnTo>
                    <a:pt x="489203" y="7619"/>
                  </a:lnTo>
                  <a:lnTo>
                    <a:pt x="496823" y="13715"/>
                  </a:lnTo>
                  <a:lnTo>
                    <a:pt x="502919" y="13715"/>
                  </a:lnTo>
                  <a:lnTo>
                    <a:pt x="502919" y="777240"/>
                  </a:lnTo>
                  <a:close/>
                </a:path>
                <a:path w="502919" h="777239">
                  <a:moveTo>
                    <a:pt x="502919" y="13715"/>
                  </a:moveTo>
                  <a:lnTo>
                    <a:pt x="496823" y="13715"/>
                  </a:lnTo>
                  <a:lnTo>
                    <a:pt x="489203" y="7619"/>
                  </a:lnTo>
                  <a:lnTo>
                    <a:pt x="502919" y="7619"/>
                  </a:lnTo>
                  <a:lnTo>
                    <a:pt x="502919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19883" y="3014472"/>
              <a:ext cx="489584" cy="871855"/>
            </a:xfrm>
            <a:custGeom>
              <a:avLst/>
              <a:gdLst/>
              <a:ahLst/>
              <a:cxnLst/>
              <a:rect l="l" t="t" r="r" b="b"/>
              <a:pathLst>
                <a:path w="489585" h="871854">
                  <a:moveTo>
                    <a:pt x="489204" y="871727"/>
                  </a:moveTo>
                  <a:lnTo>
                    <a:pt x="0" y="871727"/>
                  </a:lnTo>
                  <a:lnTo>
                    <a:pt x="0" y="0"/>
                  </a:lnTo>
                  <a:lnTo>
                    <a:pt x="489204" y="0"/>
                  </a:lnTo>
                  <a:lnTo>
                    <a:pt x="489204" y="871727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13788" y="3008375"/>
              <a:ext cx="502920" cy="878205"/>
            </a:xfrm>
            <a:custGeom>
              <a:avLst/>
              <a:gdLst/>
              <a:ahLst/>
              <a:cxnLst/>
              <a:rect l="l" t="t" r="r" b="b"/>
              <a:pathLst>
                <a:path w="502919" h="878204">
                  <a:moveTo>
                    <a:pt x="13715" y="877823"/>
                  </a:moveTo>
                  <a:lnTo>
                    <a:pt x="0" y="877823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6096"/>
                  </a:lnTo>
                  <a:lnTo>
                    <a:pt x="13715" y="6096"/>
                  </a:lnTo>
                  <a:lnTo>
                    <a:pt x="6095" y="12192"/>
                  </a:lnTo>
                  <a:lnTo>
                    <a:pt x="13715" y="12192"/>
                  </a:lnTo>
                  <a:lnTo>
                    <a:pt x="13715" y="877823"/>
                  </a:lnTo>
                  <a:close/>
                </a:path>
                <a:path w="502919" h="878204">
                  <a:moveTo>
                    <a:pt x="13715" y="12192"/>
                  </a:moveTo>
                  <a:lnTo>
                    <a:pt x="6095" y="12192"/>
                  </a:lnTo>
                  <a:lnTo>
                    <a:pt x="13715" y="6096"/>
                  </a:lnTo>
                  <a:lnTo>
                    <a:pt x="13715" y="12192"/>
                  </a:lnTo>
                  <a:close/>
                </a:path>
                <a:path w="502919" h="878204">
                  <a:moveTo>
                    <a:pt x="489204" y="12192"/>
                  </a:moveTo>
                  <a:lnTo>
                    <a:pt x="13715" y="12192"/>
                  </a:lnTo>
                  <a:lnTo>
                    <a:pt x="13715" y="6096"/>
                  </a:lnTo>
                  <a:lnTo>
                    <a:pt x="489204" y="6096"/>
                  </a:lnTo>
                  <a:lnTo>
                    <a:pt x="489204" y="12192"/>
                  </a:lnTo>
                  <a:close/>
                </a:path>
                <a:path w="502919" h="878204">
                  <a:moveTo>
                    <a:pt x="502919" y="877823"/>
                  </a:moveTo>
                  <a:lnTo>
                    <a:pt x="489204" y="877823"/>
                  </a:lnTo>
                  <a:lnTo>
                    <a:pt x="489204" y="6096"/>
                  </a:lnTo>
                  <a:lnTo>
                    <a:pt x="495300" y="12192"/>
                  </a:lnTo>
                  <a:lnTo>
                    <a:pt x="502919" y="12192"/>
                  </a:lnTo>
                  <a:lnTo>
                    <a:pt x="502919" y="877823"/>
                  </a:lnTo>
                  <a:close/>
                </a:path>
                <a:path w="502919" h="878204">
                  <a:moveTo>
                    <a:pt x="502919" y="12192"/>
                  </a:moveTo>
                  <a:lnTo>
                    <a:pt x="495300" y="12192"/>
                  </a:lnTo>
                  <a:lnTo>
                    <a:pt x="489204" y="6096"/>
                  </a:lnTo>
                  <a:lnTo>
                    <a:pt x="502919" y="6096"/>
                  </a:lnTo>
                  <a:lnTo>
                    <a:pt x="50291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34540" y="3101339"/>
              <a:ext cx="489584" cy="784860"/>
            </a:xfrm>
            <a:custGeom>
              <a:avLst/>
              <a:gdLst/>
              <a:ahLst/>
              <a:cxnLst/>
              <a:rect l="l" t="t" r="r" b="b"/>
              <a:pathLst>
                <a:path w="489585" h="784860">
                  <a:moveTo>
                    <a:pt x="489203" y="784859"/>
                  </a:moveTo>
                  <a:lnTo>
                    <a:pt x="0" y="784859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78485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28444" y="3095243"/>
              <a:ext cx="501650" cy="791210"/>
            </a:xfrm>
            <a:custGeom>
              <a:avLst/>
              <a:gdLst/>
              <a:ahLst/>
              <a:cxnLst/>
              <a:rect l="l" t="t" r="r" b="b"/>
              <a:pathLst>
                <a:path w="501650" h="791210">
                  <a:moveTo>
                    <a:pt x="501396" y="0"/>
                  </a:move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791210"/>
                  </a:lnTo>
                  <a:lnTo>
                    <a:pt x="12192" y="791210"/>
                  </a:lnTo>
                  <a:lnTo>
                    <a:pt x="12192" y="12700"/>
                  </a:lnTo>
                  <a:lnTo>
                    <a:pt x="8763" y="12700"/>
                  </a:lnTo>
                  <a:lnTo>
                    <a:pt x="8763" y="12192"/>
                  </a:lnTo>
                  <a:lnTo>
                    <a:pt x="12192" y="12192"/>
                  </a:lnTo>
                  <a:lnTo>
                    <a:pt x="489204" y="12192"/>
                  </a:lnTo>
                  <a:lnTo>
                    <a:pt x="489204" y="12700"/>
                  </a:lnTo>
                  <a:lnTo>
                    <a:pt x="489204" y="791210"/>
                  </a:lnTo>
                  <a:lnTo>
                    <a:pt x="501396" y="791210"/>
                  </a:lnTo>
                  <a:lnTo>
                    <a:pt x="501396" y="12700"/>
                  </a:lnTo>
                  <a:lnTo>
                    <a:pt x="492633" y="12700"/>
                  </a:lnTo>
                  <a:lnTo>
                    <a:pt x="492633" y="9525"/>
                  </a:lnTo>
                  <a:lnTo>
                    <a:pt x="495300" y="12192"/>
                  </a:lnTo>
                  <a:lnTo>
                    <a:pt x="501396" y="12192"/>
                  </a:lnTo>
                  <a:lnTo>
                    <a:pt x="501396" y="6350"/>
                  </a:lnTo>
                  <a:lnTo>
                    <a:pt x="501396" y="6096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27248" y="3014472"/>
              <a:ext cx="489584" cy="871855"/>
            </a:xfrm>
            <a:custGeom>
              <a:avLst/>
              <a:gdLst/>
              <a:ahLst/>
              <a:cxnLst/>
              <a:rect l="l" t="t" r="r" b="b"/>
              <a:pathLst>
                <a:path w="489585" h="871854">
                  <a:moveTo>
                    <a:pt x="489203" y="871727"/>
                  </a:moveTo>
                  <a:lnTo>
                    <a:pt x="0" y="871727"/>
                  </a:lnTo>
                  <a:lnTo>
                    <a:pt x="0" y="0"/>
                  </a:lnTo>
                  <a:lnTo>
                    <a:pt x="489203" y="0"/>
                  </a:lnTo>
                  <a:lnTo>
                    <a:pt x="489203" y="871727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21152" y="3008375"/>
              <a:ext cx="502920" cy="878205"/>
            </a:xfrm>
            <a:custGeom>
              <a:avLst/>
              <a:gdLst/>
              <a:ahLst/>
              <a:cxnLst/>
              <a:rect l="l" t="t" r="r" b="b"/>
              <a:pathLst>
                <a:path w="502920" h="878204">
                  <a:moveTo>
                    <a:pt x="13715" y="877823"/>
                  </a:moveTo>
                  <a:lnTo>
                    <a:pt x="0" y="877823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6096"/>
                  </a:lnTo>
                  <a:lnTo>
                    <a:pt x="13715" y="6096"/>
                  </a:lnTo>
                  <a:lnTo>
                    <a:pt x="6095" y="12192"/>
                  </a:lnTo>
                  <a:lnTo>
                    <a:pt x="13715" y="12192"/>
                  </a:lnTo>
                  <a:lnTo>
                    <a:pt x="13715" y="877823"/>
                  </a:lnTo>
                  <a:close/>
                </a:path>
                <a:path w="502920" h="878204">
                  <a:moveTo>
                    <a:pt x="13715" y="12192"/>
                  </a:moveTo>
                  <a:lnTo>
                    <a:pt x="6095" y="12192"/>
                  </a:lnTo>
                  <a:lnTo>
                    <a:pt x="13715" y="6096"/>
                  </a:lnTo>
                  <a:lnTo>
                    <a:pt x="13715" y="12192"/>
                  </a:lnTo>
                  <a:close/>
                </a:path>
                <a:path w="502920" h="878204">
                  <a:moveTo>
                    <a:pt x="489203" y="12192"/>
                  </a:moveTo>
                  <a:lnTo>
                    <a:pt x="13715" y="12192"/>
                  </a:lnTo>
                  <a:lnTo>
                    <a:pt x="13715" y="6096"/>
                  </a:lnTo>
                  <a:lnTo>
                    <a:pt x="489203" y="6096"/>
                  </a:lnTo>
                  <a:lnTo>
                    <a:pt x="489203" y="12192"/>
                  </a:lnTo>
                  <a:close/>
                </a:path>
                <a:path w="502920" h="878204">
                  <a:moveTo>
                    <a:pt x="502919" y="877823"/>
                  </a:moveTo>
                  <a:lnTo>
                    <a:pt x="489203" y="877823"/>
                  </a:lnTo>
                  <a:lnTo>
                    <a:pt x="489203" y="6096"/>
                  </a:lnTo>
                  <a:lnTo>
                    <a:pt x="495299" y="12192"/>
                  </a:lnTo>
                  <a:lnTo>
                    <a:pt x="502919" y="12192"/>
                  </a:lnTo>
                  <a:lnTo>
                    <a:pt x="502919" y="877823"/>
                  </a:lnTo>
                  <a:close/>
                </a:path>
                <a:path w="502920" h="878204">
                  <a:moveTo>
                    <a:pt x="502919" y="12192"/>
                  </a:moveTo>
                  <a:lnTo>
                    <a:pt x="495299" y="12192"/>
                  </a:lnTo>
                  <a:lnTo>
                    <a:pt x="489203" y="6096"/>
                  </a:lnTo>
                  <a:lnTo>
                    <a:pt x="502919" y="6096"/>
                  </a:lnTo>
                  <a:lnTo>
                    <a:pt x="50291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0859" y="3101339"/>
              <a:ext cx="489584" cy="784860"/>
            </a:xfrm>
            <a:custGeom>
              <a:avLst/>
              <a:gdLst/>
              <a:ahLst/>
              <a:cxnLst/>
              <a:rect l="l" t="t" r="r" b="b"/>
              <a:pathLst>
                <a:path w="489585" h="784860">
                  <a:moveTo>
                    <a:pt x="489204" y="784859"/>
                  </a:moveTo>
                  <a:lnTo>
                    <a:pt x="0" y="784859"/>
                  </a:lnTo>
                  <a:lnTo>
                    <a:pt x="0" y="0"/>
                  </a:lnTo>
                  <a:lnTo>
                    <a:pt x="489204" y="0"/>
                  </a:lnTo>
                  <a:lnTo>
                    <a:pt x="489204" y="78485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63240" y="3095243"/>
              <a:ext cx="502920" cy="791210"/>
            </a:xfrm>
            <a:custGeom>
              <a:avLst/>
              <a:gdLst/>
              <a:ahLst/>
              <a:cxnLst/>
              <a:rect l="l" t="t" r="r" b="b"/>
              <a:pathLst>
                <a:path w="502920" h="791210">
                  <a:moveTo>
                    <a:pt x="13715" y="790955"/>
                  </a:moveTo>
                  <a:lnTo>
                    <a:pt x="0" y="790955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6096"/>
                  </a:lnTo>
                  <a:lnTo>
                    <a:pt x="13715" y="6096"/>
                  </a:lnTo>
                  <a:lnTo>
                    <a:pt x="7619" y="12192"/>
                  </a:lnTo>
                  <a:lnTo>
                    <a:pt x="13715" y="12192"/>
                  </a:lnTo>
                  <a:lnTo>
                    <a:pt x="13715" y="790955"/>
                  </a:lnTo>
                  <a:close/>
                </a:path>
                <a:path w="502920" h="791210">
                  <a:moveTo>
                    <a:pt x="13715" y="12192"/>
                  </a:moveTo>
                  <a:lnTo>
                    <a:pt x="7619" y="12192"/>
                  </a:lnTo>
                  <a:lnTo>
                    <a:pt x="13715" y="6096"/>
                  </a:lnTo>
                  <a:lnTo>
                    <a:pt x="13715" y="12192"/>
                  </a:lnTo>
                  <a:close/>
                </a:path>
                <a:path w="502920" h="791210">
                  <a:moveTo>
                    <a:pt x="489203" y="12192"/>
                  </a:moveTo>
                  <a:lnTo>
                    <a:pt x="13715" y="12192"/>
                  </a:lnTo>
                  <a:lnTo>
                    <a:pt x="13715" y="6096"/>
                  </a:lnTo>
                  <a:lnTo>
                    <a:pt x="489203" y="6096"/>
                  </a:lnTo>
                  <a:lnTo>
                    <a:pt x="489203" y="12192"/>
                  </a:lnTo>
                  <a:close/>
                </a:path>
                <a:path w="502920" h="791210">
                  <a:moveTo>
                    <a:pt x="502919" y="790955"/>
                  </a:moveTo>
                  <a:lnTo>
                    <a:pt x="489203" y="790955"/>
                  </a:lnTo>
                  <a:lnTo>
                    <a:pt x="489203" y="6096"/>
                  </a:lnTo>
                  <a:lnTo>
                    <a:pt x="496823" y="12192"/>
                  </a:lnTo>
                  <a:lnTo>
                    <a:pt x="502919" y="12192"/>
                  </a:lnTo>
                  <a:lnTo>
                    <a:pt x="502919" y="790955"/>
                  </a:lnTo>
                  <a:close/>
                </a:path>
                <a:path w="502920" h="791210">
                  <a:moveTo>
                    <a:pt x="502919" y="12192"/>
                  </a:moveTo>
                  <a:lnTo>
                    <a:pt x="496823" y="12192"/>
                  </a:lnTo>
                  <a:lnTo>
                    <a:pt x="489203" y="6096"/>
                  </a:lnTo>
                  <a:lnTo>
                    <a:pt x="502919" y="6096"/>
                  </a:lnTo>
                  <a:lnTo>
                    <a:pt x="50291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1352" y="3203447"/>
              <a:ext cx="3165475" cy="683260"/>
            </a:xfrm>
            <a:custGeom>
              <a:avLst/>
              <a:gdLst/>
              <a:ahLst/>
              <a:cxnLst/>
              <a:rect l="l" t="t" r="r" b="b"/>
              <a:pathLst>
                <a:path w="3165475" h="683260">
                  <a:moveTo>
                    <a:pt x="3165348" y="682751"/>
                  </a:moveTo>
                  <a:lnTo>
                    <a:pt x="0" y="682751"/>
                  </a:lnTo>
                  <a:lnTo>
                    <a:pt x="0" y="0"/>
                  </a:lnTo>
                  <a:lnTo>
                    <a:pt x="3165348" y="0"/>
                  </a:lnTo>
                  <a:lnTo>
                    <a:pt x="3165348" y="682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05256" y="3195827"/>
              <a:ext cx="3179445" cy="690880"/>
            </a:xfrm>
            <a:custGeom>
              <a:avLst/>
              <a:gdLst/>
              <a:ahLst/>
              <a:cxnLst/>
              <a:rect l="l" t="t" r="r" b="b"/>
              <a:pathLst>
                <a:path w="3179445" h="690879">
                  <a:moveTo>
                    <a:pt x="13715" y="690372"/>
                  </a:moveTo>
                  <a:lnTo>
                    <a:pt x="0" y="690372"/>
                  </a:lnTo>
                  <a:lnTo>
                    <a:pt x="0" y="0"/>
                  </a:lnTo>
                  <a:lnTo>
                    <a:pt x="3179064" y="0"/>
                  </a:lnTo>
                  <a:lnTo>
                    <a:pt x="3179064" y="7619"/>
                  </a:lnTo>
                  <a:lnTo>
                    <a:pt x="13715" y="7619"/>
                  </a:lnTo>
                  <a:lnTo>
                    <a:pt x="6095" y="13715"/>
                  </a:lnTo>
                  <a:lnTo>
                    <a:pt x="13715" y="13715"/>
                  </a:lnTo>
                  <a:lnTo>
                    <a:pt x="13715" y="690372"/>
                  </a:lnTo>
                  <a:close/>
                </a:path>
                <a:path w="3179445" h="690879">
                  <a:moveTo>
                    <a:pt x="13715" y="13715"/>
                  </a:moveTo>
                  <a:lnTo>
                    <a:pt x="6095" y="13715"/>
                  </a:lnTo>
                  <a:lnTo>
                    <a:pt x="13715" y="7619"/>
                  </a:lnTo>
                  <a:lnTo>
                    <a:pt x="13715" y="13715"/>
                  </a:lnTo>
                  <a:close/>
                </a:path>
                <a:path w="3179445" h="690879">
                  <a:moveTo>
                    <a:pt x="3165348" y="13715"/>
                  </a:moveTo>
                  <a:lnTo>
                    <a:pt x="13715" y="13715"/>
                  </a:lnTo>
                  <a:lnTo>
                    <a:pt x="13715" y="7619"/>
                  </a:lnTo>
                  <a:lnTo>
                    <a:pt x="3165348" y="7619"/>
                  </a:lnTo>
                  <a:lnTo>
                    <a:pt x="3165348" y="13715"/>
                  </a:lnTo>
                  <a:close/>
                </a:path>
                <a:path w="3179445" h="690879">
                  <a:moveTo>
                    <a:pt x="3179064" y="690372"/>
                  </a:moveTo>
                  <a:lnTo>
                    <a:pt x="3165348" y="690372"/>
                  </a:lnTo>
                  <a:lnTo>
                    <a:pt x="3165348" y="7619"/>
                  </a:lnTo>
                  <a:lnTo>
                    <a:pt x="3171443" y="13715"/>
                  </a:lnTo>
                  <a:lnTo>
                    <a:pt x="3179064" y="13715"/>
                  </a:lnTo>
                  <a:lnTo>
                    <a:pt x="3179064" y="690372"/>
                  </a:lnTo>
                  <a:close/>
                </a:path>
                <a:path w="3179445" h="690879">
                  <a:moveTo>
                    <a:pt x="3179064" y="13715"/>
                  </a:moveTo>
                  <a:lnTo>
                    <a:pt x="3171443" y="13715"/>
                  </a:lnTo>
                  <a:lnTo>
                    <a:pt x="3165348" y="7619"/>
                  </a:lnTo>
                  <a:lnTo>
                    <a:pt x="3179064" y="7619"/>
                  </a:lnTo>
                  <a:lnTo>
                    <a:pt x="3179064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280" y="2683764"/>
            <a:ext cx="1825751" cy="719327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238466" y="2933196"/>
            <a:ext cx="97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Use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Case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60727" y="2913366"/>
            <a:ext cx="1262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latin typeface="Times New Roman"/>
                <a:cs typeface="Times New Roman"/>
              </a:rPr>
              <a:t>Conceptual</a:t>
            </a:r>
            <a:r>
              <a:rPr dirty="0" sz="1400" spc="-60" b="1" i="1">
                <a:latin typeface="Times New Roman"/>
                <a:cs typeface="Times New Roman"/>
              </a:rPr>
              <a:t> </a:t>
            </a:r>
            <a:r>
              <a:rPr dirty="0" sz="1400" spc="-20" b="1" i="1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775495" y="1854231"/>
            <a:ext cx="24765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UML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Representations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49868" y="1845035"/>
            <a:ext cx="32353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Conceptual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Representations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04616" y="3637279"/>
            <a:ext cx="21761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Distinct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60964" y="2561313"/>
            <a:ext cx="1991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Variants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57200" y="3217164"/>
            <a:ext cx="9144000" cy="4098290"/>
            <a:chOff x="457200" y="3217164"/>
            <a:chExt cx="9144000" cy="4098290"/>
          </a:xfrm>
        </p:grpSpPr>
        <p:sp>
          <p:nvSpPr>
            <p:cNvPr id="26" name="object 26" descr=""/>
            <p:cNvSpPr/>
            <p:nvPr/>
          </p:nvSpPr>
          <p:spPr>
            <a:xfrm>
              <a:off x="1438643" y="3217176"/>
              <a:ext cx="2098675" cy="376555"/>
            </a:xfrm>
            <a:custGeom>
              <a:avLst/>
              <a:gdLst/>
              <a:ahLst/>
              <a:cxnLst/>
              <a:rect l="l" t="t" r="r" b="b"/>
              <a:pathLst>
                <a:path w="2098675" h="376554">
                  <a:moveTo>
                    <a:pt x="12204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12204" y="376428"/>
                  </a:lnTo>
                  <a:lnTo>
                    <a:pt x="12204" y="0"/>
                  </a:lnTo>
                  <a:close/>
                </a:path>
                <a:path w="2098675" h="376554">
                  <a:moveTo>
                    <a:pt x="530364" y="0"/>
                  </a:moveTo>
                  <a:lnTo>
                    <a:pt x="516648" y="0"/>
                  </a:lnTo>
                  <a:lnTo>
                    <a:pt x="516648" y="376428"/>
                  </a:lnTo>
                  <a:lnTo>
                    <a:pt x="530364" y="376428"/>
                  </a:lnTo>
                  <a:lnTo>
                    <a:pt x="530364" y="0"/>
                  </a:lnTo>
                  <a:close/>
                </a:path>
                <a:path w="2098675" h="376554">
                  <a:moveTo>
                    <a:pt x="1062240" y="0"/>
                  </a:moveTo>
                  <a:lnTo>
                    <a:pt x="1050048" y="0"/>
                  </a:lnTo>
                  <a:lnTo>
                    <a:pt x="1050048" y="376428"/>
                  </a:lnTo>
                  <a:lnTo>
                    <a:pt x="1062240" y="376428"/>
                  </a:lnTo>
                  <a:lnTo>
                    <a:pt x="1062240" y="0"/>
                  </a:lnTo>
                  <a:close/>
                </a:path>
                <a:path w="2098675" h="376554">
                  <a:moveTo>
                    <a:pt x="1566672" y="0"/>
                  </a:moveTo>
                  <a:lnTo>
                    <a:pt x="1552956" y="0"/>
                  </a:lnTo>
                  <a:lnTo>
                    <a:pt x="1552956" y="376428"/>
                  </a:lnTo>
                  <a:lnTo>
                    <a:pt x="1566672" y="376428"/>
                  </a:lnTo>
                  <a:lnTo>
                    <a:pt x="1566672" y="0"/>
                  </a:lnTo>
                  <a:close/>
                </a:path>
                <a:path w="2098675" h="376554">
                  <a:moveTo>
                    <a:pt x="2098548" y="0"/>
                  </a:moveTo>
                  <a:lnTo>
                    <a:pt x="2086356" y="0"/>
                  </a:lnTo>
                  <a:lnTo>
                    <a:pt x="2086356" y="376428"/>
                  </a:lnTo>
                  <a:lnTo>
                    <a:pt x="2098548" y="376428"/>
                  </a:lnTo>
                  <a:lnTo>
                    <a:pt x="2098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384058" y="4049081"/>
            <a:ext cx="1123950" cy="351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10"/>
              </a:lnSpc>
            </a:pP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Structure</a:t>
            </a:r>
            <a:endParaRPr sz="1200">
              <a:latin typeface="Times New Roman"/>
              <a:cs typeface="Times New Roman"/>
            </a:endParaRPr>
          </a:p>
          <a:p>
            <a:pPr algn="ctr" marL="40640">
              <a:lnSpc>
                <a:spcPct val="100000"/>
              </a:lnSpc>
            </a:pP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286500" y="3886200"/>
            <a:ext cx="1362710" cy="715010"/>
          </a:xfrm>
          <a:custGeom>
            <a:avLst/>
            <a:gdLst/>
            <a:ahLst/>
            <a:cxnLst/>
            <a:rect l="l" t="t" r="r" b="b"/>
            <a:pathLst>
              <a:path w="1362709" h="715010">
                <a:moveTo>
                  <a:pt x="1362455" y="714756"/>
                </a:moveTo>
                <a:lnTo>
                  <a:pt x="0" y="714756"/>
                </a:lnTo>
                <a:lnTo>
                  <a:pt x="0" y="0"/>
                </a:lnTo>
                <a:lnTo>
                  <a:pt x="1362455" y="0"/>
                </a:lnTo>
                <a:lnTo>
                  <a:pt x="1362455" y="714756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286500" y="4019787"/>
            <a:ext cx="13627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7525" marR="133350" indent="-4210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Structure </a:t>
            </a: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417545" y="5477093"/>
            <a:ext cx="1117600" cy="351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310"/>
              </a:lnSpc>
            </a:pPr>
            <a:r>
              <a:rPr dirty="0" sz="1200" spc="-10" b="1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Component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306311" y="5230367"/>
            <a:ext cx="1343025" cy="838200"/>
          </a:xfrm>
          <a:prstGeom prst="rect">
            <a:avLst/>
          </a:prstGeom>
          <a:solidFill>
            <a:srgbClr val="00E4A8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11125" marR="106045" indent="3937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Implementation </a:t>
            </a:r>
            <a:r>
              <a:rPr dirty="0" sz="1200" b="1">
                <a:latin typeface="Times New Roman"/>
                <a:cs typeface="Times New Roman"/>
              </a:rPr>
              <a:t>Component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947634" y="4049081"/>
            <a:ext cx="986155" cy="351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10"/>
              </a:lnSpc>
            </a:pP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algn="ctr" marL="41275">
              <a:lnSpc>
                <a:spcPct val="100000"/>
              </a:lnSpc>
            </a:pP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7801355" y="3886200"/>
            <a:ext cx="1324610" cy="715010"/>
          </a:xfrm>
          <a:custGeom>
            <a:avLst/>
            <a:gdLst/>
            <a:ahLst/>
            <a:cxnLst/>
            <a:rect l="l" t="t" r="r" b="b"/>
            <a:pathLst>
              <a:path w="1324609" h="715010">
                <a:moveTo>
                  <a:pt x="1324356" y="714756"/>
                </a:moveTo>
                <a:lnTo>
                  <a:pt x="0" y="714756"/>
                </a:lnTo>
                <a:lnTo>
                  <a:pt x="0" y="0"/>
                </a:lnTo>
                <a:lnTo>
                  <a:pt x="1324356" y="0"/>
                </a:lnTo>
                <a:lnTo>
                  <a:pt x="1324356" y="714756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801355" y="4019787"/>
            <a:ext cx="1324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7840" marR="184150" indent="-35242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Process </a:t>
            </a: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057394" y="5385610"/>
            <a:ext cx="791845" cy="53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 spc="-10" b="1">
                <a:latin typeface="Times New Roman"/>
                <a:cs typeface="Times New Roman"/>
              </a:rPr>
              <a:t>Component</a:t>
            </a:r>
            <a:endParaRPr sz="1200">
              <a:latin typeface="Times New Roman"/>
              <a:cs typeface="Times New Roman"/>
            </a:endParaRPr>
          </a:p>
          <a:p>
            <a:pPr marL="235585" indent="-230504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Deployment </a:t>
            </a: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808976" y="5230367"/>
            <a:ext cx="1297305" cy="838200"/>
          </a:xfrm>
          <a:prstGeom prst="rect">
            <a:avLst/>
          </a:prstGeom>
          <a:solidFill>
            <a:srgbClr val="00E4A8"/>
          </a:solidFill>
        </p:spPr>
        <p:txBody>
          <a:bodyPr wrap="square" lIns="0" tIns="138430" rIns="0" bIns="0" rtlCol="0" vert="horz">
            <a:spAutoFit/>
          </a:bodyPr>
          <a:lstStyle/>
          <a:p>
            <a:pPr algn="ctr" marL="248285" marR="248920" indent="-30480">
              <a:lnSpc>
                <a:spcPct val="100000"/>
              </a:lnSpc>
              <a:spcBef>
                <a:spcPts val="1090"/>
              </a:spcBef>
            </a:pPr>
            <a:r>
              <a:rPr dirty="0" sz="1200" spc="-10" b="1">
                <a:latin typeface="Times New Roman"/>
                <a:cs typeface="Times New Roman"/>
              </a:rPr>
              <a:t>Component Deployment </a:t>
            </a:r>
            <a:r>
              <a:rPr dirty="0" sz="1200" spc="-20" b="1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089633" y="4062445"/>
            <a:ext cx="9810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latin typeface="Times New Roman"/>
                <a:cs typeface="Times New Roman"/>
              </a:rPr>
              <a:t>Logical</a:t>
            </a:r>
            <a:r>
              <a:rPr dirty="0" sz="1400" spc="-15" b="1" i="1">
                <a:latin typeface="Times New Roman"/>
                <a:cs typeface="Times New Roman"/>
              </a:rPr>
              <a:t> </a:t>
            </a:r>
            <a:r>
              <a:rPr dirty="0" sz="1400" spc="-20" b="1" i="1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092681" y="5460028"/>
            <a:ext cx="10452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latin typeface="Times New Roman"/>
                <a:cs typeface="Times New Roman"/>
              </a:rPr>
              <a:t>Physical</a:t>
            </a:r>
            <a:r>
              <a:rPr dirty="0" sz="1400" spc="-45" b="1" i="1">
                <a:latin typeface="Times New Roman"/>
                <a:cs typeface="Times New Roman"/>
              </a:rPr>
              <a:t> </a:t>
            </a:r>
            <a:r>
              <a:rPr dirty="0" sz="1400" spc="-20" b="1" i="1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05255" y="3886200"/>
            <a:ext cx="4066540" cy="2235835"/>
            <a:chOff x="905255" y="3886200"/>
            <a:chExt cx="4066540" cy="2235835"/>
          </a:xfrm>
        </p:grpSpPr>
        <p:sp>
          <p:nvSpPr>
            <p:cNvPr id="41" name="object 41" descr=""/>
            <p:cNvSpPr/>
            <p:nvPr/>
          </p:nvSpPr>
          <p:spPr>
            <a:xfrm>
              <a:off x="4451591" y="3886199"/>
              <a:ext cx="520065" cy="881380"/>
            </a:xfrm>
            <a:custGeom>
              <a:avLst/>
              <a:gdLst/>
              <a:ahLst/>
              <a:cxnLst/>
              <a:rect l="l" t="t" r="r" b="b"/>
              <a:pathLst>
                <a:path w="520064" h="881379">
                  <a:moveTo>
                    <a:pt x="28968" y="80784"/>
                  </a:moveTo>
                  <a:lnTo>
                    <a:pt x="0" y="80784"/>
                  </a:lnTo>
                  <a:lnTo>
                    <a:pt x="0" y="646188"/>
                  </a:lnTo>
                  <a:lnTo>
                    <a:pt x="28968" y="646188"/>
                  </a:lnTo>
                  <a:lnTo>
                    <a:pt x="28968" y="640092"/>
                  </a:lnTo>
                  <a:lnTo>
                    <a:pt x="28968" y="633996"/>
                  </a:lnTo>
                  <a:lnTo>
                    <a:pt x="28968" y="92976"/>
                  </a:lnTo>
                  <a:lnTo>
                    <a:pt x="28968" y="86880"/>
                  </a:lnTo>
                  <a:lnTo>
                    <a:pt x="28968" y="80784"/>
                  </a:lnTo>
                  <a:close/>
                </a:path>
                <a:path w="520064" h="881379">
                  <a:moveTo>
                    <a:pt x="76200" y="80784"/>
                  </a:moveTo>
                  <a:lnTo>
                    <a:pt x="32004" y="80784"/>
                  </a:lnTo>
                  <a:lnTo>
                    <a:pt x="32004" y="646188"/>
                  </a:lnTo>
                  <a:lnTo>
                    <a:pt x="76200" y="646188"/>
                  </a:lnTo>
                  <a:lnTo>
                    <a:pt x="76200" y="640092"/>
                  </a:lnTo>
                  <a:lnTo>
                    <a:pt x="76200" y="633996"/>
                  </a:lnTo>
                  <a:lnTo>
                    <a:pt x="76200" y="92976"/>
                  </a:lnTo>
                  <a:lnTo>
                    <a:pt x="76200" y="86880"/>
                  </a:lnTo>
                  <a:lnTo>
                    <a:pt x="76200" y="80784"/>
                  </a:lnTo>
                  <a:close/>
                </a:path>
                <a:path w="520064" h="881379">
                  <a:moveTo>
                    <a:pt x="519684" y="362712"/>
                  </a:moveTo>
                  <a:lnTo>
                    <a:pt x="517690" y="359664"/>
                  </a:lnTo>
                  <a:lnTo>
                    <a:pt x="281089" y="0"/>
                  </a:lnTo>
                  <a:lnTo>
                    <a:pt x="273240" y="0"/>
                  </a:lnTo>
                  <a:lnTo>
                    <a:pt x="266001" y="0"/>
                  </a:lnTo>
                  <a:lnTo>
                    <a:pt x="193548" y="0"/>
                  </a:lnTo>
                  <a:lnTo>
                    <a:pt x="185940" y="0"/>
                  </a:lnTo>
                  <a:lnTo>
                    <a:pt x="179832" y="0"/>
                  </a:lnTo>
                  <a:lnTo>
                    <a:pt x="179832" y="80772"/>
                  </a:lnTo>
                  <a:lnTo>
                    <a:pt x="79260" y="80772"/>
                  </a:lnTo>
                  <a:lnTo>
                    <a:pt x="79260" y="646176"/>
                  </a:lnTo>
                  <a:lnTo>
                    <a:pt x="179832" y="646176"/>
                  </a:lnTo>
                  <a:lnTo>
                    <a:pt x="179832" y="880872"/>
                  </a:lnTo>
                  <a:lnTo>
                    <a:pt x="193827" y="859536"/>
                  </a:lnTo>
                  <a:lnTo>
                    <a:pt x="516686" y="367284"/>
                  </a:lnTo>
                  <a:lnTo>
                    <a:pt x="519684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11351" y="5550407"/>
              <a:ext cx="3165475" cy="565785"/>
            </a:xfrm>
            <a:custGeom>
              <a:avLst/>
              <a:gdLst/>
              <a:ahLst/>
              <a:cxnLst/>
              <a:rect l="l" t="t" r="r" b="b"/>
              <a:pathLst>
                <a:path w="3165475" h="565785">
                  <a:moveTo>
                    <a:pt x="3165348" y="565404"/>
                  </a:moveTo>
                  <a:lnTo>
                    <a:pt x="0" y="565404"/>
                  </a:lnTo>
                  <a:lnTo>
                    <a:pt x="0" y="0"/>
                  </a:lnTo>
                  <a:lnTo>
                    <a:pt x="3165348" y="0"/>
                  </a:lnTo>
                  <a:lnTo>
                    <a:pt x="3165348" y="565404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05255" y="5544312"/>
              <a:ext cx="3179445" cy="577850"/>
            </a:xfrm>
            <a:custGeom>
              <a:avLst/>
              <a:gdLst/>
              <a:ahLst/>
              <a:cxnLst/>
              <a:rect l="l" t="t" r="r" b="b"/>
              <a:pathLst>
                <a:path w="3179445" h="577850">
                  <a:moveTo>
                    <a:pt x="3179064" y="577596"/>
                  </a:moveTo>
                  <a:lnTo>
                    <a:pt x="0" y="577596"/>
                  </a:lnTo>
                  <a:lnTo>
                    <a:pt x="0" y="0"/>
                  </a:lnTo>
                  <a:lnTo>
                    <a:pt x="3179064" y="0"/>
                  </a:lnTo>
                  <a:lnTo>
                    <a:pt x="3179064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65404"/>
                  </a:lnTo>
                  <a:lnTo>
                    <a:pt x="6096" y="565404"/>
                  </a:lnTo>
                  <a:lnTo>
                    <a:pt x="13716" y="571500"/>
                  </a:lnTo>
                  <a:lnTo>
                    <a:pt x="3179064" y="571500"/>
                  </a:lnTo>
                  <a:lnTo>
                    <a:pt x="3179064" y="577596"/>
                  </a:lnTo>
                  <a:close/>
                </a:path>
                <a:path w="3179445" h="57785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3179445" h="577850">
                  <a:moveTo>
                    <a:pt x="3165348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3165348" y="6096"/>
                  </a:lnTo>
                  <a:lnTo>
                    <a:pt x="3165348" y="12192"/>
                  </a:lnTo>
                  <a:close/>
                </a:path>
                <a:path w="3179445" h="577850">
                  <a:moveTo>
                    <a:pt x="3165348" y="571500"/>
                  </a:moveTo>
                  <a:lnTo>
                    <a:pt x="3165348" y="6096"/>
                  </a:lnTo>
                  <a:lnTo>
                    <a:pt x="3171444" y="12192"/>
                  </a:lnTo>
                  <a:lnTo>
                    <a:pt x="3179064" y="12192"/>
                  </a:lnTo>
                  <a:lnTo>
                    <a:pt x="3179064" y="565404"/>
                  </a:lnTo>
                  <a:lnTo>
                    <a:pt x="3171444" y="565404"/>
                  </a:lnTo>
                  <a:lnTo>
                    <a:pt x="3165348" y="571500"/>
                  </a:lnTo>
                  <a:close/>
                </a:path>
                <a:path w="3179445" h="577850">
                  <a:moveTo>
                    <a:pt x="3179064" y="12192"/>
                  </a:moveTo>
                  <a:lnTo>
                    <a:pt x="3171444" y="12192"/>
                  </a:lnTo>
                  <a:lnTo>
                    <a:pt x="3165348" y="6096"/>
                  </a:lnTo>
                  <a:lnTo>
                    <a:pt x="3179064" y="6096"/>
                  </a:lnTo>
                  <a:lnTo>
                    <a:pt x="3179064" y="12192"/>
                  </a:lnTo>
                  <a:close/>
                </a:path>
                <a:path w="3179445" h="577850">
                  <a:moveTo>
                    <a:pt x="13716" y="571500"/>
                  </a:moveTo>
                  <a:lnTo>
                    <a:pt x="6096" y="565404"/>
                  </a:lnTo>
                  <a:lnTo>
                    <a:pt x="13716" y="565404"/>
                  </a:lnTo>
                  <a:lnTo>
                    <a:pt x="13716" y="571500"/>
                  </a:lnTo>
                  <a:close/>
                </a:path>
                <a:path w="3179445" h="577850">
                  <a:moveTo>
                    <a:pt x="3165348" y="571500"/>
                  </a:moveTo>
                  <a:lnTo>
                    <a:pt x="13716" y="571500"/>
                  </a:lnTo>
                  <a:lnTo>
                    <a:pt x="13716" y="565404"/>
                  </a:lnTo>
                  <a:lnTo>
                    <a:pt x="3165348" y="565404"/>
                  </a:lnTo>
                  <a:lnTo>
                    <a:pt x="3165348" y="571500"/>
                  </a:lnTo>
                  <a:close/>
                </a:path>
                <a:path w="3179445" h="577850">
                  <a:moveTo>
                    <a:pt x="3179064" y="571500"/>
                  </a:moveTo>
                  <a:lnTo>
                    <a:pt x="3165348" y="571500"/>
                  </a:lnTo>
                  <a:lnTo>
                    <a:pt x="3171444" y="565404"/>
                  </a:lnTo>
                  <a:lnTo>
                    <a:pt x="3179064" y="565404"/>
                  </a:lnTo>
                  <a:lnTo>
                    <a:pt x="3179064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11352" y="5550407"/>
            <a:ext cx="3164205" cy="56578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717550">
              <a:lnSpc>
                <a:spcPct val="100000"/>
              </a:lnSpc>
              <a:spcBef>
                <a:spcPts val="950"/>
              </a:spcBef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05255" y="4978907"/>
            <a:ext cx="2832100" cy="577850"/>
            <a:chOff x="905255" y="4978907"/>
            <a:chExt cx="2832100" cy="577850"/>
          </a:xfrm>
        </p:grpSpPr>
        <p:sp>
          <p:nvSpPr>
            <p:cNvPr id="46" name="object 46" descr=""/>
            <p:cNvSpPr/>
            <p:nvPr/>
          </p:nvSpPr>
          <p:spPr>
            <a:xfrm>
              <a:off x="911351" y="4985003"/>
              <a:ext cx="2819400" cy="565785"/>
            </a:xfrm>
            <a:custGeom>
              <a:avLst/>
              <a:gdLst/>
              <a:ahLst/>
              <a:cxnLst/>
              <a:rect l="l" t="t" r="r" b="b"/>
              <a:pathLst>
                <a:path w="2819400" h="565785">
                  <a:moveTo>
                    <a:pt x="2819399" y="565403"/>
                  </a:moveTo>
                  <a:lnTo>
                    <a:pt x="0" y="565403"/>
                  </a:lnTo>
                  <a:lnTo>
                    <a:pt x="0" y="0"/>
                  </a:lnTo>
                  <a:lnTo>
                    <a:pt x="2819399" y="0"/>
                  </a:lnTo>
                  <a:lnTo>
                    <a:pt x="2819399" y="565403"/>
                  </a:lnTo>
                  <a:close/>
                </a:path>
              </a:pathLst>
            </a:custGeom>
            <a:solidFill>
              <a:srgbClr val="FBD1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05255" y="4978907"/>
              <a:ext cx="2832100" cy="577850"/>
            </a:xfrm>
            <a:custGeom>
              <a:avLst/>
              <a:gdLst/>
              <a:ahLst/>
              <a:cxnLst/>
              <a:rect l="l" t="t" r="r" b="b"/>
              <a:pathLst>
                <a:path w="2832100" h="577850">
                  <a:moveTo>
                    <a:pt x="2831592" y="577596"/>
                  </a:moveTo>
                  <a:lnTo>
                    <a:pt x="0" y="577596"/>
                  </a:lnTo>
                  <a:lnTo>
                    <a:pt x="0" y="0"/>
                  </a:lnTo>
                  <a:lnTo>
                    <a:pt x="2831592" y="0"/>
                  </a:lnTo>
                  <a:lnTo>
                    <a:pt x="2831592" y="6096"/>
                  </a:lnTo>
                  <a:lnTo>
                    <a:pt x="13716" y="6096"/>
                  </a:lnTo>
                  <a:lnTo>
                    <a:pt x="6096" y="12192"/>
                  </a:lnTo>
                  <a:lnTo>
                    <a:pt x="13716" y="12192"/>
                  </a:lnTo>
                  <a:lnTo>
                    <a:pt x="13716" y="565404"/>
                  </a:lnTo>
                  <a:lnTo>
                    <a:pt x="6096" y="565404"/>
                  </a:lnTo>
                  <a:lnTo>
                    <a:pt x="13716" y="571500"/>
                  </a:lnTo>
                  <a:lnTo>
                    <a:pt x="2831592" y="571500"/>
                  </a:lnTo>
                  <a:lnTo>
                    <a:pt x="2831592" y="577596"/>
                  </a:lnTo>
                  <a:close/>
                </a:path>
                <a:path w="2832100" h="577850">
                  <a:moveTo>
                    <a:pt x="13716" y="12192"/>
                  </a:moveTo>
                  <a:lnTo>
                    <a:pt x="6096" y="12192"/>
                  </a:lnTo>
                  <a:lnTo>
                    <a:pt x="13716" y="6096"/>
                  </a:lnTo>
                  <a:lnTo>
                    <a:pt x="13716" y="12192"/>
                  </a:lnTo>
                  <a:close/>
                </a:path>
                <a:path w="2832100" h="577850">
                  <a:moveTo>
                    <a:pt x="2819400" y="12192"/>
                  </a:moveTo>
                  <a:lnTo>
                    <a:pt x="13716" y="12192"/>
                  </a:lnTo>
                  <a:lnTo>
                    <a:pt x="13716" y="6096"/>
                  </a:lnTo>
                  <a:lnTo>
                    <a:pt x="2819400" y="6096"/>
                  </a:lnTo>
                  <a:lnTo>
                    <a:pt x="2819400" y="12192"/>
                  </a:lnTo>
                  <a:close/>
                </a:path>
                <a:path w="2832100" h="577850">
                  <a:moveTo>
                    <a:pt x="2819400" y="571500"/>
                  </a:moveTo>
                  <a:lnTo>
                    <a:pt x="2819400" y="6096"/>
                  </a:lnTo>
                  <a:lnTo>
                    <a:pt x="2825496" y="12192"/>
                  </a:lnTo>
                  <a:lnTo>
                    <a:pt x="2831592" y="12192"/>
                  </a:lnTo>
                  <a:lnTo>
                    <a:pt x="2831592" y="565404"/>
                  </a:lnTo>
                  <a:lnTo>
                    <a:pt x="2825496" y="565404"/>
                  </a:lnTo>
                  <a:lnTo>
                    <a:pt x="2819400" y="571500"/>
                  </a:lnTo>
                  <a:close/>
                </a:path>
                <a:path w="2832100" h="577850">
                  <a:moveTo>
                    <a:pt x="2831592" y="12192"/>
                  </a:moveTo>
                  <a:lnTo>
                    <a:pt x="2825496" y="12192"/>
                  </a:lnTo>
                  <a:lnTo>
                    <a:pt x="2819400" y="6096"/>
                  </a:lnTo>
                  <a:lnTo>
                    <a:pt x="2831592" y="6096"/>
                  </a:lnTo>
                  <a:lnTo>
                    <a:pt x="2831592" y="12192"/>
                  </a:lnTo>
                  <a:close/>
                </a:path>
                <a:path w="2832100" h="577850">
                  <a:moveTo>
                    <a:pt x="13716" y="571500"/>
                  </a:moveTo>
                  <a:lnTo>
                    <a:pt x="6096" y="565404"/>
                  </a:lnTo>
                  <a:lnTo>
                    <a:pt x="13716" y="565404"/>
                  </a:lnTo>
                  <a:lnTo>
                    <a:pt x="13716" y="571500"/>
                  </a:lnTo>
                  <a:close/>
                </a:path>
                <a:path w="2832100" h="577850">
                  <a:moveTo>
                    <a:pt x="2819400" y="571500"/>
                  </a:moveTo>
                  <a:lnTo>
                    <a:pt x="13716" y="571500"/>
                  </a:lnTo>
                  <a:lnTo>
                    <a:pt x="13716" y="565404"/>
                  </a:lnTo>
                  <a:lnTo>
                    <a:pt x="2819400" y="565404"/>
                  </a:lnTo>
                  <a:lnTo>
                    <a:pt x="2819400" y="571500"/>
                  </a:lnTo>
                  <a:close/>
                </a:path>
                <a:path w="2832100" h="577850">
                  <a:moveTo>
                    <a:pt x="2831592" y="571500"/>
                  </a:moveTo>
                  <a:lnTo>
                    <a:pt x="2819400" y="571500"/>
                  </a:lnTo>
                  <a:lnTo>
                    <a:pt x="2825496" y="565404"/>
                  </a:lnTo>
                  <a:lnTo>
                    <a:pt x="2831592" y="565404"/>
                  </a:lnTo>
                  <a:lnTo>
                    <a:pt x="2831592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11352" y="4985003"/>
            <a:ext cx="2819400" cy="5657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44500" marR="401320" indent="20574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latin typeface="Times New Roman"/>
                <a:cs typeface="Times New Roman"/>
              </a:rPr>
              <a:t>Cross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 </a:t>
            </a:r>
            <a:r>
              <a:rPr dirty="0" sz="1200" b="1">
                <a:latin typeface="Times New Roman"/>
                <a:cs typeface="Times New Roman"/>
              </a:rPr>
              <a:t>Components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(enterprise-level)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905255" y="4413503"/>
            <a:ext cx="2550160" cy="577850"/>
            <a:chOff x="905255" y="4413503"/>
            <a:chExt cx="2550160" cy="577850"/>
          </a:xfrm>
        </p:grpSpPr>
        <p:sp>
          <p:nvSpPr>
            <p:cNvPr id="50" name="object 50" descr=""/>
            <p:cNvSpPr/>
            <p:nvPr/>
          </p:nvSpPr>
          <p:spPr>
            <a:xfrm>
              <a:off x="911351" y="4419600"/>
              <a:ext cx="2536190" cy="565785"/>
            </a:xfrm>
            <a:custGeom>
              <a:avLst/>
              <a:gdLst/>
              <a:ahLst/>
              <a:cxnLst/>
              <a:rect l="l" t="t" r="r" b="b"/>
              <a:pathLst>
                <a:path w="2536190" h="565785">
                  <a:moveTo>
                    <a:pt x="2535936" y="565403"/>
                  </a:moveTo>
                  <a:lnTo>
                    <a:pt x="0" y="565403"/>
                  </a:lnTo>
                  <a:lnTo>
                    <a:pt x="0" y="0"/>
                  </a:lnTo>
                  <a:lnTo>
                    <a:pt x="2535936" y="0"/>
                  </a:lnTo>
                  <a:lnTo>
                    <a:pt x="2535936" y="565403"/>
                  </a:lnTo>
                  <a:close/>
                </a:path>
              </a:pathLst>
            </a:custGeom>
            <a:solidFill>
              <a:srgbClr val="A7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05255" y="4413503"/>
              <a:ext cx="2550160" cy="577850"/>
            </a:xfrm>
            <a:custGeom>
              <a:avLst/>
              <a:gdLst/>
              <a:ahLst/>
              <a:cxnLst/>
              <a:rect l="l" t="t" r="r" b="b"/>
              <a:pathLst>
                <a:path w="2550160" h="577850">
                  <a:moveTo>
                    <a:pt x="2549652" y="577596"/>
                  </a:moveTo>
                  <a:lnTo>
                    <a:pt x="0" y="577596"/>
                  </a:lnTo>
                  <a:lnTo>
                    <a:pt x="0" y="0"/>
                  </a:lnTo>
                  <a:lnTo>
                    <a:pt x="2549652" y="0"/>
                  </a:lnTo>
                  <a:lnTo>
                    <a:pt x="2549652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65404"/>
                  </a:lnTo>
                  <a:lnTo>
                    <a:pt x="6096" y="565404"/>
                  </a:lnTo>
                  <a:lnTo>
                    <a:pt x="13716" y="571500"/>
                  </a:lnTo>
                  <a:lnTo>
                    <a:pt x="2549652" y="571500"/>
                  </a:lnTo>
                  <a:lnTo>
                    <a:pt x="2549652" y="577596"/>
                  </a:lnTo>
                  <a:close/>
                </a:path>
                <a:path w="2550160" h="57785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2550160" h="577850">
                  <a:moveTo>
                    <a:pt x="2535935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2535935" y="6096"/>
                  </a:lnTo>
                  <a:lnTo>
                    <a:pt x="2535935" y="13716"/>
                  </a:lnTo>
                  <a:close/>
                </a:path>
                <a:path w="2550160" h="577850">
                  <a:moveTo>
                    <a:pt x="2535935" y="571500"/>
                  </a:moveTo>
                  <a:lnTo>
                    <a:pt x="2535935" y="6096"/>
                  </a:lnTo>
                  <a:lnTo>
                    <a:pt x="2542032" y="13716"/>
                  </a:lnTo>
                  <a:lnTo>
                    <a:pt x="2549652" y="13716"/>
                  </a:lnTo>
                  <a:lnTo>
                    <a:pt x="2549652" y="565404"/>
                  </a:lnTo>
                  <a:lnTo>
                    <a:pt x="2542032" y="565404"/>
                  </a:lnTo>
                  <a:lnTo>
                    <a:pt x="2535935" y="571500"/>
                  </a:lnTo>
                  <a:close/>
                </a:path>
                <a:path w="2550160" h="577850">
                  <a:moveTo>
                    <a:pt x="2549652" y="13716"/>
                  </a:moveTo>
                  <a:lnTo>
                    <a:pt x="2542032" y="13716"/>
                  </a:lnTo>
                  <a:lnTo>
                    <a:pt x="2535935" y="6096"/>
                  </a:lnTo>
                  <a:lnTo>
                    <a:pt x="2549652" y="6096"/>
                  </a:lnTo>
                  <a:lnTo>
                    <a:pt x="2549652" y="13716"/>
                  </a:lnTo>
                  <a:close/>
                </a:path>
                <a:path w="2550160" h="577850">
                  <a:moveTo>
                    <a:pt x="13716" y="571500"/>
                  </a:moveTo>
                  <a:lnTo>
                    <a:pt x="6096" y="565404"/>
                  </a:lnTo>
                  <a:lnTo>
                    <a:pt x="13716" y="565404"/>
                  </a:lnTo>
                  <a:lnTo>
                    <a:pt x="13716" y="571500"/>
                  </a:lnTo>
                  <a:close/>
                </a:path>
                <a:path w="2550160" h="577850">
                  <a:moveTo>
                    <a:pt x="2535935" y="571500"/>
                  </a:moveTo>
                  <a:lnTo>
                    <a:pt x="13716" y="571500"/>
                  </a:lnTo>
                  <a:lnTo>
                    <a:pt x="13716" y="565404"/>
                  </a:lnTo>
                  <a:lnTo>
                    <a:pt x="2535935" y="565404"/>
                  </a:lnTo>
                  <a:lnTo>
                    <a:pt x="2535935" y="571500"/>
                  </a:lnTo>
                  <a:close/>
                </a:path>
                <a:path w="2550160" h="577850">
                  <a:moveTo>
                    <a:pt x="2549652" y="571500"/>
                  </a:moveTo>
                  <a:lnTo>
                    <a:pt x="2535935" y="571500"/>
                  </a:lnTo>
                  <a:lnTo>
                    <a:pt x="2542032" y="565404"/>
                  </a:lnTo>
                  <a:lnTo>
                    <a:pt x="2549652" y="565404"/>
                  </a:lnTo>
                  <a:lnTo>
                    <a:pt x="2549652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11352" y="4419600"/>
            <a:ext cx="2536190" cy="5657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3815" marR="34290" indent="394335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latin typeface="Times New Roman"/>
                <a:cs typeface="Times New Roman"/>
              </a:rPr>
              <a:t>Specific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 </a:t>
            </a:r>
            <a:r>
              <a:rPr dirty="0" sz="1200" b="1">
                <a:latin typeface="Times New Roman"/>
                <a:cs typeface="Times New Roman"/>
              </a:rPr>
              <a:t>Components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(business </a:t>
            </a:r>
            <a:r>
              <a:rPr dirty="0" sz="1200" spc="-10" b="1">
                <a:latin typeface="Times New Roman"/>
                <a:cs typeface="Times New Roman"/>
              </a:rPr>
              <a:t>portfolio-level)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905256" y="3886212"/>
            <a:ext cx="3179445" cy="1685925"/>
          </a:xfrm>
          <a:custGeom>
            <a:avLst/>
            <a:gdLst/>
            <a:ahLst/>
            <a:cxnLst/>
            <a:rect l="l" t="t" r="r" b="b"/>
            <a:pathLst>
              <a:path w="3179445" h="1685925">
                <a:moveTo>
                  <a:pt x="3179064" y="0"/>
                </a:moveTo>
                <a:lnTo>
                  <a:pt x="3165348" y="0"/>
                </a:lnTo>
                <a:lnTo>
                  <a:pt x="3165348" y="515112"/>
                </a:lnTo>
                <a:lnTo>
                  <a:pt x="3163824" y="515112"/>
                </a:lnTo>
                <a:lnTo>
                  <a:pt x="3163824" y="527291"/>
                </a:lnTo>
                <a:lnTo>
                  <a:pt x="2631935" y="527291"/>
                </a:lnTo>
                <a:lnTo>
                  <a:pt x="2631935" y="156972"/>
                </a:lnTo>
                <a:lnTo>
                  <a:pt x="2619743" y="156972"/>
                </a:lnTo>
                <a:lnTo>
                  <a:pt x="2619743" y="527291"/>
                </a:lnTo>
                <a:lnTo>
                  <a:pt x="2100059" y="527291"/>
                </a:lnTo>
                <a:lnTo>
                  <a:pt x="2100059" y="156972"/>
                </a:lnTo>
                <a:lnTo>
                  <a:pt x="2086343" y="156972"/>
                </a:lnTo>
                <a:lnTo>
                  <a:pt x="2086343" y="527291"/>
                </a:lnTo>
                <a:lnTo>
                  <a:pt x="1595628" y="527291"/>
                </a:lnTo>
                <a:lnTo>
                  <a:pt x="1595628" y="156972"/>
                </a:lnTo>
                <a:lnTo>
                  <a:pt x="1583436" y="156972"/>
                </a:lnTo>
                <a:lnTo>
                  <a:pt x="1583436" y="527291"/>
                </a:lnTo>
                <a:lnTo>
                  <a:pt x="1063752" y="527291"/>
                </a:lnTo>
                <a:lnTo>
                  <a:pt x="1063752" y="156972"/>
                </a:lnTo>
                <a:lnTo>
                  <a:pt x="1050036" y="156972"/>
                </a:lnTo>
                <a:lnTo>
                  <a:pt x="1050036" y="527291"/>
                </a:lnTo>
                <a:lnTo>
                  <a:pt x="545592" y="527291"/>
                </a:lnTo>
                <a:lnTo>
                  <a:pt x="545592" y="156972"/>
                </a:lnTo>
                <a:lnTo>
                  <a:pt x="533387" y="156972"/>
                </a:lnTo>
                <a:lnTo>
                  <a:pt x="533387" y="527291"/>
                </a:lnTo>
                <a:lnTo>
                  <a:pt x="13716" y="527291"/>
                </a:lnTo>
                <a:lnTo>
                  <a:pt x="13716" y="0"/>
                </a:lnTo>
                <a:lnTo>
                  <a:pt x="0" y="0"/>
                </a:lnTo>
                <a:lnTo>
                  <a:pt x="0" y="541007"/>
                </a:lnTo>
                <a:lnTo>
                  <a:pt x="3163824" y="541007"/>
                </a:lnTo>
                <a:lnTo>
                  <a:pt x="3163824" y="1685544"/>
                </a:lnTo>
                <a:lnTo>
                  <a:pt x="3176016" y="1685544"/>
                </a:lnTo>
                <a:lnTo>
                  <a:pt x="3176016" y="541007"/>
                </a:lnTo>
                <a:lnTo>
                  <a:pt x="3179064" y="541007"/>
                </a:lnTo>
                <a:lnTo>
                  <a:pt x="3179064" y="533387"/>
                </a:lnTo>
                <a:lnTo>
                  <a:pt x="3179064" y="527291"/>
                </a:lnTo>
                <a:lnTo>
                  <a:pt x="3179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5" name="object 5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316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UML</a:t>
            </a:r>
            <a:r>
              <a:rPr dirty="0" sz="2400" spc="-3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Can Model</a:t>
            </a:r>
            <a:r>
              <a:rPr dirty="0" sz="2400" spc="-2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Business</a:t>
            </a:r>
            <a:r>
              <a:rPr dirty="0" sz="2400" spc="-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and Technology</a:t>
            </a:r>
            <a:r>
              <a:rPr dirty="0" sz="2400" spc="-5" i="0">
                <a:latin typeface="Times New Roman"/>
                <a:cs typeface="Times New Roman"/>
              </a:rPr>
              <a:t> </a:t>
            </a:r>
            <a:r>
              <a:rPr dirty="0" sz="2400" spc="-10" i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8457" y="1954529"/>
            <a:ext cx="211836" cy="301751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090927" y="2025395"/>
            <a:ext cx="462280" cy="200025"/>
          </a:xfrm>
          <a:custGeom>
            <a:avLst/>
            <a:gdLst/>
            <a:ahLst/>
            <a:cxnLst/>
            <a:rect l="l" t="t" r="r" b="b"/>
            <a:pathLst>
              <a:path w="462280" h="200025">
                <a:moveTo>
                  <a:pt x="0" y="100584"/>
                </a:moveTo>
                <a:lnTo>
                  <a:pt x="31552" y="49445"/>
                </a:lnTo>
                <a:lnTo>
                  <a:pt x="67627" y="29146"/>
                </a:lnTo>
                <a:lnTo>
                  <a:pt x="114243" y="13546"/>
                </a:lnTo>
                <a:lnTo>
                  <a:pt x="169156" y="3534"/>
                </a:lnTo>
                <a:lnTo>
                  <a:pt x="230124" y="0"/>
                </a:lnTo>
                <a:lnTo>
                  <a:pt x="291733" y="3534"/>
                </a:lnTo>
                <a:lnTo>
                  <a:pt x="347076" y="13546"/>
                </a:lnTo>
                <a:lnTo>
                  <a:pt x="393953" y="29146"/>
                </a:lnTo>
                <a:lnTo>
                  <a:pt x="430163" y="49445"/>
                </a:lnTo>
                <a:lnTo>
                  <a:pt x="461772" y="100584"/>
                </a:lnTo>
                <a:lnTo>
                  <a:pt x="453502" y="126971"/>
                </a:lnTo>
                <a:lnTo>
                  <a:pt x="430163" y="150650"/>
                </a:lnTo>
                <a:lnTo>
                  <a:pt x="393953" y="170688"/>
                </a:lnTo>
                <a:lnTo>
                  <a:pt x="347076" y="186153"/>
                </a:lnTo>
                <a:lnTo>
                  <a:pt x="291733" y="196116"/>
                </a:lnTo>
                <a:lnTo>
                  <a:pt x="230124" y="199644"/>
                </a:lnTo>
                <a:lnTo>
                  <a:pt x="169156" y="196116"/>
                </a:lnTo>
                <a:lnTo>
                  <a:pt x="114243" y="186153"/>
                </a:lnTo>
                <a:lnTo>
                  <a:pt x="67627" y="170688"/>
                </a:lnTo>
                <a:lnTo>
                  <a:pt x="31552" y="150650"/>
                </a:lnTo>
                <a:lnTo>
                  <a:pt x="8262" y="126971"/>
                </a:lnTo>
                <a:lnTo>
                  <a:pt x="0" y="10058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82495" y="2066544"/>
            <a:ext cx="335280" cy="573405"/>
          </a:xfrm>
          <a:custGeom>
            <a:avLst/>
            <a:gdLst/>
            <a:ahLst/>
            <a:cxnLst/>
            <a:rect l="l" t="t" r="r" b="b"/>
            <a:pathLst>
              <a:path w="335280" h="573405">
                <a:moveTo>
                  <a:pt x="0" y="39623"/>
                </a:moveTo>
                <a:lnTo>
                  <a:pt x="44196" y="48767"/>
                </a:lnTo>
                <a:lnTo>
                  <a:pt x="335279" y="48767"/>
                </a:lnTo>
              </a:path>
              <a:path w="335280" h="573405">
                <a:moveTo>
                  <a:pt x="239267" y="96011"/>
                </a:moveTo>
                <a:lnTo>
                  <a:pt x="335279" y="48767"/>
                </a:lnTo>
                <a:lnTo>
                  <a:pt x="239267" y="0"/>
                </a:lnTo>
              </a:path>
              <a:path w="335280" h="573405">
                <a:moveTo>
                  <a:pt x="0" y="137159"/>
                </a:moveTo>
                <a:lnTo>
                  <a:pt x="97536" y="137159"/>
                </a:lnTo>
                <a:lnTo>
                  <a:pt x="97536" y="524255"/>
                </a:lnTo>
                <a:lnTo>
                  <a:pt x="291083" y="524255"/>
                </a:lnTo>
              </a:path>
              <a:path w="335280" h="573405">
                <a:moveTo>
                  <a:pt x="196596" y="573023"/>
                </a:moveTo>
                <a:lnTo>
                  <a:pt x="291083" y="524255"/>
                </a:lnTo>
                <a:lnTo>
                  <a:pt x="196596" y="47701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090927" y="2514600"/>
            <a:ext cx="462280" cy="200025"/>
          </a:xfrm>
          <a:custGeom>
            <a:avLst/>
            <a:gdLst/>
            <a:ahLst/>
            <a:cxnLst/>
            <a:rect l="l" t="t" r="r" b="b"/>
            <a:pathLst>
              <a:path w="462280" h="200025">
                <a:moveTo>
                  <a:pt x="0" y="99060"/>
                </a:moveTo>
                <a:lnTo>
                  <a:pt x="31552" y="48993"/>
                </a:lnTo>
                <a:lnTo>
                  <a:pt x="67627" y="28956"/>
                </a:lnTo>
                <a:lnTo>
                  <a:pt x="114243" y="13490"/>
                </a:lnTo>
                <a:lnTo>
                  <a:pt x="169156" y="3527"/>
                </a:lnTo>
                <a:lnTo>
                  <a:pt x="230124" y="0"/>
                </a:lnTo>
                <a:lnTo>
                  <a:pt x="291733" y="3527"/>
                </a:lnTo>
                <a:lnTo>
                  <a:pt x="347076" y="13490"/>
                </a:lnTo>
                <a:lnTo>
                  <a:pt x="393953" y="28956"/>
                </a:lnTo>
                <a:lnTo>
                  <a:pt x="430163" y="48993"/>
                </a:lnTo>
                <a:lnTo>
                  <a:pt x="461772" y="99060"/>
                </a:lnTo>
                <a:lnTo>
                  <a:pt x="453502" y="126089"/>
                </a:lnTo>
                <a:lnTo>
                  <a:pt x="430163" y="150198"/>
                </a:lnTo>
                <a:lnTo>
                  <a:pt x="393953" y="170497"/>
                </a:lnTo>
                <a:lnTo>
                  <a:pt x="347076" y="186097"/>
                </a:lnTo>
                <a:lnTo>
                  <a:pt x="291733" y="196109"/>
                </a:lnTo>
                <a:lnTo>
                  <a:pt x="230124" y="199644"/>
                </a:lnTo>
                <a:lnTo>
                  <a:pt x="169156" y="196109"/>
                </a:lnTo>
                <a:lnTo>
                  <a:pt x="114243" y="186097"/>
                </a:lnTo>
                <a:lnTo>
                  <a:pt x="67627" y="170497"/>
                </a:lnTo>
                <a:lnTo>
                  <a:pt x="31552" y="150198"/>
                </a:lnTo>
                <a:lnTo>
                  <a:pt x="8262" y="126089"/>
                </a:lnTo>
                <a:lnTo>
                  <a:pt x="0" y="9906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0033" y="2199894"/>
            <a:ext cx="210311" cy="301751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746248" y="2301239"/>
            <a:ext cx="489584" cy="309880"/>
          </a:xfrm>
          <a:custGeom>
            <a:avLst/>
            <a:gdLst/>
            <a:ahLst/>
            <a:cxnLst/>
            <a:rect l="l" t="t" r="r" b="b"/>
            <a:pathLst>
              <a:path w="489585" h="309880">
                <a:moveTo>
                  <a:pt x="0" y="309371"/>
                </a:moveTo>
                <a:lnTo>
                  <a:pt x="291083" y="309371"/>
                </a:lnTo>
                <a:lnTo>
                  <a:pt x="291083" y="47243"/>
                </a:lnTo>
                <a:lnTo>
                  <a:pt x="489203" y="47243"/>
                </a:lnTo>
              </a:path>
              <a:path w="489585" h="309880">
                <a:moveTo>
                  <a:pt x="394716" y="96011"/>
                </a:moveTo>
                <a:lnTo>
                  <a:pt x="489203" y="47243"/>
                </a:lnTo>
                <a:lnTo>
                  <a:pt x="39471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05989" y="2992660"/>
            <a:ext cx="98996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Business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Event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161032" y="3383279"/>
            <a:ext cx="294640" cy="623570"/>
            <a:chOff x="2161032" y="3383279"/>
            <a:chExt cx="294640" cy="623570"/>
          </a:xfrm>
        </p:grpSpPr>
        <p:sp>
          <p:nvSpPr>
            <p:cNvPr id="11" name="object 11" descr=""/>
            <p:cNvSpPr/>
            <p:nvPr/>
          </p:nvSpPr>
          <p:spPr>
            <a:xfrm>
              <a:off x="2235911" y="3384803"/>
              <a:ext cx="146685" cy="501650"/>
            </a:xfrm>
            <a:custGeom>
              <a:avLst/>
              <a:gdLst/>
              <a:ahLst/>
              <a:cxnLst/>
              <a:rect l="l" t="t" r="r" b="b"/>
              <a:pathLst>
                <a:path w="146685" h="501650">
                  <a:moveTo>
                    <a:pt x="146088" y="0"/>
                  </a:moveTo>
                  <a:lnTo>
                    <a:pt x="1320" y="0"/>
                  </a:lnTo>
                  <a:lnTo>
                    <a:pt x="1320" y="326390"/>
                  </a:lnTo>
                  <a:lnTo>
                    <a:pt x="1193" y="326390"/>
                  </a:lnTo>
                  <a:lnTo>
                    <a:pt x="1193" y="381000"/>
                  </a:lnTo>
                  <a:lnTo>
                    <a:pt x="1066" y="381000"/>
                  </a:lnTo>
                  <a:lnTo>
                    <a:pt x="1066" y="382270"/>
                  </a:lnTo>
                  <a:lnTo>
                    <a:pt x="812" y="382270"/>
                  </a:lnTo>
                  <a:lnTo>
                    <a:pt x="812" y="436880"/>
                  </a:lnTo>
                  <a:lnTo>
                    <a:pt x="292" y="436880"/>
                  </a:lnTo>
                  <a:lnTo>
                    <a:pt x="292" y="491490"/>
                  </a:lnTo>
                  <a:lnTo>
                    <a:pt x="25" y="491490"/>
                  </a:lnTo>
                  <a:lnTo>
                    <a:pt x="25" y="492760"/>
                  </a:lnTo>
                  <a:lnTo>
                    <a:pt x="0" y="501650"/>
                  </a:lnTo>
                  <a:lnTo>
                    <a:pt x="145376" y="501650"/>
                  </a:lnTo>
                  <a:lnTo>
                    <a:pt x="145376" y="492760"/>
                  </a:lnTo>
                  <a:lnTo>
                    <a:pt x="145453" y="491490"/>
                  </a:lnTo>
                  <a:lnTo>
                    <a:pt x="145681" y="491490"/>
                  </a:lnTo>
                  <a:lnTo>
                    <a:pt x="145681" y="436880"/>
                  </a:lnTo>
                  <a:lnTo>
                    <a:pt x="145986" y="436880"/>
                  </a:lnTo>
                  <a:lnTo>
                    <a:pt x="145986" y="382270"/>
                  </a:lnTo>
                  <a:lnTo>
                    <a:pt x="146075" y="381000"/>
                  </a:lnTo>
                  <a:lnTo>
                    <a:pt x="146075" y="326390"/>
                  </a:lnTo>
                  <a:lnTo>
                    <a:pt x="14608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35905" y="3384803"/>
              <a:ext cx="146685" cy="501650"/>
            </a:xfrm>
            <a:custGeom>
              <a:avLst/>
              <a:gdLst/>
              <a:ahLst/>
              <a:cxnLst/>
              <a:rect l="l" t="t" r="r" b="b"/>
              <a:pathLst>
                <a:path w="146685" h="501650">
                  <a:moveTo>
                    <a:pt x="1326" y="0"/>
                  </a:moveTo>
                  <a:lnTo>
                    <a:pt x="1326" y="326136"/>
                  </a:lnTo>
                  <a:lnTo>
                    <a:pt x="1088" y="381238"/>
                  </a:lnTo>
                  <a:lnTo>
                    <a:pt x="564" y="436625"/>
                  </a:lnTo>
                  <a:lnTo>
                    <a:pt x="40" y="492013"/>
                  </a:lnTo>
                  <a:lnTo>
                    <a:pt x="0" y="501396"/>
                  </a:lnTo>
                </a:path>
                <a:path w="146685" h="501650">
                  <a:moveTo>
                    <a:pt x="145316" y="501396"/>
                  </a:moveTo>
                  <a:lnTo>
                    <a:pt x="145463" y="492228"/>
                  </a:lnTo>
                  <a:lnTo>
                    <a:pt x="145915" y="437197"/>
                  </a:lnTo>
                  <a:lnTo>
                    <a:pt x="146082" y="381881"/>
                  </a:lnTo>
                  <a:lnTo>
                    <a:pt x="146106" y="326136"/>
                  </a:lnTo>
                  <a:lnTo>
                    <a:pt x="146106" y="0"/>
                  </a:lnTo>
                  <a:lnTo>
                    <a:pt x="13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62556" y="3886199"/>
              <a:ext cx="291465" cy="119380"/>
            </a:xfrm>
            <a:custGeom>
              <a:avLst/>
              <a:gdLst/>
              <a:ahLst/>
              <a:cxnLst/>
              <a:rect l="l" t="t" r="r" b="b"/>
              <a:pathLst>
                <a:path w="291464" h="119379">
                  <a:moveTo>
                    <a:pt x="217931" y="45719"/>
                  </a:moveTo>
                  <a:lnTo>
                    <a:pt x="73151" y="45719"/>
                  </a:lnTo>
                  <a:lnTo>
                    <a:pt x="73349" y="0"/>
                  </a:lnTo>
                  <a:lnTo>
                    <a:pt x="218665" y="0"/>
                  </a:lnTo>
                  <a:lnTo>
                    <a:pt x="217931" y="45719"/>
                  </a:lnTo>
                  <a:close/>
                </a:path>
                <a:path w="291464" h="119379">
                  <a:moveTo>
                    <a:pt x="144779" y="118872"/>
                  </a:moveTo>
                  <a:lnTo>
                    <a:pt x="0" y="44195"/>
                  </a:lnTo>
                  <a:lnTo>
                    <a:pt x="73151" y="45719"/>
                  </a:lnTo>
                  <a:lnTo>
                    <a:pt x="217931" y="45719"/>
                  </a:lnTo>
                  <a:lnTo>
                    <a:pt x="291083" y="47243"/>
                  </a:lnTo>
                  <a:lnTo>
                    <a:pt x="144779" y="118872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62556" y="3886199"/>
              <a:ext cx="291465" cy="119380"/>
            </a:xfrm>
            <a:custGeom>
              <a:avLst/>
              <a:gdLst/>
              <a:ahLst/>
              <a:cxnLst/>
              <a:rect l="l" t="t" r="r" b="b"/>
              <a:pathLst>
                <a:path w="291464" h="119379">
                  <a:moveTo>
                    <a:pt x="73349" y="0"/>
                  </a:moveTo>
                  <a:lnTo>
                    <a:pt x="73151" y="45719"/>
                  </a:lnTo>
                  <a:lnTo>
                    <a:pt x="0" y="44195"/>
                  </a:lnTo>
                  <a:lnTo>
                    <a:pt x="144779" y="118872"/>
                  </a:lnTo>
                  <a:lnTo>
                    <a:pt x="291083" y="47243"/>
                  </a:lnTo>
                  <a:lnTo>
                    <a:pt x="217931" y="45719"/>
                  </a:lnTo>
                  <a:lnTo>
                    <a:pt x="2186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118097" y="2855214"/>
            <a:ext cx="657860" cy="674370"/>
            <a:chOff x="6118097" y="2855214"/>
            <a:chExt cx="657860" cy="674370"/>
          </a:xfrm>
        </p:grpSpPr>
        <p:sp>
          <p:nvSpPr>
            <p:cNvPr id="16" name="object 16" descr=""/>
            <p:cNvSpPr/>
            <p:nvPr/>
          </p:nvSpPr>
          <p:spPr>
            <a:xfrm>
              <a:off x="6228587" y="3154679"/>
              <a:ext cx="546100" cy="373380"/>
            </a:xfrm>
            <a:custGeom>
              <a:avLst/>
              <a:gdLst/>
              <a:ahLst/>
              <a:cxnLst/>
              <a:rect l="l" t="t" r="r" b="b"/>
              <a:pathLst>
                <a:path w="546100" h="373379">
                  <a:moveTo>
                    <a:pt x="0" y="373380"/>
                  </a:moveTo>
                  <a:lnTo>
                    <a:pt x="0" y="227076"/>
                  </a:lnTo>
                  <a:lnTo>
                    <a:pt x="49510" y="224728"/>
                  </a:lnTo>
                  <a:lnTo>
                    <a:pt x="98280" y="217777"/>
                  </a:lnTo>
                  <a:lnTo>
                    <a:pt x="146021" y="206360"/>
                  </a:lnTo>
                  <a:lnTo>
                    <a:pt x="192446" y="190617"/>
                  </a:lnTo>
                  <a:lnTo>
                    <a:pt x="237265" y="170683"/>
                  </a:lnTo>
                  <a:lnTo>
                    <a:pt x="280190" y="146699"/>
                  </a:lnTo>
                  <a:lnTo>
                    <a:pt x="320932" y="118800"/>
                  </a:lnTo>
                  <a:lnTo>
                    <a:pt x="359204" y="87127"/>
                  </a:lnTo>
                  <a:lnTo>
                    <a:pt x="394716" y="51816"/>
                  </a:lnTo>
                  <a:lnTo>
                    <a:pt x="342900" y="0"/>
                  </a:lnTo>
                  <a:lnTo>
                    <a:pt x="496824" y="53340"/>
                  </a:lnTo>
                  <a:lnTo>
                    <a:pt x="528857" y="155448"/>
                  </a:lnTo>
                  <a:lnTo>
                    <a:pt x="495300" y="155448"/>
                  </a:lnTo>
                  <a:lnTo>
                    <a:pt x="459135" y="191748"/>
                  </a:lnTo>
                  <a:lnTo>
                    <a:pt x="420599" y="224956"/>
                  </a:lnTo>
                  <a:lnTo>
                    <a:pt x="379893" y="255004"/>
                  </a:lnTo>
                  <a:lnTo>
                    <a:pt x="337216" y="281824"/>
                  </a:lnTo>
                  <a:lnTo>
                    <a:pt x="292766" y="305346"/>
                  </a:lnTo>
                  <a:lnTo>
                    <a:pt x="246742" y="325501"/>
                  </a:lnTo>
                  <a:lnTo>
                    <a:pt x="199345" y="342222"/>
                  </a:lnTo>
                  <a:lnTo>
                    <a:pt x="150772" y="355438"/>
                  </a:lnTo>
                  <a:lnTo>
                    <a:pt x="101225" y="365083"/>
                  </a:lnTo>
                  <a:lnTo>
                    <a:pt x="50901" y="371086"/>
                  </a:lnTo>
                  <a:lnTo>
                    <a:pt x="0" y="373380"/>
                  </a:lnTo>
                  <a:close/>
                </a:path>
                <a:path w="546100" h="373379">
                  <a:moveTo>
                    <a:pt x="545592" y="208788"/>
                  </a:moveTo>
                  <a:lnTo>
                    <a:pt x="495300" y="155448"/>
                  </a:lnTo>
                  <a:lnTo>
                    <a:pt x="528857" y="155448"/>
                  </a:lnTo>
                  <a:lnTo>
                    <a:pt x="545592" y="208788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28587" y="3154679"/>
              <a:ext cx="546100" cy="373380"/>
            </a:xfrm>
            <a:custGeom>
              <a:avLst/>
              <a:gdLst/>
              <a:ahLst/>
              <a:cxnLst/>
              <a:rect l="l" t="t" r="r" b="b"/>
              <a:pathLst>
                <a:path w="546100" h="373379">
                  <a:moveTo>
                    <a:pt x="0" y="373380"/>
                  </a:moveTo>
                  <a:lnTo>
                    <a:pt x="50901" y="371086"/>
                  </a:lnTo>
                  <a:lnTo>
                    <a:pt x="101225" y="365083"/>
                  </a:lnTo>
                  <a:lnTo>
                    <a:pt x="150772" y="355438"/>
                  </a:lnTo>
                  <a:lnTo>
                    <a:pt x="199345" y="342222"/>
                  </a:lnTo>
                  <a:lnTo>
                    <a:pt x="246742" y="325501"/>
                  </a:lnTo>
                  <a:lnTo>
                    <a:pt x="292766" y="305346"/>
                  </a:lnTo>
                  <a:lnTo>
                    <a:pt x="337216" y="281824"/>
                  </a:lnTo>
                  <a:lnTo>
                    <a:pt x="379893" y="255004"/>
                  </a:lnTo>
                  <a:lnTo>
                    <a:pt x="420599" y="224956"/>
                  </a:lnTo>
                  <a:lnTo>
                    <a:pt x="459135" y="191748"/>
                  </a:lnTo>
                  <a:lnTo>
                    <a:pt x="495300" y="155448"/>
                  </a:lnTo>
                  <a:lnTo>
                    <a:pt x="545591" y="208788"/>
                  </a:lnTo>
                  <a:lnTo>
                    <a:pt x="496823" y="53340"/>
                  </a:lnTo>
                  <a:lnTo>
                    <a:pt x="342900" y="0"/>
                  </a:lnTo>
                  <a:lnTo>
                    <a:pt x="394715" y="51816"/>
                  </a:lnTo>
                  <a:lnTo>
                    <a:pt x="359204" y="87127"/>
                  </a:lnTo>
                  <a:lnTo>
                    <a:pt x="320932" y="118800"/>
                  </a:lnTo>
                  <a:lnTo>
                    <a:pt x="280190" y="146699"/>
                  </a:lnTo>
                  <a:lnTo>
                    <a:pt x="237265" y="170683"/>
                  </a:lnTo>
                  <a:lnTo>
                    <a:pt x="192446" y="190617"/>
                  </a:lnTo>
                  <a:lnTo>
                    <a:pt x="146021" y="206360"/>
                  </a:lnTo>
                  <a:lnTo>
                    <a:pt x="98280" y="217777"/>
                  </a:lnTo>
                  <a:lnTo>
                    <a:pt x="49510" y="224728"/>
                  </a:lnTo>
                  <a:lnTo>
                    <a:pt x="0" y="227076"/>
                  </a:lnTo>
                  <a:lnTo>
                    <a:pt x="0" y="373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097" y="2855214"/>
              <a:ext cx="211836" cy="301751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3387852" y="3561588"/>
            <a:ext cx="577850" cy="672465"/>
            <a:chOff x="3387852" y="3561588"/>
            <a:chExt cx="577850" cy="672465"/>
          </a:xfrm>
        </p:grpSpPr>
        <p:sp>
          <p:nvSpPr>
            <p:cNvPr id="20" name="object 20" descr=""/>
            <p:cNvSpPr/>
            <p:nvPr/>
          </p:nvSpPr>
          <p:spPr>
            <a:xfrm>
              <a:off x="3497843" y="3563112"/>
              <a:ext cx="466090" cy="323215"/>
            </a:xfrm>
            <a:custGeom>
              <a:avLst/>
              <a:gdLst/>
              <a:ahLst/>
              <a:cxnLst/>
              <a:rect l="l" t="t" r="r" b="b"/>
              <a:pathLst>
                <a:path w="466089" h="323214">
                  <a:moveTo>
                    <a:pt x="180692" y="323088"/>
                  </a:moveTo>
                  <a:lnTo>
                    <a:pt x="0" y="323088"/>
                  </a:lnTo>
                  <a:lnTo>
                    <a:pt x="5622" y="314112"/>
                  </a:lnTo>
                  <a:lnTo>
                    <a:pt x="32983" y="276534"/>
                  </a:lnTo>
                  <a:lnTo>
                    <a:pt x="62900" y="240941"/>
                  </a:lnTo>
                  <a:lnTo>
                    <a:pt x="95269" y="207478"/>
                  </a:lnTo>
                  <a:lnTo>
                    <a:pt x="129983" y="176287"/>
                  </a:lnTo>
                  <a:lnTo>
                    <a:pt x="166936" y="147512"/>
                  </a:lnTo>
                  <a:lnTo>
                    <a:pt x="206022" y="121296"/>
                  </a:lnTo>
                  <a:lnTo>
                    <a:pt x="247134" y="97782"/>
                  </a:lnTo>
                  <a:lnTo>
                    <a:pt x="290168" y="77114"/>
                  </a:lnTo>
                  <a:lnTo>
                    <a:pt x="335016" y="59435"/>
                  </a:lnTo>
                  <a:lnTo>
                    <a:pt x="292344" y="0"/>
                  </a:lnTo>
                  <a:lnTo>
                    <a:pt x="437124" y="74675"/>
                  </a:lnTo>
                  <a:lnTo>
                    <a:pt x="455325" y="175259"/>
                  </a:lnTo>
                  <a:lnTo>
                    <a:pt x="421884" y="175259"/>
                  </a:lnTo>
                  <a:lnTo>
                    <a:pt x="375563" y="190992"/>
                  </a:lnTo>
                  <a:lnTo>
                    <a:pt x="331426" y="210609"/>
                  </a:lnTo>
                  <a:lnTo>
                    <a:pt x="289647" y="233892"/>
                  </a:lnTo>
                  <a:lnTo>
                    <a:pt x="250405" y="260621"/>
                  </a:lnTo>
                  <a:lnTo>
                    <a:pt x="213875" y="290576"/>
                  </a:lnTo>
                  <a:lnTo>
                    <a:pt x="180692" y="323088"/>
                  </a:lnTo>
                  <a:close/>
                </a:path>
                <a:path w="466089" h="323214">
                  <a:moveTo>
                    <a:pt x="466080" y="234695"/>
                  </a:moveTo>
                  <a:lnTo>
                    <a:pt x="421884" y="175259"/>
                  </a:lnTo>
                  <a:lnTo>
                    <a:pt x="455325" y="175259"/>
                  </a:lnTo>
                  <a:lnTo>
                    <a:pt x="466080" y="234695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97843" y="3563112"/>
              <a:ext cx="466090" cy="323215"/>
            </a:xfrm>
            <a:custGeom>
              <a:avLst/>
              <a:gdLst/>
              <a:ahLst/>
              <a:cxnLst/>
              <a:rect l="l" t="t" r="r" b="b"/>
              <a:pathLst>
                <a:path w="466089" h="323214">
                  <a:moveTo>
                    <a:pt x="0" y="323088"/>
                  </a:moveTo>
                  <a:lnTo>
                    <a:pt x="32983" y="276534"/>
                  </a:lnTo>
                  <a:lnTo>
                    <a:pt x="62900" y="240941"/>
                  </a:lnTo>
                  <a:lnTo>
                    <a:pt x="95269" y="207478"/>
                  </a:lnTo>
                  <a:lnTo>
                    <a:pt x="129983" y="176287"/>
                  </a:lnTo>
                  <a:lnTo>
                    <a:pt x="166936" y="147512"/>
                  </a:lnTo>
                  <a:lnTo>
                    <a:pt x="206022" y="121296"/>
                  </a:lnTo>
                  <a:lnTo>
                    <a:pt x="247134" y="97782"/>
                  </a:lnTo>
                  <a:lnTo>
                    <a:pt x="290168" y="77114"/>
                  </a:lnTo>
                  <a:lnTo>
                    <a:pt x="335016" y="59435"/>
                  </a:lnTo>
                  <a:lnTo>
                    <a:pt x="292344" y="0"/>
                  </a:lnTo>
                  <a:lnTo>
                    <a:pt x="437124" y="74675"/>
                  </a:lnTo>
                  <a:lnTo>
                    <a:pt x="466080" y="234696"/>
                  </a:lnTo>
                  <a:lnTo>
                    <a:pt x="421884" y="175259"/>
                  </a:lnTo>
                  <a:lnTo>
                    <a:pt x="375563" y="190992"/>
                  </a:lnTo>
                  <a:lnTo>
                    <a:pt x="331426" y="210609"/>
                  </a:lnTo>
                  <a:lnTo>
                    <a:pt x="289647" y="233892"/>
                  </a:lnTo>
                  <a:lnTo>
                    <a:pt x="250405" y="260621"/>
                  </a:lnTo>
                  <a:lnTo>
                    <a:pt x="213875" y="290576"/>
                  </a:lnTo>
                  <a:lnTo>
                    <a:pt x="180692" y="3230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89376" y="3886200"/>
              <a:ext cx="289560" cy="346075"/>
            </a:xfrm>
            <a:custGeom>
              <a:avLst/>
              <a:gdLst/>
              <a:ahLst/>
              <a:cxnLst/>
              <a:rect l="l" t="t" r="r" b="b"/>
              <a:pathLst>
                <a:path w="289560" h="346075">
                  <a:moveTo>
                    <a:pt x="144780" y="345947"/>
                  </a:moveTo>
                  <a:lnTo>
                    <a:pt x="0" y="345947"/>
                  </a:lnTo>
                  <a:lnTo>
                    <a:pt x="3083" y="297641"/>
                  </a:lnTo>
                  <a:lnTo>
                    <a:pt x="9572" y="250174"/>
                  </a:lnTo>
                  <a:lnTo>
                    <a:pt x="19360" y="203690"/>
                  </a:lnTo>
                  <a:lnTo>
                    <a:pt x="32343" y="158331"/>
                  </a:lnTo>
                  <a:lnTo>
                    <a:pt x="48414" y="114242"/>
                  </a:lnTo>
                  <a:lnTo>
                    <a:pt x="67466" y="71566"/>
                  </a:lnTo>
                  <a:lnTo>
                    <a:pt x="89393" y="30446"/>
                  </a:lnTo>
                  <a:lnTo>
                    <a:pt x="108467" y="0"/>
                  </a:lnTo>
                  <a:lnTo>
                    <a:pt x="289160" y="0"/>
                  </a:lnTo>
                  <a:lnTo>
                    <a:pt x="288702" y="448"/>
                  </a:lnTo>
                  <a:lnTo>
                    <a:pt x="258127" y="36194"/>
                  </a:lnTo>
                  <a:lnTo>
                    <a:pt x="230794" y="74507"/>
                  </a:lnTo>
                  <a:lnTo>
                    <a:pt x="206881" y="115165"/>
                  </a:lnTo>
                  <a:lnTo>
                    <a:pt x="186563" y="157949"/>
                  </a:lnTo>
                  <a:lnTo>
                    <a:pt x="170017" y="202639"/>
                  </a:lnTo>
                  <a:lnTo>
                    <a:pt x="157420" y="249016"/>
                  </a:lnTo>
                  <a:lnTo>
                    <a:pt x="148949" y="296858"/>
                  </a:lnTo>
                  <a:lnTo>
                    <a:pt x="144780" y="345947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89376" y="3886200"/>
              <a:ext cx="289560" cy="346075"/>
            </a:xfrm>
            <a:custGeom>
              <a:avLst/>
              <a:gdLst/>
              <a:ahLst/>
              <a:cxnLst/>
              <a:rect l="l" t="t" r="r" b="b"/>
              <a:pathLst>
                <a:path w="289560" h="346075">
                  <a:moveTo>
                    <a:pt x="0" y="345947"/>
                  </a:moveTo>
                  <a:lnTo>
                    <a:pt x="3083" y="297641"/>
                  </a:lnTo>
                  <a:lnTo>
                    <a:pt x="9572" y="250174"/>
                  </a:lnTo>
                  <a:lnTo>
                    <a:pt x="19360" y="203690"/>
                  </a:lnTo>
                  <a:lnTo>
                    <a:pt x="32343" y="158331"/>
                  </a:lnTo>
                  <a:lnTo>
                    <a:pt x="48414" y="114242"/>
                  </a:lnTo>
                  <a:lnTo>
                    <a:pt x="67466" y="71566"/>
                  </a:lnTo>
                  <a:lnTo>
                    <a:pt x="89393" y="30446"/>
                  </a:lnTo>
                  <a:lnTo>
                    <a:pt x="108467" y="0"/>
                  </a:lnTo>
                </a:path>
                <a:path w="289560" h="346075">
                  <a:moveTo>
                    <a:pt x="289160" y="0"/>
                  </a:moveTo>
                  <a:lnTo>
                    <a:pt x="258127" y="36194"/>
                  </a:lnTo>
                  <a:lnTo>
                    <a:pt x="230794" y="74507"/>
                  </a:lnTo>
                  <a:lnTo>
                    <a:pt x="206881" y="115165"/>
                  </a:lnTo>
                  <a:lnTo>
                    <a:pt x="186563" y="157949"/>
                  </a:lnTo>
                  <a:lnTo>
                    <a:pt x="170017" y="202639"/>
                  </a:lnTo>
                  <a:lnTo>
                    <a:pt x="157420" y="249016"/>
                  </a:lnTo>
                  <a:lnTo>
                    <a:pt x="148949" y="296858"/>
                  </a:lnTo>
                  <a:lnTo>
                    <a:pt x="144779" y="345947"/>
                  </a:lnTo>
                  <a:lnTo>
                    <a:pt x="0" y="3459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9654" y="2237994"/>
            <a:ext cx="210311" cy="301751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4962905" y="2388870"/>
            <a:ext cx="467995" cy="797560"/>
            <a:chOff x="4962905" y="2388870"/>
            <a:chExt cx="467995" cy="797560"/>
          </a:xfrm>
        </p:grpSpPr>
        <p:sp>
          <p:nvSpPr>
            <p:cNvPr id="26" name="object 26" descr=""/>
            <p:cNvSpPr/>
            <p:nvPr/>
          </p:nvSpPr>
          <p:spPr>
            <a:xfrm>
              <a:off x="4966715" y="2392680"/>
              <a:ext cx="460375" cy="201295"/>
            </a:xfrm>
            <a:custGeom>
              <a:avLst/>
              <a:gdLst/>
              <a:ahLst/>
              <a:cxnLst/>
              <a:rect l="l" t="t" r="r" b="b"/>
              <a:pathLst>
                <a:path w="460375" h="201294">
                  <a:moveTo>
                    <a:pt x="0" y="100584"/>
                  </a:moveTo>
                  <a:lnTo>
                    <a:pt x="31552" y="50122"/>
                  </a:lnTo>
                  <a:lnTo>
                    <a:pt x="67627" y="29718"/>
                  </a:lnTo>
                  <a:lnTo>
                    <a:pt x="114243" y="13885"/>
                  </a:lnTo>
                  <a:lnTo>
                    <a:pt x="169156" y="3640"/>
                  </a:lnTo>
                  <a:lnTo>
                    <a:pt x="230124" y="0"/>
                  </a:lnTo>
                  <a:lnTo>
                    <a:pt x="291620" y="3640"/>
                  </a:lnTo>
                  <a:lnTo>
                    <a:pt x="346681" y="13885"/>
                  </a:lnTo>
                  <a:lnTo>
                    <a:pt x="393191" y="29718"/>
                  </a:lnTo>
                  <a:lnTo>
                    <a:pt x="429034" y="50122"/>
                  </a:lnTo>
                  <a:lnTo>
                    <a:pt x="460248" y="100584"/>
                  </a:lnTo>
                  <a:lnTo>
                    <a:pt x="452091" y="127084"/>
                  </a:lnTo>
                  <a:lnTo>
                    <a:pt x="429034" y="151045"/>
                  </a:lnTo>
                  <a:lnTo>
                    <a:pt x="393191" y="171450"/>
                  </a:lnTo>
                  <a:lnTo>
                    <a:pt x="346681" y="187282"/>
                  </a:lnTo>
                  <a:lnTo>
                    <a:pt x="291620" y="197527"/>
                  </a:lnTo>
                  <a:lnTo>
                    <a:pt x="230124" y="201168"/>
                  </a:lnTo>
                  <a:lnTo>
                    <a:pt x="169156" y="197527"/>
                  </a:lnTo>
                  <a:lnTo>
                    <a:pt x="114243" y="187282"/>
                  </a:lnTo>
                  <a:lnTo>
                    <a:pt x="67627" y="171450"/>
                  </a:lnTo>
                  <a:lnTo>
                    <a:pt x="31552" y="151045"/>
                  </a:lnTo>
                  <a:lnTo>
                    <a:pt x="8262" y="127084"/>
                  </a:lnTo>
                  <a:lnTo>
                    <a:pt x="0" y="10058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58740" y="2591320"/>
              <a:ext cx="5080" cy="207010"/>
            </a:xfrm>
            <a:custGeom>
              <a:avLst/>
              <a:gdLst/>
              <a:ahLst/>
              <a:cxnLst/>
              <a:rect l="l" t="t" r="r" b="b"/>
              <a:pathLst>
                <a:path w="5079" h="207010">
                  <a:moveTo>
                    <a:pt x="4572" y="124460"/>
                  </a:moveTo>
                  <a:lnTo>
                    <a:pt x="3937" y="124460"/>
                  </a:lnTo>
                  <a:lnTo>
                    <a:pt x="3937" y="123190"/>
                  </a:lnTo>
                  <a:lnTo>
                    <a:pt x="0" y="123190"/>
                  </a:lnTo>
                  <a:lnTo>
                    <a:pt x="0" y="124460"/>
                  </a:lnTo>
                  <a:lnTo>
                    <a:pt x="0" y="205740"/>
                  </a:lnTo>
                  <a:lnTo>
                    <a:pt x="0" y="207010"/>
                  </a:lnTo>
                  <a:lnTo>
                    <a:pt x="3429" y="207010"/>
                  </a:lnTo>
                  <a:lnTo>
                    <a:pt x="3429" y="205740"/>
                  </a:lnTo>
                  <a:lnTo>
                    <a:pt x="4572" y="205740"/>
                  </a:lnTo>
                  <a:lnTo>
                    <a:pt x="4572" y="124460"/>
                  </a:lnTo>
                  <a:close/>
                </a:path>
                <a:path w="5079" h="207010">
                  <a:moveTo>
                    <a:pt x="4572" y="1270"/>
                  </a:moveTo>
                  <a:lnTo>
                    <a:pt x="4191" y="1270"/>
                  </a:lnTo>
                  <a:lnTo>
                    <a:pt x="419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80010"/>
                  </a:lnTo>
                  <a:lnTo>
                    <a:pt x="0" y="81280"/>
                  </a:lnTo>
                  <a:lnTo>
                    <a:pt x="4191" y="81280"/>
                  </a:lnTo>
                  <a:lnTo>
                    <a:pt x="4191" y="80010"/>
                  </a:lnTo>
                  <a:lnTo>
                    <a:pt x="4572" y="80010"/>
                  </a:lnTo>
                  <a:lnTo>
                    <a:pt x="457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966715" y="2980943"/>
              <a:ext cx="460375" cy="201295"/>
            </a:xfrm>
            <a:custGeom>
              <a:avLst/>
              <a:gdLst/>
              <a:ahLst/>
              <a:cxnLst/>
              <a:rect l="l" t="t" r="r" b="b"/>
              <a:pathLst>
                <a:path w="460375" h="201294">
                  <a:moveTo>
                    <a:pt x="0" y="100584"/>
                  </a:moveTo>
                  <a:lnTo>
                    <a:pt x="31552" y="50122"/>
                  </a:lnTo>
                  <a:lnTo>
                    <a:pt x="67627" y="29718"/>
                  </a:lnTo>
                  <a:lnTo>
                    <a:pt x="114243" y="13885"/>
                  </a:lnTo>
                  <a:lnTo>
                    <a:pt x="169156" y="3640"/>
                  </a:lnTo>
                  <a:lnTo>
                    <a:pt x="230124" y="0"/>
                  </a:lnTo>
                  <a:lnTo>
                    <a:pt x="291620" y="3640"/>
                  </a:lnTo>
                  <a:lnTo>
                    <a:pt x="346681" y="13885"/>
                  </a:lnTo>
                  <a:lnTo>
                    <a:pt x="393191" y="29718"/>
                  </a:lnTo>
                  <a:lnTo>
                    <a:pt x="429034" y="50122"/>
                  </a:lnTo>
                  <a:lnTo>
                    <a:pt x="460248" y="100584"/>
                  </a:lnTo>
                  <a:lnTo>
                    <a:pt x="452091" y="127084"/>
                  </a:lnTo>
                  <a:lnTo>
                    <a:pt x="429034" y="151045"/>
                  </a:lnTo>
                  <a:lnTo>
                    <a:pt x="393191" y="171450"/>
                  </a:lnTo>
                  <a:lnTo>
                    <a:pt x="346681" y="187282"/>
                  </a:lnTo>
                  <a:lnTo>
                    <a:pt x="291620" y="197527"/>
                  </a:lnTo>
                  <a:lnTo>
                    <a:pt x="230124" y="201168"/>
                  </a:lnTo>
                  <a:lnTo>
                    <a:pt x="169156" y="197527"/>
                  </a:lnTo>
                  <a:lnTo>
                    <a:pt x="114243" y="187282"/>
                  </a:lnTo>
                  <a:lnTo>
                    <a:pt x="67627" y="171450"/>
                  </a:lnTo>
                  <a:lnTo>
                    <a:pt x="31552" y="151045"/>
                  </a:lnTo>
                  <a:lnTo>
                    <a:pt x="8262" y="127084"/>
                  </a:lnTo>
                  <a:lnTo>
                    <a:pt x="0" y="10058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0733" y="2838958"/>
              <a:ext cx="100584" cy="144779"/>
            </a:xfrm>
            <a:prstGeom prst="rect">
              <a:avLst/>
            </a:prstGeom>
          </p:spPr>
        </p:pic>
      </p:grpSp>
      <p:sp>
        <p:nvSpPr>
          <p:cNvPr id="30" name="object 30" descr=""/>
          <p:cNvSpPr/>
          <p:nvPr/>
        </p:nvSpPr>
        <p:spPr>
          <a:xfrm>
            <a:off x="4384547" y="2447543"/>
            <a:ext cx="387350" cy="96520"/>
          </a:xfrm>
          <a:custGeom>
            <a:avLst/>
            <a:gdLst/>
            <a:ahLst/>
            <a:cxnLst/>
            <a:rect l="l" t="t" r="r" b="b"/>
            <a:pathLst>
              <a:path w="387350" h="96519">
                <a:moveTo>
                  <a:pt x="0" y="48767"/>
                </a:moveTo>
                <a:lnTo>
                  <a:pt x="387095" y="48767"/>
                </a:lnTo>
              </a:path>
              <a:path w="387350" h="96519">
                <a:moveTo>
                  <a:pt x="292608" y="96012"/>
                </a:moveTo>
                <a:lnTo>
                  <a:pt x="387095" y="48767"/>
                </a:lnTo>
                <a:lnTo>
                  <a:pt x="2926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548884" y="2496311"/>
            <a:ext cx="480059" cy="460375"/>
          </a:xfrm>
          <a:custGeom>
            <a:avLst/>
            <a:gdLst/>
            <a:ahLst/>
            <a:cxnLst/>
            <a:rect l="l" t="t" r="r" b="b"/>
            <a:pathLst>
              <a:path w="480060" h="460375">
                <a:moveTo>
                  <a:pt x="0" y="0"/>
                </a:moveTo>
                <a:lnTo>
                  <a:pt x="286512" y="0"/>
                </a:lnTo>
                <a:lnTo>
                  <a:pt x="286512" y="413004"/>
                </a:lnTo>
                <a:lnTo>
                  <a:pt x="480060" y="413004"/>
                </a:lnTo>
              </a:path>
              <a:path w="480060" h="460375">
                <a:moveTo>
                  <a:pt x="385571" y="460248"/>
                </a:moveTo>
                <a:lnTo>
                  <a:pt x="480060" y="413004"/>
                </a:lnTo>
                <a:lnTo>
                  <a:pt x="385571" y="3642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405379" y="3297408"/>
            <a:ext cx="138557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Application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Capability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065264" y="2256282"/>
            <a:ext cx="1504950" cy="882015"/>
            <a:chOff x="7065264" y="2256282"/>
            <a:chExt cx="1504950" cy="882015"/>
          </a:xfrm>
        </p:grpSpPr>
        <p:sp>
          <p:nvSpPr>
            <p:cNvPr id="34" name="object 34" descr=""/>
            <p:cNvSpPr/>
            <p:nvPr/>
          </p:nvSpPr>
          <p:spPr>
            <a:xfrm>
              <a:off x="7406639" y="2260092"/>
              <a:ext cx="483234" cy="256540"/>
            </a:xfrm>
            <a:custGeom>
              <a:avLst/>
              <a:gdLst/>
              <a:ahLst/>
              <a:cxnLst/>
              <a:rect l="l" t="t" r="r" b="b"/>
              <a:pathLst>
                <a:path w="483234" h="256539">
                  <a:moveTo>
                    <a:pt x="0" y="256032"/>
                  </a:moveTo>
                  <a:lnTo>
                    <a:pt x="483108" y="256032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644383" y="2517647"/>
              <a:ext cx="9525" cy="620395"/>
            </a:xfrm>
            <a:custGeom>
              <a:avLst/>
              <a:gdLst/>
              <a:ahLst/>
              <a:cxnLst/>
              <a:rect l="l" t="t" r="r" b="b"/>
              <a:pathLst>
                <a:path w="9525" h="620394">
                  <a:moveTo>
                    <a:pt x="6096" y="620268"/>
                  </a:moveTo>
                  <a:lnTo>
                    <a:pt x="3048" y="620268"/>
                  </a:lnTo>
                  <a:lnTo>
                    <a:pt x="0" y="618744"/>
                  </a:lnTo>
                  <a:lnTo>
                    <a:pt x="0" y="560832"/>
                  </a:lnTo>
                  <a:lnTo>
                    <a:pt x="3048" y="559308"/>
                  </a:lnTo>
                  <a:lnTo>
                    <a:pt x="6096" y="559308"/>
                  </a:lnTo>
                  <a:lnTo>
                    <a:pt x="9144" y="560832"/>
                  </a:lnTo>
                  <a:lnTo>
                    <a:pt x="9144" y="618744"/>
                  </a:lnTo>
                  <a:lnTo>
                    <a:pt x="6096" y="620268"/>
                  </a:lnTo>
                  <a:close/>
                </a:path>
                <a:path w="9525" h="620394">
                  <a:moveTo>
                    <a:pt x="6096" y="527304"/>
                  </a:moveTo>
                  <a:lnTo>
                    <a:pt x="3048" y="527304"/>
                  </a:lnTo>
                  <a:lnTo>
                    <a:pt x="0" y="525780"/>
                  </a:lnTo>
                  <a:lnTo>
                    <a:pt x="0" y="467868"/>
                  </a:lnTo>
                  <a:lnTo>
                    <a:pt x="3048" y="464820"/>
                  </a:lnTo>
                  <a:lnTo>
                    <a:pt x="6096" y="464820"/>
                  </a:lnTo>
                  <a:lnTo>
                    <a:pt x="9144" y="467868"/>
                  </a:lnTo>
                  <a:lnTo>
                    <a:pt x="9144" y="525780"/>
                  </a:lnTo>
                  <a:lnTo>
                    <a:pt x="6096" y="527304"/>
                  </a:lnTo>
                  <a:close/>
                </a:path>
                <a:path w="9525" h="620394">
                  <a:moveTo>
                    <a:pt x="6096" y="434340"/>
                  </a:moveTo>
                  <a:lnTo>
                    <a:pt x="3048" y="434340"/>
                  </a:lnTo>
                  <a:lnTo>
                    <a:pt x="0" y="432816"/>
                  </a:lnTo>
                  <a:lnTo>
                    <a:pt x="0" y="373380"/>
                  </a:lnTo>
                  <a:lnTo>
                    <a:pt x="3048" y="371856"/>
                  </a:lnTo>
                  <a:lnTo>
                    <a:pt x="6096" y="371856"/>
                  </a:lnTo>
                  <a:lnTo>
                    <a:pt x="9144" y="373380"/>
                  </a:lnTo>
                  <a:lnTo>
                    <a:pt x="9144" y="432816"/>
                  </a:lnTo>
                  <a:lnTo>
                    <a:pt x="6096" y="434340"/>
                  </a:lnTo>
                  <a:close/>
                </a:path>
                <a:path w="9525" h="620394">
                  <a:moveTo>
                    <a:pt x="6096" y="341376"/>
                  </a:moveTo>
                  <a:lnTo>
                    <a:pt x="3048" y="341376"/>
                  </a:lnTo>
                  <a:lnTo>
                    <a:pt x="0" y="339852"/>
                  </a:lnTo>
                  <a:lnTo>
                    <a:pt x="0" y="280416"/>
                  </a:lnTo>
                  <a:lnTo>
                    <a:pt x="3048" y="278892"/>
                  </a:lnTo>
                  <a:lnTo>
                    <a:pt x="6096" y="278892"/>
                  </a:lnTo>
                  <a:lnTo>
                    <a:pt x="9144" y="280416"/>
                  </a:lnTo>
                  <a:lnTo>
                    <a:pt x="9144" y="339852"/>
                  </a:lnTo>
                  <a:lnTo>
                    <a:pt x="6096" y="341376"/>
                  </a:lnTo>
                  <a:close/>
                </a:path>
                <a:path w="9525" h="620394">
                  <a:moveTo>
                    <a:pt x="6096" y="248412"/>
                  </a:moveTo>
                  <a:lnTo>
                    <a:pt x="3048" y="248412"/>
                  </a:lnTo>
                  <a:lnTo>
                    <a:pt x="0" y="246888"/>
                  </a:lnTo>
                  <a:lnTo>
                    <a:pt x="0" y="187452"/>
                  </a:lnTo>
                  <a:lnTo>
                    <a:pt x="3048" y="185928"/>
                  </a:lnTo>
                  <a:lnTo>
                    <a:pt x="6096" y="185928"/>
                  </a:lnTo>
                  <a:lnTo>
                    <a:pt x="9144" y="187452"/>
                  </a:lnTo>
                  <a:lnTo>
                    <a:pt x="9144" y="246888"/>
                  </a:lnTo>
                  <a:lnTo>
                    <a:pt x="6096" y="248412"/>
                  </a:lnTo>
                  <a:close/>
                </a:path>
                <a:path w="9525" h="620394">
                  <a:moveTo>
                    <a:pt x="6096" y="155448"/>
                  </a:moveTo>
                  <a:lnTo>
                    <a:pt x="3048" y="155448"/>
                  </a:lnTo>
                  <a:lnTo>
                    <a:pt x="0" y="152400"/>
                  </a:lnTo>
                  <a:lnTo>
                    <a:pt x="0" y="94488"/>
                  </a:lnTo>
                  <a:lnTo>
                    <a:pt x="3048" y="92964"/>
                  </a:lnTo>
                  <a:lnTo>
                    <a:pt x="6096" y="92964"/>
                  </a:lnTo>
                  <a:lnTo>
                    <a:pt x="9144" y="94488"/>
                  </a:lnTo>
                  <a:lnTo>
                    <a:pt x="9144" y="152400"/>
                  </a:lnTo>
                  <a:lnTo>
                    <a:pt x="6096" y="155448"/>
                  </a:lnTo>
                  <a:close/>
                </a:path>
                <a:path w="9525" h="620394">
                  <a:moveTo>
                    <a:pt x="6096" y="60960"/>
                  </a:moveTo>
                  <a:lnTo>
                    <a:pt x="3048" y="60960"/>
                  </a:lnTo>
                  <a:lnTo>
                    <a:pt x="0" y="59436"/>
                  </a:lnTo>
                  <a:lnTo>
                    <a:pt x="0" y="1524"/>
                  </a:lnTo>
                  <a:lnTo>
                    <a:pt x="3048" y="0"/>
                  </a:lnTo>
                  <a:lnTo>
                    <a:pt x="6096" y="0"/>
                  </a:lnTo>
                  <a:lnTo>
                    <a:pt x="9144" y="1524"/>
                  </a:lnTo>
                  <a:lnTo>
                    <a:pt x="9144" y="59436"/>
                  </a:lnTo>
                  <a:lnTo>
                    <a:pt x="6096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624571" y="2624327"/>
              <a:ext cx="48895" cy="401320"/>
            </a:xfrm>
            <a:custGeom>
              <a:avLst/>
              <a:gdLst/>
              <a:ahLst/>
              <a:cxnLst/>
              <a:rect l="l" t="t" r="r" b="b"/>
              <a:pathLst>
                <a:path w="48895" h="401319">
                  <a:moveTo>
                    <a:pt x="48767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48767" y="0"/>
                  </a:lnTo>
                  <a:lnTo>
                    <a:pt x="48767" y="40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624571" y="2260092"/>
              <a:ext cx="942340" cy="765175"/>
            </a:xfrm>
            <a:custGeom>
              <a:avLst/>
              <a:gdLst/>
              <a:ahLst/>
              <a:cxnLst/>
              <a:rect l="l" t="t" r="r" b="b"/>
              <a:pathLst>
                <a:path w="942340" h="765175">
                  <a:moveTo>
                    <a:pt x="0" y="765048"/>
                  </a:moveTo>
                  <a:lnTo>
                    <a:pt x="48767" y="765048"/>
                  </a:lnTo>
                  <a:lnTo>
                    <a:pt x="48767" y="364235"/>
                  </a:lnTo>
                  <a:lnTo>
                    <a:pt x="0" y="364235"/>
                  </a:lnTo>
                  <a:lnTo>
                    <a:pt x="0" y="765048"/>
                  </a:lnTo>
                  <a:close/>
                </a:path>
                <a:path w="942340" h="765175">
                  <a:moveTo>
                    <a:pt x="458724" y="256032"/>
                  </a:moveTo>
                  <a:lnTo>
                    <a:pt x="941832" y="256032"/>
                  </a:lnTo>
                  <a:lnTo>
                    <a:pt x="941832" y="0"/>
                  </a:lnTo>
                  <a:lnTo>
                    <a:pt x="458724" y="0"/>
                  </a:lnTo>
                  <a:lnTo>
                    <a:pt x="458724" y="25603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322564" y="2517647"/>
              <a:ext cx="7620" cy="620395"/>
            </a:xfrm>
            <a:custGeom>
              <a:avLst/>
              <a:gdLst/>
              <a:ahLst/>
              <a:cxnLst/>
              <a:rect l="l" t="t" r="r" b="b"/>
              <a:pathLst>
                <a:path w="7620" h="620394">
                  <a:moveTo>
                    <a:pt x="6096" y="620268"/>
                  </a:moveTo>
                  <a:lnTo>
                    <a:pt x="1524" y="620268"/>
                  </a:lnTo>
                  <a:lnTo>
                    <a:pt x="0" y="618744"/>
                  </a:lnTo>
                  <a:lnTo>
                    <a:pt x="0" y="560832"/>
                  </a:lnTo>
                  <a:lnTo>
                    <a:pt x="1524" y="559308"/>
                  </a:lnTo>
                  <a:lnTo>
                    <a:pt x="6096" y="559308"/>
                  </a:lnTo>
                  <a:lnTo>
                    <a:pt x="7620" y="560832"/>
                  </a:lnTo>
                  <a:lnTo>
                    <a:pt x="7620" y="618744"/>
                  </a:lnTo>
                  <a:lnTo>
                    <a:pt x="6096" y="620268"/>
                  </a:lnTo>
                  <a:close/>
                </a:path>
                <a:path w="7620" h="620394">
                  <a:moveTo>
                    <a:pt x="6096" y="527304"/>
                  </a:moveTo>
                  <a:lnTo>
                    <a:pt x="1524" y="527304"/>
                  </a:lnTo>
                  <a:lnTo>
                    <a:pt x="0" y="525780"/>
                  </a:lnTo>
                  <a:lnTo>
                    <a:pt x="0" y="467868"/>
                  </a:lnTo>
                  <a:lnTo>
                    <a:pt x="1524" y="464820"/>
                  </a:lnTo>
                  <a:lnTo>
                    <a:pt x="6096" y="464820"/>
                  </a:lnTo>
                  <a:lnTo>
                    <a:pt x="7620" y="467868"/>
                  </a:lnTo>
                  <a:lnTo>
                    <a:pt x="7620" y="525780"/>
                  </a:lnTo>
                  <a:lnTo>
                    <a:pt x="6096" y="527304"/>
                  </a:lnTo>
                  <a:close/>
                </a:path>
                <a:path w="7620" h="620394">
                  <a:moveTo>
                    <a:pt x="6096" y="434340"/>
                  </a:moveTo>
                  <a:lnTo>
                    <a:pt x="1524" y="434340"/>
                  </a:lnTo>
                  <a:lnTo>
                    <a:pt x="0" y="432816"/>
                  </a:lnTo>
                  <a:lnTo>
                    <a:pt x="0" y="373380"/>
                  </a:lnTo>
                  <a:lnTo>
                    <a:pt x="1524" y="371856"/>
                  </a:lnTo>
                  <a:lnTo>
                    <a:pt x="6096" y="371856"/>
                  </a:lnTo>
                  <a:lnTo>
                    <a:pt x="7620" y="373380"/>
                  </a:lnTo>
                  <a:lnTo>
                    <a:pt x="7620" y="432816"/>
                  </a:lnTo>
                  <a:lnTo>
                    <a:pt x="6096" y="434340"/>
                  </a:lnTo>
                  <a:close/>
                </a:path>
                <a:path w="7620" h="620394">
                  <a:moveTo>
                    <a:pt x="6096" y="341376"/>
                  </a:moveTo>
                  <a:lnTo>
                    <a:pt x="1524" y="341376"/>
                  </a:lnTo>
                  <a:lnTo>
                    <a:pt x="0" y="339852"/>
                  </a:lnTo>
                  <a:lnTo>
                    <a:pt x="0" y="280416"/>
                  </a:lnTo>
                  <a:lnTo>
                    <a:pt x="1524" y="278892"/>
                  </a:lnTo>
                  <a:lnTo>
                    <a:pt x="6096" y="278892"/>
                  </a:lnTo>
                  <a:lnTo>
                    <a:pt x="7620" y="280416"/>
                  </a:lnTo>
                  <a:lnTo>
                    <a:pt x="7620" y="339852"/>
                  </a:lnTo>
                  <a:lnTo>
                    <a:pt x="6096" y="341376"/>
                  </a:lnTo>
                  <a:close/>
                </a:path>
                <a:path w="7620" h="620394">
                  <a:moveTo>
                    <a:pt x="6096" y="248412"/>
                  </a:moveTo>
                  <a:lnTo>
                    <a:pt x="1524" y="248412"/>
                  </a:lnTo>
                  <a:lnTo>
                    <a:pt x="0" y="246888"/>
                  </a:lnTo>
                  <a:lnTo>
                    <a:pt x="0" y="187452"/>
                  </a:lnTo>
                  <a:lnTo>
                    <a:pt x="1524" y="185928"/>
                  </a:lnTo>
                  <a:lnTo>
                    <a:pt x="6096" y="185928"/>
                  </a:lnTo>
                  <a:lnTo>
                    <a:pt x="7620" y="187452"/>
                  </a:lnTo>
                  <a:lnTo>
                    <a:pt x="7620" y="246888"/>
                  </a:lnTo>
                  <a:lnTo>
                    <a:pt x="6096" y="248412"/>
                  </a:lnTo>
                  <a:close/>
                </a:path>
                <a:path w="7620" h="620394">
                  <a:moveTo>
                    <a:pt x="6096" y="155448"/>
                  </a:moveTo>
                  <a:lnTo>
                    <a:pt x="1524" y="155448"/>
                  </a:lnTo>
                  <a:lnTo>
                    <a:pt x="0" y="152400"/>
                  </a:lnTo>
                  <a:lnTo>
                    <a:pt x="0" y="94488"/>
                  </a:lnTo>
                  <a:lnTo>
                    <a:pt x="1524" y="92964"/>
                  </a:lnTo>
                  <a:lnTo>
                    <a:pt x="6096" y="92964"/>
                  </a:lnTo>
                  <a:lnTo>
                    <a:pt x="7620" y="94488"/>
                  </a:lnTo>
                  <a:lnTo>
                    <a:pt x="7620" y="152400"/>
                  </a:lnTo>
                  <a:lnTo>
                    <a:pt x="6096" y="155448"/>
                  </a:lnTo>
                  <a:close/>
                </a:path>
                <a:path w="7620" h="620394">
                  <a:moveTo>
                    <a:pt x="6096" y="60960"/>
                  </a:moveTo>
                  <a:lnTo>
                    <a:pt x="1524" y="60960"/>
                  </a:lnTo>
                  <a:lnTo>
                    <a:pt x="0" y="59436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6096" y="0"/>
                  </a:lnTo>
                  <a:lnTo>
                    <a:pt x="7620" y="1524"/>
                  </a:lnTo>
                  <a:lnTo>
                    <a:pt x="7620" y="59436"/>
                  </a:lnTo>
                  <a:lnTo>
                    <a:pt x="6096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302751" y="2624327"/>
              <a:ext cx="47625" cy="401320"/>
            </a:xfrm>
            <a:custGeom>
              <a:avLst/>
              <a:gdLst/>
              <a:ahLst/>
              <a:cxnLst/>
              <a:rect l="l" t="t" r="r" b="b"/>
              <a:pathLst>
                <a:path w="47625" h="401319">
                  <a:moveTo>
                    <a:pt x="47244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47244" y="0"/>
                  </a:lnTo>
                  <a:lnTo>
                    <a:pt x="47244" y="40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302751" y="2624327"/>
              <a:ext cx="47625" cy="401320"/>
            </a:xfrm>
            <a:custGeom>
              <a:avLst/>
              <a:gdLst/>
              <a:ahLst/>
              <a:cxnLst/>
              <a:rect l="l" t="t" r="r" b="b"/>
              <a:pathLst>
                <a:path w="47625" h="401319">
                  <a:moveTo>
                    <a:pt x="0" y="400812"/>
                  </a:moveTo>
                  <a:lnTo>
                    <a:pt x="47244" y="400812"/>
                  </a:lnTo>
                  <a:lnTo>
                    <a:pt x="47244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65264" y="2650235"/>
              <a:ext cx="1237615" cy="222885"/>
            </a:xfrm>
            <a:custGeom>
              <a:avLst/>
              <a:gdLst/>
              <a:ahLst/>
              <a:cxnLst/>
              <a:rect l="l" t="t" r="r" b="b"/>
              <a:pathLst>
                <a:path w="1237615" h="222885">
                  <a:moveTo>
                    <a:pt x="608075" y="175260"/>
                  </a:moveTo>
                  <a:lnTo>
                    <a:pt x="1237487" y="175260"/>
                  </a:lnTo>
                </a:path>
                <a:path w="1237615" h="222885">
                  <a:moveTo>
                    <a:pt x="1141475" y="222504"/>
                  </a:moveTo>
                  <a:lnTo>
                    <a:pt x="1237487" y="175260"/>
                  </a:lnTo>
                  <a:lnTo>
                    <a:pt x="1141475" y="126491"/>
                  </a:lnTo>
                </a:path>
                <a:path w="1237615" h="222885">
                  <a:moveTo>
                    <a:pt x="0" y="47244"/>
                  </a:moveTo>
                  <a:lnTo>
                    <a:pt x="559307" y="47244"/>
                  </a:lnTo>
                </a:path>
                <a:path w="1237615" h="222885">
                  <a:moveTo>
                    <a:pt x="463296" y="96012"/>
                  </a:moveTo>
                  <a:lnTo>
                    <a:pt x="559307" y="47244"/>
                  </a:lnTo>
                  <a:lnTo>
                    <a:pt x="463296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2" name="object 4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0493" y="2215133"/>
            <a:ext cx="211836" cy="301751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7311656" y="3193801"/>
            <a:ext cx="106045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Application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Flow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002017" y="3598164"/>
            <a:ext cx="1574800" cy="982344"/>
            <a:chOff x="7002017" y="3598164"/>
            <a:chExt cx="1574800" cy="982344"/>
          </a:xfrm>
        </p:grpSpPr>
        <p:sp>
          <p:nvSpPr>
            <p:cNvPr id="45" name="object 45" descr=""/>
            <p:cNvSpPr/>
            <p:nvPr/>
          </p:nvSpPr>
          <p:spPr>
            <a:xfrm>
              <a:off x="7437119" y="3788664"/>
              <a:ext cx="358140" cy="97790"/>
            </a:xfrm>
            <a:custGeom>
              <a:avLst/>
              <a:gdLst/>
              <a:ahLst/>
              <a:cxnLst/>
              <a:rect l="l" t="t" r="r" b="b"/>
              <a:pathLst>
                <a:path w="358140" h="97789">
                  <a:moveTo>
                    <a:pt x="358140" y="97535"/>
                  </a:moveTo>
                  <a:lnTo>
                    <a:pt x="358140" y="0"/>
                  </a:lnTo>
                  <a:lnTo>
                    <a:pt x="0" y="0"/>
                  </a:lnTo>
                  <a:lnTo>
                    <a:pt x="0" y="9753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31963" y="3858768"/>
              <a:ext cx="196850" cy="27940"/>
            </a:xfrm>
            <a:custGeom>
              <a:avLst/>
              <a:gdLst/>
              <a:ahLst/>
              <a:cxnLst/>
              <a:rect l="l" t="t" r="r" b="b"/>
              <a:pathLst>
                <a:path w="196850" h="27939">
                  <a:moveTo>
                    <a:pt x="196596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196596" y="0"/>
                  </a:lnTo>
                  <a:lnTo>
                    <a:pt x="196596" y="27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331963" y="3858768"/>
              <a:ext cx="196850" cy="27940"/>
            </a:xfrm>
            <a:custGeom>
              <a:avLst/>
              <a:gdLst/>
              <a:ahLst/>
              <a:cxnLst/>
              <a:rect l="l" t="t" r="r" b="b"/>
              <a:pathLst>
                <a:path w="196850" h="27939">
                  <a:moveTo>
                    <a:pt x="196596" y="27431"/>
                  </a:moveTo>
                  <a:lnTo>
                    <a:pt x="196596" y="0"/>
                  </a:lnTo>
                  <a:lnTo>
                    <a:pt x="0" y="0"/>
                  </a:lnTo>
                  <a:lnTo>
                    <a:pt x="0" y="2743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437119" y="3886200"/>
              <a:ext cx="358140" cy="200025"/>
            </a:xfrm>
            <a:custGeom>
              <a:avLst/>
              <a:gdLst/>
              <a:ahLst/>
              <a:cxnLst/>
              <a:rect l="l" t="t" r="r" b="b"/>
              <a:pathLst>
                <a:path w="358140" h="200025">
                  <a:moveTo>
                    <a:pt x="0" y="199644"/>
                  </a:moveTo>
                  <a:lnTo>
                    <a:pt x="358140" y="199644"/>
                  </a:lnTo>
                  <a:lnTo>
                    <a:pt x="35814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437119" y="4032504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w="0" h="53339">
                  <a:moveTo>
                    <a:pt x="0" y="0"/>
                  </a:moveTo>
                  <a:lnTo>
                    <a:pt x="0" y="5334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8153" y="3882390"/>
              <a:ext cx="208787" cy="203454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183879" y="3599688"/>
              <a:ext cx="388620" cy="287020"/>
            </a:xfrm>
            <a:custGeom>
              <a:avLst/>
              <a:gdLst/>
              <a:ahLst/>
              <a:cxnLst/>
              <a:rect l="l" t="t" r="r" b="b"/>
              <a:pathLst>
                <a:path w="388620" h="287020">
                  <a:moveTo>
                    <a:pt x="0" y="56387"/>
                  </a:moveTo>
                  <a:lnTo>
                    <a:pt x="15240" y="34718"/>
                  </a:lnTo>
                  <a:lnTo>
                    <a:pt x="56769" y="16763"/>
                  </a:lnTo>
                  <a:lnTo>
                    <a:pt x="118300" y="4524"/>
                  </a:lnTo>
                  <a:lnTo>
                    <a:pt x="193548" y="0"/>
                  </a:lnTo>
                  <a:lnTo>
                    <a:pt x="255385" y="2938"/>
                  </a:lnTo>
                  <a:lnTo>
                    <a:pt x="308957" y="11070"/>
                  </a:lnTo>
                  <a:lnTo>
                    <a:pt x="351117" y="23372"/>
                  </a:lnTo>
                  <a:lnTo>
                    <a:pt x="378720" y="38819"/>
                  </a:lnTo>
                  <a:lnTo>
                    <a:pt x="388619" y="56387"/>
                  </a:lnTo>
                  <a:lnTo>
                    <a:pt x="378720" y="73956"/>
                  </a:lnTo>
                  <a:lnTo>
                    <a:pt x="351117" y="89403"/>
                  </a:lnTo>
                  <a:lnTo>
                    <a:pt x="308957" y="101705"/>
                  </a:lnTo>
                  <a:lnTo>
                    <a:pt x="255385" y="109837"/>
                  </a:lnTo>
                  <a:lnTo>
                    <a:pt x="193548" y="112775"/>
                  </a:lnTo>
                  <a:lnTo>
                    <a:pt x="118300" y="108251"/>
                  </a:lnTo>
                  <a:lnTo>
                    <a:pt x="56768" y="96011"/>
                  </a:lnTo>
                  <a:lnTo>
                    <a:pt x="15239" y="78057"/>
                  </a:lnTo>
                  <a:lnTo>
                    <a:pt x="0" y="56387"/>
                  </a:lnTo>
                </a:path>
                <a:path w="388620" h="287020">
                  <a:moveTo>
                    <a:pt x="0" y="56387"/>
                  </a:moveTo>
                  <a:lnTo>
                    <a:pt x="0" y="286511"/>
                  </a:lnTo>
                </a:path>
                <a:path w="388620" h="287020">
                  <a:moveTo>
                    <a:pt x="388619" y="286511"/>
                  </a:moveTo>
                  <a:lnTo>
                    <a:pt x="388619" y="56387"/>
                  </a:lnTo>
                  <a:lnTo>
                    <a:pt x="378720" y="73956"/>
                  </a:lnTo>
                  <a:lnTo>
                    <a:pt x="351117" y="89403"/>
                  </a:lnTo>
                  <a:lnTo>
                    <a:pt x="308957" y="101705"/>
                  </a:lnTo>
                  <a:lnTo>
                    <a:pt x="255385" y="109837"/>
                  </a:lnTo>
                  <a:lnTo>
                    <a:pt x="193548" y="112775"/>
                  </a:lnTo>
                  <a:lnTo>
                    <a:pt x="118300" y="108251"/>
                  </a:lnTo>
                  <a:lnTo>
                    <a:pt x="56768" y="96011"/>
                  </a:lnTo>
                  <a:lnTo>
                    <a:pt x="15239" y="78057"/>
                  </a:lnTo>
                  <a:lnTo>
                    <a:pt x="0" y="563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040624" y="3791203"/>
              <a:ext cx="13970" cy="74930"/>
            </a:xfrm>
            <a:custGeom>
              <a:avLst/>
              <a:gdLst/>
              <a:ahLst/>
              <a:cxnLst/>
              <a:rect l="l" t="t" r="r" b="b"/>
              <a:pathLst>
                <a:path w="13970" h="74929">
                  <a:moveTo>
                    <a:pt x="13716" y="2540"/>
                  </a:moveTo>
                  <a:lnTo>
                    <a:pt x="12954" y="2540"/>
                  </a:lnTo>
                  <a:lnTo>
                    <a:pt x="12954" y="0"/>
                  </a:lnTo>
                  <a:lnTo>
                    <a:pt x="5842" y="0"/>
                  </a:lnTo>
                  <a:lnTo>
                    <a:pt x="5842" y="3810"/>
                  </a:lnTo>
                  <a:lnTo>
                    <a:pt x="4572" y="5080"/>
                  </a:lnTo>
                  <a:lnTo>
                    <a:pt x="4572" y="3810"/>
                  </a:lnTo>
                  <a:lnTo>
                    <a:pt x="5842" y="3810"/>
                  </a:lnTo>
                  <a:lnTo>
                    <a:pt x="5842" y="0"/>
                  </a:lnTo>
                  <a:lnTo>
                    <a:pt x="762" y="0"/>
                  </a:lnTo>
                  <a:lnTo>
                    <a:pt x="762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6096" y="74930"/>
                  </a:lnTo>
                  <a:lnTo>
                    <a:pt x="6096" y="6604"/>
                  </a:lnTo>
                  <a:lnTo>
                    <a:pt x="6096" y="6350"/>
                  </a:lnTo>
                  <a:lnTo>
                    <a:pt x="13081" y="6350"/>
                  </a:lnTo>
                  <a:lnTo>
                    <a:pt x="13081" y="5080"/>
                  </a:lnTo>
                  <a:lnTo>
                    <a:pt x="13716" y="5080"/>
                  </a:lnTo>
                  <a:lnTo>
                    <a:pt x="13716" y="3810"/>
                  </a:lnTo>
                  <a:lnTo>
                    <a:pt x="13716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5581" y="3743706"/>
              <a:ext cx="100584" cy="100583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8183879" y="3886199"/>
              <a:ext cx="388620" cy="102235"/>
            </a:xfrm>
            <a:custGeom>
              <a:avLst/>
              <a:gdLst/>
              <a:ahLst/>
              <a:cxnLst/>
              <a:rect l="l" t="t" r="r" b="b"/>
              <a:pathLst>
                <a:path w="388620" h="102235">
                  <a:moveTo>
                    <a:pt x="0" y="0"/>
                  </a:moveTo>
                  <a:lnTo>
                    <a:pt x="0" y="47244"/>
                  </a:lnTo>
                  <a:lnTo>
                    <a:pt x="15240" y="68675"/>
                  </a:lnTo>
                  <a:lnTo>
                    <a:pt x="56769" y="86106"/>
                  </a:lnTo>
                  <a:lnTo>
                    <a:pt x="118300" y="97821"/>
                  </a:lnTo>
                  <a:lnTo>
                    <a:pt x="193548" y="102108"/>
                  </a:lnTo>
                  <a:lnTo>
                    <a:pt x="255385" y="99328"/>
                  </a:lnTo>
                  <a:lnTo>
                    <a:pt x="308957" y="91574"/>
                  </a:lnTo>
                  <a:lnTo>
                    <a:pt x="351117" y="79723"/>
                  </a:lnTo>
                  <a:lnTo>
                    <a:pt x="378720" y="64654"/>
                  </a:lnTo>
                  <a:lnTo>
                    <a:pt x="388619" y="47244"/>
                  </a:lnTo>
                  <a:lnTo>
                    <a:pt x="388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598651" y="3907535"/>
              <a:ext cx="448309" cy="472440"/>
            </a:xfrm>
            <a:custGeom>
              <a:avLst/>
              <a:gdLst/>
              <a:ahLst/>
              <a:cxnLst/>
              <a:rect l="l" t="t" r="r" b="b"/>
              <a:pathLst>
                <a:path w="448309" h="472439">
                  <a:moveTo>
                    <a:pt x="4572" y="300228"/>
                  </a:moveTo>
                  <a:lnTo>
                    <a:pt x="1524" y="300228"/>
                  </a:lnTo>
                  <a:lnTo>
                    <a:pt x="0" y="301752"/>
                  </a:lnTo>
                  <a:lnTo>
                    <a:pt x="0" y="381000"/>
                  </a:lnTo>
                  <a:lnTo>
                    <a:pt x="1524" y="382524"/>
                  </a:lnTo>
                  <a:lnTo>
                    <a:pt x="4572" y="382524"/>
                  </a:lnTo>
                  <a:lnTo>
                    <a:pt x="4572" y="300228"/>
                  </a:lnTo>
                  <a:close/>
                </a:path>
                <a:path w="448309" h="472439">
                  <a:moveTo>
                    <a:pt x="4572" y="175260"/>
                  </a:moveTo>
                  <a:lnTo>
                    <a:pt x="1524" y="175260"/>
                  </a:lnTo>
                  <a:lnTo>
                    <a:pt x="0" y="176784"/>
                  </a:lnTo>
                  <a:lnTo>
                    <a:pt x="0" y="257556"/>
                  </a:lnTo>
                  <a:lnTo>
                    <a:pt x="1524" y="259080"/>
                  </a:lnTo>
                  <a:lnTo>
                    <a:pt x="4572" y="259080"/>
                  </a:lnTo>
                  <a:lnTo>
                    <a:pt x="4572" y="175260"/>
                  </a:lnTo>
                  <a:close/>
                </a:path>
                <a:path w="448309" h="472439">
                  <a:moveTo>
                    <a:pt x="39624" y="466344"/>
                  </a:moveTo>
                  <a:lnTo>
                    <a:pt x="4572" y="466344"/>
                  </a:lnTo>
                  <a:lnTo>
                    <a:pt x="4572" y="423672"/>
                  </a:lnTo>
                  <a:lnTo>
                    <a:pt x="1524" y="423672"/>
                  </a:lnTo>
                  <a:lnTo>
                    <a:pt x="0" y="425196"/>
                  </a:lnTo>
                  <a:lnTo>
                    <a:pt x="0" y="470916"/>
                  </a:lnTo>
                  <a:lnTo>
                    <a:pt x="1524" y="472440"/>
                  </a:lnTo>
                  <a:lnTo>
                    <a:pt x="39624" y="472440"/>
                  </a:lnTo>
                  <a:lnTo>
                    <a:pt x="39624" y="469392"/>
                  </a:lnTo>
                  <a:lnTo>
                    <a:pt x="39624" y="466344"/>
                  </a:lnTo>
                  <a:close/>
                </a:path>
                <a:path w="448309" h="472439">
                  <a:moveTo>
                    <a:pt x="164592" y="467868"/>
                  </a:moveTo>
                  <a:lnTo>
                    <a:pt x="163068" y="466344"/>
                  </a:lnTo>
                  <a:lnTo>
                    <a:pt x="82296" y="466344"/>
                  </a:lnTo>
                  <a:lnTo>
                    <a:pt x="82296" y="472440"/>
                  </a:lnTo>
                  <a:lnTo>
                    <a:pt x="163068" y="472440"/>
                  </a:lnTo>
                  <a:lnTo>
                    <a:pt x="164592" y="470916"/>
                  </a:lnTo>
                  <a:lnTo>
                    <a:pt x="164592" y="467868"/>
                  </a:lnTo>
                  <a:close/>
                </a:path>
                <a:path w="448309" h="472439">
                  <a:moveTo>
                    <a:pt x="277380" y="79248"/>
                  </a:moveTo>
                  <a:lnTo>
                    <a:pt x="193560" y="79248"/>
                  </a:lnTo>
                  <a:lnTo>
                    <a:pt x="193560" y="82308"/>
                  </a:lnTo>
                  <a:lnTo>
                    <a:pt x="195084" y="83820"/>
                  </a:lnTo>
                  <a:lnTo>
                    <a:pt x="275856" y="83820"/>
                  </a:lnTo>
                  <a:lnTo>
                    <a:pt x="277368" y="82308"/>
                  </a:lnTo>
                  <a:lnTo>
                    <a:pt x="277380" y="79248"/>
                  </a:lnTo>
                  <a:close/>
                </a:path>
                <a:path w="448309" h="472439">
                  <a:moveTo>
                    <a:pt x="288036" y="466344"/>
                  </a:moveTo>
                  <a:lnTo>
                    <a:pt x="207264" y="466344"/>
                  </a:lnTo>
                  <a:lnTo>
                    <a:pt x="205740" y="467868"/>
                  </a:lnTo>
                  <a:lnTo>
                    <a:pt x="205740" y="470916"/>
                  </a:lnTo>
                  <a:lnTo>
                    <a:pt x="207264" y="472440"/>
                  </a:lnTo>
                  <a:lnTo>
                    <a:pt x="288036" y="472440"/>
                  </a:lnTo>
                  <a:lnTo>
                    <a:pt x="288036" y="466344"/>
                  </a:lnTo>
                  <a:close/>
                </a:path>
                <a:path w="448309" h="472439">
                  <a:moveTo>
                    <a:pt x="400824" y="79248"/>
                  </a:moveTo>
                  <a:lnTo>
                    <a:pt x="318528" y="79248"/>
                  </a:lnTo>
                  <a:lnTo>
                    <a:pt x="318528" y="82296"/>
                  </a:lnTo>
                  <a:lnTo>
                    <a:pt x="320052" y="83820"/>
                  </a:lnTo>
                  <a:lnTo>
                    <a:pt x="400824" y="83820"/>
                  </a:lnTo>
                  <a:lnTo>
                    <a:pt x="400824" y="79248"/>
                  </a:lnTo>
                  <a:close/>
                </a:path>
                <a:path w="448309" h="472439">
                  <a:moveTo>
                    <a:pt x="448068" y="1524"/>
                  </a:moveTo>
                  <a:lnTo>
                    <a:pt x="446544" y="0"/>
                  </a:lnTo>
                  <a:lnTo>
                    <a:pt x="443496" y="0"/>
                  </a:lnTo>
                  <a:lnTo>
                    <a:pt x="441972" y="1524"/>
                  </a:lnTo>
                  <a:lnTo>
                    <a:pt x="441972" y="82296"/>
                  </a:lnTo>
                  <a:lnTo>
                    <a:pt x="443496" y="83820"/>
                  </a:lnTo>
                  <a:lnTo>
                    <a:pt x="446544" y="83820"/>
                  </a:lnTo>
                  <a:lnTo>
                    <a:pt x="448068" y="82296"/>
                  </a:lnTo>
                  <a:lnTo>
                    <a:pt x="4480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4497" y="4315206"/>
              <a:ext cx="464820" cy="124968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8214359" y="4279392"/>
              <a:ext cx="358140" cy="297180"/>
            </a:xfrm>
            <a:custGeom>
              <a:avLst/>
              <a:gdLst/>
              <a:ahLst/>
              <a:cxnLst/>
              <a:rect l="l" t="t" r="r" b="b"/>
              <a:pathLst>
                <a:path w="358140" h="297179">
                  <a:moveTo>
                    <a:pt x="0" y="297180"/>
                  </a:moveTo>
                  <a:lnTo>
                    <a:pt x="358139" y="297180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107679" y="4349496"/>
              <a:ext cx="198120" cy="70485"/>
            </a:xfrm>
            <a:custGeom>
              <a:avLst/>
              <a:gdLst/>
              <a:ahLst/>
              <a:cxnLst/>
              <a:rect l="l" t="t" r="r" b="b"/>
              <a:pathLst>
                <a:path w="198120" h="70485">
                  <a:moveTo>
                    <a:pt x="198119" y="70103"/>
                  </a:moveTo>
                  <a:lnTo>
                    <a:pt x="0" y="70103"/>
                  </a:lnTo>
                  <a:lnTo>
                    <a:pt x="0" y="0"/>
                  </a:lnTo>
                  <a:lnTo>
                    <a:pt x="198119" y="0"/>
                  </a:lnTo>
                  <a:lnTo>
                    <a:pt x="198119" y="70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107679" y="4349496"/>
              <a:ext cx="198120" cy="70485"/>
            </a:xfrm>
            <a:custGeom>
              <a:avLst/>
              <a:gdLst/>
              <a:ahLst/>
              <a:cxnLst/>
              <a:rect l="l" t="t" r="r" b="b"/>
              <a:pathLst>
                <a:path w="198120" h="70485">
                  <a:moveTo>
                    <a:pt x="0" y="70103"/>
                  </a:moveTo>
                  <a:lnTo>
                    <a:pt x="198119" y="70103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112251" y="4454652"/>
              <a:ext cx="198120" cy="70485"/>
            </a:xfrm>
            <a:custGeom>
              <a:avLst/>
              <a:gdLst/>
              <a:ahLst/>
              <a:cxnLst/>
              <a:rect l="l" t="t" r="r" b="b"/>
              <a:pathLst>
                <a:path w="198120" h="70485">
                  <a:moveTo>
                    <a:pt x="198119" y="70104"/>
                  </a:moveTo>
                  <a:lnTo>
                    <a:pt x="0" y="70104"/>
                  </a:lnTo>
                  <a:lnTo>
                    <a:pt x="0" y="0"/>
                  </a:lnTo>
                  <a:lnTo>
                    <a:pt x="198119" y="0"/>
                  </a:lnTo>
                  <a:lnTo>
                    <a:pt x="198119" y="70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112251" y="4454652"/>
              <a:ext cx="198120" cy="70485"/>
            </a:xfrm>
            <a:custGeom>
              <a:avLst/>
              <a:gdLst/>
              <a:ahLst/>
              <a:cxnLst/>
              <a:rect l="l" t="t" r="r" b="b"/>
              <a:pathLst>
                <a:path w="198120" h="70485">
                  <a:moveTo>
                    <a:pt x="0" y="70104"/>
                  </a:moveTo>
                  <a:lnTo>
                    <a:pt x="198119" y="70104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004303" y="392887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59436"/>
                  </a:moveTo>
                  <a:lnTo>
                    <a:pt x="5691" y="36004"/>
                  </a:lnTo>
                  <a:lnTo>
                    <a:pt x="19240" y="17145"/>
                  </a:lnTo>
                  <a:lnTo>
                    <a:pt x="38790" y="4572"/>
                  </a:lnTo>
                  <a:lnTo>
                    <a:pt x="62484" y="0"/>
                  </a:lnTo>
                  <a:lnTo>
                    <a:pt x="85915" y="4810"/>
                  </a:lnTo>
                  <a:lnTo>
                    <a:pt x="104775" y="17907"/>
                  </a:lnTo>
                  <a:lnTo>
                    <a:pt x="117348" y="37290"/>
                  </a:lnTo>
                  <a:lnTo>
                    <a:pt x="121920" y="60960"/>
                  </a:lnTo>
                  <a:lnTo>
                    <a:pt x="117109" y="84629"/>
                  </a:lnTo>
                  <a:lnTo>
                    <a:pt x="104013" y="104013"/>
                  </a:lnTo>
                  <a:lnTo>
                    <a:pt x="84629" y="117109"/>
                  </a:lnTo>
                  <a:lnTo>
                    <a:pt x="60960" y="121920"/>
                  </a:lnTo>
                  <a:lnTo>
                    <a:pt x="37290" y="116228"/>
                  </a:lnTo>
                  <a:lnTo>
                    <a:pt x="17907" y="102679"/>
                  </a:lnTo>
                  <a:lnTo>
                    <a:pt x="4810" y="83129"/>
                  </a:lnTo>
                  <a:lnTo>
                    <a:pt x="0" y="59436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126223" y="3989832"/>
              <a:ext cx="242570" cy="3175"/>
            </a:xfrm>
            <a:custGeom>
              <a:avLst/>
              <a:gdLst/>
              <a:ahLst/>
              <a:cxnLst/>
              <a:rect l="l" t="t" r="r" b="b"/>
              <a:pathLst>
                <a:path w="242570" h="3175">
                  <a:moveTo>
                    <a:pt x="0" y="0"/>
                  </a:moveTo>
                  <a:lnTo>
                    <a:pt x="242316" y="3048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1382267" y="4329684"/>
            <a:ext cx="1941830" cy="1243330"/>
            <a:chOff x="1382267" y="4329684"/>
            <a:chExt cx="1941830" cy="1243330"/>
          </a:xfrm>
        </p:grpSpPr>
        <p:sp>
          <p:nvSpPr>
            <p:cNvPr id="65" name="object 65" descr=""/>
            <p:cNvSpPr/>
            <p:nvPr/>
          </p:nvSpPr>
          <p:spPr>
            <a:xfrm>
              <a:off x="1382267" y="4456176"/>
              <a:ext cx="1941830" cy="416559"/>
            </a:xfrm>
            <a:custGeom>
              <a:avLst/>
              <a:gdLst/>
              <a:ahLst/>
              <a:cxnLst/>
              <a:rect l="l" t="t" r="r" b="b"/>
              <a:pathLst>
                <a:path w="1941829" h="416560">
                  <a:moveTo>
                    <a:pt x="0" y="0"/>
                  </a:moveTo>
                  <a:lnTo>
                    <a:pt x="1941575" y="0"/>
                  </a:lnTo>
                </a:path>
                <a:path w="1941829" h="416560">
                  <a:moveTo>
                    <a:pt x="195072" y="416051"/>
                  </a:moveTo>
                  <a:lnTo>
                    <a:pt x="541020" y="416051"/>
                  </a:lnTo>
                  <a:lnTo>
                    <a:pt x="541020" y="193548"/>
                  </a:lnTo>
                  <a:lnTo>
                    <a:pt x="195072" y="193548"/>
                  </a:lnTo>
                  <a:lnTo>
                    <a:pt x="195072" y="416051"/>
                  </a:lnTo>
                  <a:close/>
                </a:path>
                <a:path w="1941829" h="416560">
                  <a:moveTo>
                    <a:pt x="1165859" y="416051"/>
                  </a:moveTo>
                  <a:lnTo>
                    <a:pt x="1511808" y="416051"/>
                  </a:lnTo>
                  <a:lnTo>
                    <a:pt x="1511808" y="193548"/>
                  </a:lnTo>
                  <a:lnTo>
                    <a:pt x="1165859" y="193548"/>
                  </a:lnTo>
                  <a:lnTo>
                    <a:pt x="1165859" y="416051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694687" y="4329684"/>
              <a:ext cx="810895" cy="464820"/>
            </a:xfrm>
            <a:custGeom>
              <a:avLst/>
              <a:gdLst/>
              <a:ahLst/>
              <a:cxnLst/>
              <a:rect l="l" t="t" r="r" b="b"/>
              <a:pathLst>
                <a:path w="810894" h="464820">
                  <a:moveTo>
                    <a:pt x="228600" y="417575"/>
                  </a:moveTo>
                  <a:lnTo>
                    <a:pt x="810768" y="417575"/>
                  </a:lnTo>
                </a:path>
                <a:path w="810894" h="464820">
                  <a:moveTo>
                    <a:pt x="714756" y="464819"/>
                  </a:moveTo>
                  <a:lnTo>
                    <a:pt x="810768" y="417575"/>
                  </a:lnTo>
                  <a:lnTo>
                    <a:pt x="714756" y="368808"/>
                  </a:lnTo>
                </a:path>
                <a:path w="810894" h="464820">
                  <a:moveTo>
                    <a:pt x="47244" y="0"/>
                  </a:moveTo>
                  <a:lnTo>
                    <a:pt x="47244" y="320040"/>
                  </a:lnTo>
                </a:path>
                <a:path w="810894" h="464820">
                  <a:moveTo>
                    <a:pt x="0" y="224027"/>
                  </a:moveTo>
                  <a:lnTo>
                    <a:pt x="47244" y="320040"/>
                  </a:lnTo>
                  <a:lnTo>
                    <a:pt x="96012" y="22402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382267" y="5087112"/>
              <a:ext cx="1941830" cy="481965"/>
            </a:xfrm>
            <a:custGeom>
              <a:avLst/>
              <a:gdLst/>
              <a:ahLst/>
              <a:cxnLst/>
              <a:rect l="l" t="t" r="r" b="b"/>
              <a:pathLst>
                <a:path w="1941829" h="481964">
                  <a:moveTo>
                    <a:pt x="0" y="0"/>
                  </a:moveTo>
                  <a:lnTo>
                    <a:pt x="1941575" y="0"/>
                  </a:lnTo>
                </a:path>
                <a:path w="1941829" h="481964">
                  <a:moveTo>
                    <a:pt x="722376" y="481583"/>
                  </a:moveTo>
                  <a:lnTo>
                    <a:pt x="1165859" y="481583"/>
                  </a:lnTo>
                  <a:lnTo>
                    <a:pt x="1165859" y="196595"/>
                  </a:lnTo>
                  <a:lnTo>
                    <a:pt x="722376" y="196595"/>
                  </a:lnTo>
                  <a:lnTo>
                    <a:pt x="722376" y="481583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770887" y="4872228"/>
              <a:ext cx="334010" cy="601980"/>
            </a:xfrm>
            <a:custGeom>
              <a:avLst/>
              <a:gdLst/>
              <a:ahLst/>
              <a:cxnLst/>
              <a:rect l="l" t="t" r="r" b="b"/>
              <a:pathLst>
                <a:path w="334010" h="601979">
                  <a:moveTo>
                    <a:pt x="0" y="0"/>
                  </a:moveTo>
                  <a:lnTo>
                    <a:pt x="0" y="554736"/>
                  </a:lnTo>
                  <a:lnTo>
                    <a:pt x="333756" y="554736"/>
                  </a:lnTo>
                </a:path>
                <a:path w="334010" h="601979">
                  <a:moveTo>
                    <a:pt x="237744" y="601979"/>
                  </a:moveTo>
                  <a:lnTo>
                    <a:pt x="333756" y="554736"/>
                  </a:lnTo>
                  <a:lnTo>
                    <a:pt x="237744" y="505968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9" name="object 6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4969" y="3963161"/>
            <a:ext cx="211836" cy="301751"/>
          </a:xfrm>
          <a:prstGeom prst="rect">
            <a:avLst/>
          </a:prstGeom>
        </p:spPr>
      </p:pic>
      <p:sp>
        <p:nvSpPr>
          <p:cNvPr id="70" name="object 70" descr=""/>
          <p:cNvSpPr txBox="1"/>
          <p:nvPr/>
        </p:nvSpPr>
        <p:spPr>
          <a:xfrm>
            <a:off x="1739888" y="5709922"/>
            <a:ext cx="114046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Business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Process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6031991" y="5602223"/>
            <a:ext cx="670560" cy="402590"/>
            <a:chOff x="6031991" y="5602223"/>
            <a:chExt cx="670560" cy="402590"/>
          </a:xfrm>
        </p:grpSpPr>
        <p:sp>
          <p:nvSpPr>
            <p:cNvPr id="72" name="object 72" descr=""/>
            <p:cNvSpPr/>
            <p:nvPr/>
          </p:nvSpPr>
          <p:spPr>
            <a:xfrm>
              <a:off x="6033515" y="5603747"/>
              <a:ext cx="668020" cy="399415"/>
            </a:xfrm>
            <a:custGeom>
              <a:avLst/>
              <a:gdLst/>
              <a:ahLst/>
              <a:cxnLst/>
              <a:rect l="l" t="t" r="r" b="b"/>
              <a:pathLst>
                <a:path w="668020" h="399414">
                  <a:moveTo>
                    <a:pt x="0" y="399287"/>
                  </a:moveTo>
                  <a:lnTo>
                    <a:pt x="0" y="254507"/>
                  </a:lnTo>
                  <a:lnTo>
                    <a:pt x="49352" y="252736"/>
                  </a:lnTo>
                  <a:lnTo>
                    <a:pt x="98276" y="248207"/>
                  </a:lnTo>
                  <a:lnTo>
                    <a:pt x="146661" y="240958"/>
                  </a:lnTo>
                  <a:lnTo>
                    <a:pt x="194394" y="231027"/>
                  </a:lnTo>
                  <a:lnTo>
                    <a:pt x="241366" y="218449"/>
                  </a:lnTo>
                  <a:lnTo>
                    <a:pt x="287464" y="203263"/>
                  </a:lnTo>
                  <a:lnTo>
                    <a:pt x="332578" y="185505"/>
                  </a:lnTo>
                  <a:lnTo>
                    <a:pt x="376597" y="165212"/>
                  </a:lnTo>
                  <a:lnTo>
                    <a:pt x="419409" y="142422"/>
                  </a:lnTo>
                  <a:lnTo>
                    <a:pt x="460904" y="117171"/>
                  </a:lnTo>
                  <a:lnTo>
                    <a:pt x="500970" y="89497"/>
                  </a:lnTo>
                  <a:lnTo>
                    <a:pt x="539496" y="59435"/>
                  </a:lnTo>
                  <a:lnTo>
                    <a:pt x="496824" y="0"/>
                  </a:lnTo>
                  <a:lnTo>
                    <a:pt x="641604" y="76200"/>
                  </a:lnTo>
                  <a:lnTo>
                    <a:pt x="657889" y="176783"/>
                  </a:lnTo>
                  <a:lnTo>
                    <a:pt x="624839" y="176783"/>
                  </a:lnTo>
                  <a:lnTo>
                    <a:pt x="586316" y="206496"/>
                  </a:lnTo>
                  <a:lnTo>
                    <a:pt x="546560" y="234216"/>
                  </a:lnTo>
                  <a:lnTo>
                    <a:pt x="505644" y="259909"/>
                  </a:lnTo>
                  <a:lnTo>
                    <a:pt x="463642" y="283543"/>
                  </a:lnTo>
                  <a:lnTo>
                    <a:pt x="420627" y="305085"/>
                  </a:lnTo>
                  <a:lnTo>
                    <a:pt x="376672" y="324500"/>
                  </a:lnTo>
                  <a:lnTo>
                    <a:pt x="331851" y="341756"/>
                  </a:lnTo>
                  <a:lnTo>
                    <a:pt x="286236" y="356820"/>
                  </a:lnTo>
                  <a:lnTo>
                    <a:pt x="239902" y="369657"/>
                  </a:lnTo>
                  <a:lnTo>
                    <a:pt x="192921" y="380235"/>
                  </a:lnTo>
                  <a:lnTo>
                    <a:pt x="145367" y="388521"/>
                  </a:lnTo>
                  <a:lnTo>
                    <a:pt x="97313" y="394480"/>
                  </a:lnTo>
                  <a:lnTo>
                    <a:pt x="48833" y="398080"/>
                  </a:lnTo>
                  <a:lnTo>
                    <a:pt x="0" y="399287"/>
                  </a:lnTo>
                  <a:close/>
                </a:path>
                <a:path w="668020" h="399414">
                  <a:moveTo>
                    <a:pt x="667512" y="236219"/>
                  </a:moveTo>
                  <a:lnTo>
                    <a:pt x="624839" y="176783"/>
                  </a:lnTo>
                  <a:lnTo>
                    <a:pt x="657889" y="176783"/>
                  </a:lnTo>
                  <a:lnTo>
                    <a:pt x="667512" y="23621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033515" y="5603747"/>
              <a:ext cx="668020" cy="399415"/>
            </a:xfrm>
            <a:custGeom>
              <a:avLst/>
              <a:gdLst/>
              <a:ahLst/>
              <a:cxnLst/>
              <a:rect l="l" t="t" r="r" b="b"/>
              <a:pathLst>
                <a:path w="668020" h="399414">
                  <a:moveTo>
                    <a:pt x="0" y="399287"/>
                  </a:moveTo>
                  <a:lnTo>
                    <a:pt x="48833" y="398080"/>
                  </a:lnTo>
                  <a:lnTo>
                    <a:pt x="97313" y="394480"/>
                  </a:lnTo>
                  <a:lnTo>
                    <a:pt x="145367" y="388521"/>
                  </a:lnTo>
                  <a:lnTo>
                    <a:pt x="192921" y="380235"/>
                  </a:lnTo>
                  <a:lnTo>
                    <a:pt x="239902" y="369657"/>
                  </a:lnTo>
                  <a:lnTo>
                    <a:pt x="286236" y="356820"/>
                  </a:lnTo>
                  <a:lnTo>
                    <a:pt x="331851" y="341756"/>
                  </a:lnTo>
                  <a:lnTo>
                    <a:pt x="376672" y="324500"/>
                  </a:lnTo>
                  <a:lnTo>
                    <a:pt x="420627" y="305085"/>
                  </a:lnTo>
                  <a:lnTo>
                    <a:pt x="463642" y="283543"/>
                  </a:lnTo>
                  <a:lnTo>
                    <a:pt x="505644" y="259909"/>
                  </a:lnTo>
                  <a:lnTo>
                    <a:pt x="546560" y="234216"/>
                  </a:lnTo>
                  <a:lnTo>
                    <a:pt x="586316" y="206496"/>
                  </a:lnTo>
                  <a:lnTo>
                    <a:pt x="624839" y="176783"/>
                  </a:lnTo>
                  <a:lnTo>
                    <a:pt x="667512" y="236219"/>
                  </a:lnTo>
                  <a:lnTo>
                    <a:pt x="641604" y="76200"/>
                  </a:lnTo>
                  <a:lnTo>
                    <a:pt x="496823" y="0"/>
                  </a:lnTo>
                  <a:lnTo>
                    <a:pt x="539495" y="59435"/>
                  </a:lnTo>
                  <a:lnTo>
                    <a:pt x="500970" y="89497"/>
                  </a:lnTo>
                  <a:lnTo>
                    <a:pt x="460904" y="117171"/>
                  </a:lnTo>
                  <a:lnTo>
                    <a:pt x="419409" y="142422"/>
                  </a:lnTo>
                  <a:lnTo>
                    <a:pt x="376597" y="165212"/>
                  </a:lnTo>
                  <a:lnTo>
                    <a:pt x="332578" y="185505"/>
                  </a:lnTo>
                  <a:lnTo>
                    <a:pt x="287464" y="203263"/>
                  </a:lnTo>
                  <a:lnTo>
                    <a:pt x="241366" y="218449"/>
                  </a:lnTo>
                  <a:lnTo>
                    <a:pt x="194394" y="231027"/>
                  </a:lnTo>
                  <a:lnTo>
                    <a:pt x="146661" y="240958"/>
                  </a:lnTo>
                  <a:lnTo>
                    <a:pt x="98276" y="248207"/>
                  </a:lnTo>
                  <a:lnTo>
                    <a:pt x="49352" y="252736"/>
                  </a:lnTo>
                  <a:lnTo>
                    <a:pt x="0" y="254507"/>
                  </a:lnTo>
                  <a:lnTo>
                    <a:pt x="0" y="399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 descr=""/>
          <p:cNvGrpSpPr/>
          <p:nvPr/>
        </p:nvGrpSpPr>
        <p:grpSpPr>
          <a:xfrm>
            <a:off x="3241548" y="5783579"/>
            <a:ext cx="638810" cy="490855"/>
            <a:chOff x="3241548" y="5783579"/>
            <a:chExt cx="638810" cy="490855"/>
          </a:xfrm>
        </p:grpSpPr>
        <p:sp>
          <p:nvSpPr>
            <p:cNvPr id="75" name="object 75" descr=""/>
            <p:cNvSpPr/>
            <p:nvPr/>
          </p:nvSpPr>
          <p:spPr>
            <a:xfrm>
              <a:off x="3243072" y="5785103"/>
              <a:ext cx="635635" cy="487680"/>
            </a:xfrm>
            <a:custGeom>
              <a:avLst/>
              <a:gdLst/>
              <a:ahLst/>
              <a:cxnLst/>
              <a:rect l="l" t="t" r="r" b="b"/>
              <a:pathLst>
                <a:path w="635635" h="487679">
                  <a:moveTo>
                    <a:pt x="440696" y="425946"/>
                  </a:moveTo>
                  <a:lnTo>
                    <a:pt x="394778" y="422052"/>
                  </a:lnTo>
                  <a:lnTo>
                    <a:pt x="350168" y="413730"/>
                  </a:lnTo>
                  <a:lnTo>
                    <a:pt x="307109" y="401193"/>
                  </a:lnTo>
                  <a:lnTo>
                    <a:pt x="265846" y="384655"/>
                  </a:lnTo>
                  <a:lnTo>
                    <a:pt x="226620" y="364331"/>
                  </a:lnTo>
                  <a:lnTo>
                    <a:pt x="189676" y="340435"/>
                  </a:lnTo>
                  <a:lnTo>
                    <a:pt x="155257" y="313182"/>
                  </a:lnTo>
                  <a:lnTo>
                    <a:pt x="123606" y="282785"/>
                  </a:lnTo>
                  <a:lnTo>
                    <a:pt x="94967" y="249459"/>
                  </a:lnTo>
                  <a:lnTo>
                    <a:pt x="69582" y="213419"/>
                  </a:lnTo>
                  <a:lnTo>
                    <a:pt x="47696" y="174879"/>
                  </a:lnTo>
                  <a:lnTo>
                    <a:pt x="29551" y="134052"/>
                  </a:lnTo>
                  <a:lnTo>
                    <a:pt x="15391" y="91154"/>
                  </a:lnTo>
                  <a:lnTo>
                    <a:pt x="5460" y="46398"/>
                  </a:lnTo>
                  <a:lnTo>
                    <a:pt x="0" y="0"/>
                  </a:lnTo>
                  <a:lnTo>
                    <a:pt x="146304" y="0"/>
                  </a:lnTo>
                  <a:lnTo>
                    <a:pt x="148256" y="18264"/>
                  </a:lnTo>
                  <a:lnTo>
                    <a:pt x="151638" y="36385"/>
                  </a:lnTo>
                  <a:lnTo>
                    <a:pt x="180331" y="115368"/>
                  </a:lnTo>
                  <a:lnTo>
                    <a:pt x="204683" y="154938"/>
                  </a:lnTo>
                  <a:lnTo>
                    <a:pt x="233967" y="190022"/>
                  </a:lnTo>
                  <a:lnTo>
                    <a:pt x="267553" y="220304"/>
                  </a:lnTo>
                  <a:lnTo>
                    <a:pt x="304806" y="245468"/>
                  </a:lnTo>
                  <a:lnTo>
                    <a:pt x="345097" y="265197"/>
                  </a:lnTo>
                  <a:lnTo>
                    <a:pt x="387792" y="279177"/>
                  </a:lnTo>
                  <a:lnTo>
                    <a:pt x="432259" y="287090"/>
                  </a:lnTo>
                  <a:lnTo>
                    <a:pt x="477867" y="288621"/>
                  </a:lnTo>
                  <a:lnTo>
                    <a:pt x="611986" y="288621"/>
                  </a:lnTo>
                  <a:lnTo>
                    <a:pt x="635508" y="350520"/>
                  </a:lnTo>
                  <a:lnTo>
                    <a:pt x="593276" y="416052"/>
                  </a:lnTo>
                  <a:lnTo>
                    <a:pt x="554736" y="416052"/>
                  </a:lnTo>
                  <a:lnTo>
                    <a:pt x="537829" y="419195"/>
                  </a:lnTo>
                  <a:lnTo>
                    <a:pt x="521208" y="421767"/>
                  </a:lnTo>
                  <a:lnTo>
                    <a:pt x="504586" y="423767"/>
                  </a:lnTo>
                  <a:lnTo>
                    <a:pt x="487680" y="425196"/>
                  </a:lnTo>
                  <a:lnTo>
                    <a:pt x="440696" y="425946"/>
                  </a:lnTo>
                  <a:close/>
                </a:path>
                <a:path w="635635" h="487679">
                  <a:moveTo>
                    <a:pt x="611986" y="288621"/>
                  </a:moveTo>
                  <a:lnTo>
                    <a:pt x="477867" y="288621"/>
                  </a:lnTo>
                  <a:lnTo>
                    <a:pt x="523983" y="283453"/>
                  </a:lnTo>
                  <a:lnTo>
                    <a:pt x="569976" y="271272"/>
                  </a:lnTo>
                  <a:lnTo>
                    <a:pt x="577596" y="198119"/>
                  </a:lnTo>
                  <a:lnTo>
                    <a:pt x="611986" y="288621"/>
                  </a:lnTo>
                  <a:close/>
                </a:path>
                <a:path w="635635" h="487679">
                  <a:moveTo>
                    <a:pt x="547116" y="487680"/>
                  </a:moveTo>
                  <a:lnTo>
                    <a:pt x="554736" y="416052"/>
                  </a:lnTo>
                  <a:lnTo>
                    <a:pt x="593276" y="416052"/>
                  </a:lnTo>
                  <a:lnTo>
                    <a:pt x="547116" y="48768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243072" y="5785103"/>
              <a:ext cx="635635" cy="487680"/>
            </a:xfrm>
            <a:custGeom>
              <a:avLst/>
              <a:gdLst/>
              <a:ahLst/>
              <a:cxnLst/>
              <a:rect l="l" t="t" r="r" b="b"/>
              <a:pathLst>
                <a:path w="635635" h="487679">
                  <a:moveTo>
                    <a:pt x="0" y="0"/>
                  </a:moveTo>
                  <a:lnTo>
                    <a:pt x="5460" y="46398"/>
                  </a:lnTo>
                  <a:lnTo>
                    <a:pt x="15391" y="91154"/>
                  </a:lnTo>
                  <a:lnTo>
                    <a:pt x="29551" y="134052"/>
                  </a:lnTo>
                  <a:lnTo>
                    <a:pt x="47696" y="174879"/>
                  </a:lnTo>
                  <a:lnTo>
                    <a:pt x="69582" y="213419"/>
                  </a:lnTo>
                  <a:lnTo>
                    <a:pt x="94967" y="249459"/>
                  </a:lnTo>
                  <a:lnTo>
                    <a:pt x="123606" y="282785"/>
                  </a:lnTo>
                  <a:lnTo>
                    <a:pt x="155257" y="313182"/>
                  </a:lnTo>
                  <a:lnTo>
                    <a:pt x="189676" y="340435"/>
                  </a:lnTo>
                  <a:lnTo>
                    <a:pt x="226620" y="364331"/>
                  </a:lnTo>
                  <a:lnTo>
                    <a:pt x="265846" y="384655"/>
                  </a:lnTo>
                  <a:lnTo>
                    <a:pt x="307109" y="401193"/>
                  </a:lnTo>
                  <a:lnTo>
                    <a:pt x="350168" y="413730"/>
                  </a:lnTo>
                  <a:lnTo>
                    <a:pt x="394778" y="422052"/>
                  </a:lnTo>
                  <a:lnTo>
                    <a:pt x="440696" y="425946"/>
                  </a:lnTo>
                  <a:lnTo>
                    <a:pt x="487680" y="425195"/>
                  </a:lnTo>
                  <a:lnTo>
                    <a:pt x="504586" y="423767"/>
                  </a:lnTo>
                  <a:lnTo>
                    <a:pt x="521207" y="421766"/>
                  </a:lnTo>
                  <a:lnTo>
                    <a:pt x="537829" y="419195"/>
                  </a:lnTo>
                  <a:lnTo>
                    <a:pt x="554736" y="416052"/>
                  </a:lnTo>
                  <a:lnTo>
                    <a:pt x="547115" y="487680"/>
                  </a:lnTo>
                  <a:lnTo>
                    <a:pt x="635508" y="350519"/>
                  </a:lnTo>
                  <a:lnTo>
                    <a:pt x="577595" y="198119"/>
                  </a:lnTo>
                  <a:lnTo>
                    <a:pt x="569976" y="271272"/>
                  </a:lnTo>
                  <a:lnTo>
                    <a:pt x="523983" y="283453"/>
                  </a:lnTo>
                  <a:lnTo>
                    <a:pt x="477867" y="288621"/>
                  </a:lnTo>
                  <a:lnTo>
                    <a:pt x="432259" y="287090"/>
                  </a:lnTo>
                  <a:lnTo>
                    <a:pt x="387792" y="279177"/>
                  </a:lnTo>
                  <a:lnTo>
                    <a:pt x="345097" y="265197"/>
                  </a:lnTo>
                  <a:lnTo>
                    <a:pt x="304806" y="245468"/>
                  </a:lnTo>
                  <a:lnTo>
                    <a:pt x="267553" y="220304"/>
                  </a:lnTo>
                  <a:lnTo>
                    <a:pt x="233967" y="190022"/>
                  </a:lnTo>
                  <a:lnTo>
                    <a:pt x="204683" y="154938"/>
                  </a:lnTo>
                  <a:lnTo>
                    <a:pt x="180331" y="115368"/>
                  </a:lnTo>
                  <a:lnTo>
                    <a:pt x="161543" y="71628"/>
                  </a:lnTo>
                  <a:lnTo>
                    <a:pt x="148256" y="18264"/>
                  </a:lnTo>
                  <a:lnTo>
                    <a:pt x="14630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3605784" y="4786884"/>
            <a:ext cx="462280" cy="247015"/>
            <a:chOff x="3605784" y="4786884"/>
            <a:chExt cx="462280" cy="247015"/>
          </a:xfrm>
        </p:grpSpPr>
        <p:sp>
          <p:nvSpPr>
            <p:cNvPr id="78" name="object 78" descr=""/>
            <p:cNvSpPr/>
            <p:nvPr/>
          </p:nvSpPr>
          <p:spPr>
            <a:xfrm>
              <a:off x="3607308" y="4788408"/>
              <a:ext cx="459105" cy="243840"/>
            </a:xfrm>
            <a:custGeom>
              <a:avLst/>
              <a:gdLst/>
              <a:ahLst/>
              <a:cxnLst/>
              <a:rect l="l" t="t" r="r" b="b"/>
              <a:pathLst>
                <a:path w="459104" h="243839">
                  <a:moveTo>
                    <a:pt x="196595" y="243840"/>
                  </a:moveTo>
                  <a:lnTo>
                    <a:pt x="0" y="243840"/>
                  </a:lnTo>
                  <a:lnTo>
                    <a:pt x="0" y="99060"/>
                  </a:lnTo>
                  <a:lnTo>
                    <a:pt x="196595" y="99060"/>
                  </a:lnTo>
                  <a:lnTo>
                    <a:pt x="229076" y="96012"/>
                  </a:lnTo>
                  <a:lnTo>
                    <a:pt x="259842" y="87249"/>
                  </a:lnTo>
                  <a:lnTo>
                    <a:pt x="288321" y="73342"/>
                  </a:lnTo>
                  <a:lnTo>
                    <a:pt x="313943" y="54864"/>
                  </a:lnTo>
                  <a:lnTo>
                    <a:pt x="266700" y="0"/>
                  </a:lnTo>
                  <a:lnTo>
                    <a:pt x="417576" y="60959"/>
                  </a:lnTo>
                  <a:lnTo>
                    <a:pt x="444342" y="163068"/>
                  </a:lnTo>
                  <a:lnTo>
                    <a:pt x="409956" y="163068"/>
                  </a:lnTo>
                  <a:lnTo>
                    <a:pt x="373136" y="191365"/>
                  </a:lnTo>
                  <a:lnTo>
                    <a:pt x="332658" y="213884"/>
                  </a:lnTo>
                  <a:lnTo>
                    <a:pt x="289255" y="230331"/>
                  </a:lnTo>
                  <a:lnTo>
                    <a:pt x="243657" y="240414"/>
                  </a:lnTo>
                  <a:lnTo>
                    <a:pt x="196595" y="243840"/>
                  </a:lnTo>
                  <a:close/>
                </a:path>
                <a:path w="459104" h="243839">
                  <a:moveTo>
                    <a:pt x="458724" y="217932"/>
                  </a:moveTo>
                  <a:lnTo>
                    <a:pt x="409956" y="163068"/>
                  </a:lnTo>
                  <a:lnTo>
                    <a:pt x="444342" y="163068"/>
                  </a:lnTo>
                  <a:lnTo>
                    <a:pt x="458724" y="217932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607308" y="4788408"/>
              <a:ext cx="459105" cy="243840"/>
            </a:xfrm>
            <a:custGeom>
              <a:avLst/>
              <a:gdLst/>
              <a:ahLst/>
              <a:cxnLst/>
              <a:rect l="l" t="t" r="r" b="b"/>
              <a:pathLst>
                <a:path w="459104" h="243839">
                  <a:moveTo>
                    <a:pt x="0" y="243839"/>
                  </a:moveTo>
                  <a:lnTo>
                    <a:pt x="196595" y="243839"/>
                  </a:lnTo>
                  <a:lnTo>
                    <a:pt x="243657" y="240414"/>
                  </a:lnTo>
                  <a:lnTo>
                    <a:pt x="289255" y="230331"/>
                  </a:lnTo>
                  <a:lnTo>
                    <a:pt x="332658" y="213884"/>
                  </a:lnTo>
                  <a:lnTo>
                    <a:pt x="373136" y="191365"/>
                  </a:lnTo>
                  <a:lnTo>
                    <a:pt x="409956" y="163067"/>
                  </a:lnTo>
                  <a:lnTo>
                    <a:pt x="458723" y="217931"/>
                  </a:lnTo>
                  <a:lnTo>
                    <a:pt x="417576" y="60959"/>
                  </a:lnTo>
                  <a:lnTo>
                    <a:pt x="266700" y="0"/>
                  </a:lnTo>
                  <a:lnTo>
                    <a:pt x="313943" y="54863"/>
                  </a:lnTo>
                  <a:lnTo>
                    <a:pt x="288321" y="73342"/>
                  </a:lnTo>
                  <a:lnTo>
                    <a:pt x="259842" y="87249"/>
                  </a:lnTo>
                  <a:lnTo>
                    <a:pt x="229076" y="96012"/>
                  </a:lnTo>
                  <a:lnTo>
                    <a:pt x="196595" y="99059"/>
                  </a:lnTo>
                  <a:lnTo>
                    <a:pt x="0" y="99059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4701044" y="6330227"/>
            <a:ext cx="7156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Data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4626101" y="5538977"/>
            <a:ext cx="931544" cy="589915"/>
            <a:chOff x="4626101" y="5538977"/>
            <a:chExt cx="931544" cy="589915"/>
          </a:xfrm>
        </p:grpSpPr>
        <p:sp>
          <p:nvSpPr>
            <p:cNvPr id="82" name="object 82" descr=""/>
            <p:cNvSpPr/>
            <p:nvPr/>
          </p:nvSpPr>
          <p:spPr>
            <a:xfrm>
              <a:off x="4629911" y="5542787"/>
              <a:ext cx="632460" cy="576580"/>
            </a:xfrm>
            <a:custGeom>
              <a:avLst/>
              <a:gdLst/>
              <a:ahLst/>
              <a:cxnLst/>
              <a:rect l="l" t="t" r="r" b="b"/>
              <a:pathLst>
                <a:path w="632460" h="576579">
                  <a:moveTo>
                    <a:pt x="0" y="387096"/>
                  </a:moveTo>
                  <a:lnTo>
                    <a:pt x="292608" y="387096"/>
                  </a:lnTo>
                  <a:lnTo>
                    <a:pt x="292608" y="576072"/>
                  </a:lnTo>
                  <a:lnTo>
                    <a:pt x="0" y="576072"/>
                  </a:lnTo>
                  <a:lnTo>
                    <a:pt x="0" y="387096"/>
                  </a:lnTo>
                  <a:close/>
                </a:path>
                <a:path w="632460" h="576579">
                  <a:moveTo>
                    <a:pt x="339852" y="0"/>
                  </a:moveTo>
                  <a:lnTo>
                    <a:pt x="632459" y="0"/>
                  </a:lnTo>
                  <a:lnTo>
                    <a:pt x="632459" y="187451"/>
                  </a:lnTo>
                  <a:lnTo>
                    <a:pt x="339852" y="187451"/>
                  </a:lnTo>
                  <a:lnTo>
                    <a:pt x="339852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776215" y="5663183"/>
              <a:ext cx="193675" cy="266700"/>
            </a:xfrm>
            <a:custGeom>
              <a:avLst/>
              <a:gdLst/>
              <a:ahLst/>
              <a:cxnLst/>
              <a:rect l="l" t="t" r="r" b="b"/>
              <a:pathLst>
                <a:path w="193675" h="266700">
                  <a:moveTo>
                    <a:pt x="0" y="266700"/>
                  </a:moveTo>
                  <a:lnTo>
                    <a:pt x="0" y="0"/>
                  </a:lnTo>
                  <a:lnTo>
                    <a:pt x="19354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260847" y="5935980"/>
              <a:ext cx="292735" cy="189230"/>
            </a:xfrm>
            <a:custGeom>
              <a:avLst/>
              <a:gdLst/>
              <a:ahLst/>
              <a:cxnLst/>
              <a:rect l="l" t="t" r="r" b="b"/>
              <a:pathLst>
                <a:path w="292735" h="189229">
                  <a:moveTo>
                    <a:pt x="0" y="0"/>
                  </a:moveTo>
                  <a:lnTo>
                    <a:pt x="292607" y="0"/>
                  </a:lnTo>
                  <a:lnTo>
                    <a:pt x="292607" y="188975"/>
                  </a:lnTo>
                  <a:lnTo>
                    <a:pt x="0" y="18897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262371" y="5638799"/>
              <a:ext cx="144780" cy="297180"/>
            </a:xfrm>
            <a:custGeom>
              <a:avLst/>
              <a:gdLst/>
              <a:ahLst/>
              <a:cxnLst/>
              <a:rect l="l" t="t" r="r" b="b"/>
              <a:pathLst>
                <a:path w="144779" h="297179">
                  <a:moveTo>
                    <a:pt x="0" y="0"/>
                  </a:moveTo>
                  <a:lnTo>
                    <a:pt x="144780" y="0"/>
                  </a:lnTo>
                  <a:lnTo>
                    <a:pt x="144780" y="29718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4536469" y="4963152"/>
            <a:ext cx="135572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Component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Structure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4487417" y="3984497"/>
            <a:ext cx="1367155" cy="908685"/>
            <a:chOff x="4487417" y="3984497"/>
            <a:chExt cx="1367155" cy="908685"/>
          </a:xfrm>
        </p:grpSpPr>
        <p:sp>
          <p:nvSpPr>
            <p:cNvPr id="88" name="object 88" descr=""/>
            <p:cNvSpPr/>
            <p:nvPr/>
          </p:nvSpPr>
          <p:spPr>
            <a:xfrm>
              <a:off x="4491227" y="3988307"/>
              <a:ext cx="1359535" cy="901065"/>
            </a:xfrm>
            <a:custGeom>
              <a:avLst/>
              <a:gdLst/>
              <a:ahLst/>
              <a:cxnLst/>
              <a:rect l="l" t="t" r="r" b="b"/>
              <a:pathLst>
                <a:path w="1359535" h="901064">
                  <a:moveTo>
                    <a:pt x="0" y="900684"/>
                  </a:moveTo>
                  <a:lnTo>
                    <a:pt x="1359408" y="900684"/>
                  </a:lnTo>
                  <a:lnTo>
                    <a:pt x="1359408" y="193548"/>
                  </a:lnTo>
                  <a:lnTo>
                    <a:pt x="0" y="193548"/>
                  </a:lnTo>
                  <a:lnTo>
                    <a:pt x="0" y="900684"/>
                  </a:lnTo>
                  <a:close/>
                </a:path>
                <a:path w="1359535" h="901064">
                  <a:moveTo>
                    <a:pt x="0" y="193548"/>
                  </a:moveTo>
                  <a:lnTo>
                    <a:pt x="635508" y="193548"/>
                  </a:lnTo>
                  <a:lnTo>
                    <a:pt x="635508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  <a:path w="1359535" h="901064">
                  <a:moveTo>
                    <a:pt x="313944" y="446532"/>
                  </a:moveTo>
                  <a:lnTo>
                    <a:pt x="608075" y="446532"/>
                  </a:lnTo>
                  <a:lnTo>
                    <a:pt x="608075" y="257556"/>
                  </a:lnTo>
                  <a:lnTo>
                    <a:pt x="313944" y="257556"/>
                  </a:lnTo>
                  <a:lnTo>
                    <a:pt x="313944" y="446532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584192" y="427939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60960"/>
                  </a:moveTo>
                  <a:lnTo>
                    <a:pt x="4810" y="37290"/>
                  </a:lnTo>
                  <a:lnTo>
                    <a:pt x="17907" y="17907"/>
                  </a:lnTo>
                  <a:lnTo>
                    <a:pt x="37290" y="4810"/>
                  </a:lnTo>
                  <a:lnTo>
                    <a:pt x="60960" y="0"/>
                  </a:lnTo>
                  <a:lnTo>
                    <a:pt x="84629" y="4810"/>
                  </a:lnTo>
                  <a:lnTo>
                    <a:pt x="104013" y="17907"/>
                  </a:lnTo>
                  <a:lnTo>
                    <a:pt x="117109" y="37290"/>
                  </a:lnTo>
                  <a:lnTo>
                    <a:pt x="121920" y="60960"/>
                  </a:lnTo>
                  <a:lnTo>
                    <a:pt x="117109" y="84629"/>
                  </a:lnTo>
                  <a:lnTo>
                    <a:pt x="104013" y="104013"/>
                  </a:lnTo>
                  <a:lnTo>
                    <a:pt x="84629" y="117109"/>
                  </a:lnTo>
                  <a:lnTo>
                    <a:pt x="60960" y="121920"/>
                  </a:lnTo>
                  <a:lnTo>
                    <a:pt x="37290" y="117109"/>
                  </a:lnTo>
                  <a:lnTo>
                    <a:pt x="17907" y="104013"/>
                  </a:lnTo>
                  <a:lnTo>
                    <a:pt x="4810" y="84629"/>
                  </a:lnTo>
                  <a:lnTo>
                    <a:pt x="0" y="6096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706111" y="4340351"/>
              <a:ext cx="99060" cy="0"/>
            </a:xfrm>
            <a:custGeom>
              <a:avLst/>
              <a:gdLst/>
              <a:ahLst/>
              <a:cxnLst/>
              <a:rect l="l" t="t" r="r" b="b"/>
              <a:pathLst>
                <a:path w="99060" h="0">
                  <a:moveTo>
                    <a:pt x="0" y="0"/>
                  </a:moveTo>
                  <a:lnTo>
                    <a:pt x="9906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448300" y="4536947"/>
              <a:ext cx="294640" cy="189230"/>
            </a:xfrm>
            <a:custGeom>
              <a:avLst/>
              <a:gdLst/>
              <a:ahLst/>
              <a:cxnLst/>
              <a:rect l="l" t="t" r="r" b="b"/>
              <a:pathLst>
                <a:path w="294639" h="189229">
                  <a:moveTo>
                    <a:pt x="0" y="188975"/>
                  </a:moveTo>
                  <a:lnTo>
                    <a:pt x="294132" y="188975"/>
                  </a:lnTo>
                  <a:lnTo>
                    <a:pt x="29413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256276" y="4570475"/>
              <a:ext cx="120650" cy="121920"/>
            </a:xfrm>
            <a:custGeom>
              <a:avLst/>
              <a:gdLst/>
              <a:ahLst/>
              <a:cxnLst/>
              <a:rect l="l" t="t" r="r" b="b"/>
              <a:pathLst>
                <a:path w="120650" h="121920">
                  <a:moveTo>
                    <a:pt x="0" y="60960"/>
                  </a:moveTo>
                  <a:lnTo>
                    <a:pt x="4572" y="37290"/>
                  </a:lnTo>
                  <a:lnTo>
                    <a:pt x="17145" y="17907"/>
                  </a:lnTo>
                  <a:lnTo>
                    <a:pt x="36004" y="4810"/>
                  </a:lnTo>
                  <a:lnTo>
                    <a:pt x="59436" y="0"/>
                  </a:lnTo>
                  <a:lnTo>
                    <a:pt x="83105" y="4810"/>
                  </a:lnTo>
                  <a:lnTo>
                    <a:pt x="102489" y="17907"/>
                  </a:lnTo>
                  <a:lnTo>
                    <a:pt x="115585" y="37290"/>
                  </a:lnTo>
                  <a:lnTo>
                    <a:pt x="120396" y="60960"/>
                  </a:lnTo>
                  <a:lnTo>
                    <a:pt x="115585" y="84629"/>
                  </a:lnTo>
                  <a:lnTo>
                    <a:pt x="102489" y="104013"/>
                  </a:lnTo>
                  <a:lnTo>
                    <a:pt x="83105" y="117109"/>
                  </a:lnTo>
                  <a:lnTo>
                    <a:pt x="59436" y="121920"/>
                  </a:lnTo>
                  <a:lnTo>
                    <a:pt x="36004" y="117109"/>
                  </a:lnTo>
                  <a:lnTo>
                    <a:pt x="17145" y="104013"/>
                  </a:lnTo>
                  <a:lnTo>
                    <a:pt x="4572" y="84629"/>
                  </a:lnTo>
                  <a:lnTo>
                    <a:pt x="0" y="6096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76671" y="463143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 h="0">
                  <a:moveTo>
                    <a:pt x="0" y="0"/>
                  </a:moveTo>
                  <a:lnTo>
                    <a:pt x="35051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096243" y="4337303"/>
              <a:ext cx="213360" cy="248920"/>
            </a:xfrm>
            <a:custGeom>
              <a:avLst/>
              <a:gdLst/>
              <a:ahLst/>
              <a:cxnLst/>
              <a:rect l="l" t="t" r="r" b="b"/>
              <a:pathLst>
                <a:path w="213360" h="248920">
                  <a:moveTo>
                    <a:pt x="82296" y="0"/>
                  </a:moveTo>
                  <a:lnTo>
                    <a:pt x="889" y="0"/>
                  </a:lnTo>
                  <a:lnTo>
                    <a:pt x="889" y="1270"/>
                  </a:lnTo>
                  <a:lnTo>
                    <a:pt x="0" y="1270"/>
                  </a:lnTo>
                  <a:lnTo>
                    <a:pt x="0" y="5080"/>
                  </a:lnTo>
                  <a:lnTo>
                    <a:pt x="1143" y="5080"/>
                  </a:lnTo>
                  <a:lnTo>
                    <a:pt x="1143" y="6350"/>
                  </a:lnTo>
                  <a:lnTo>
                    <a:pt x="82296" y="6350"/>
                  </a:lnTo>
                  <a:lnTo>
                    <a:pt x="82296" y="5080"/>
                  </a:lnTo>
                  <a:lnTo>
                    <a:pt x="82296" y="1270"/>
                  </a:lnTo>
                  <a:lnTo>
                    <a:pt x="82296" y="0"/>
                  </a:lnTo>
                  <a:close/>
                </a:path>
                <a:path w="213360" h="248920">
                  <a:moveTo>
                    <a:pt x="207264" y="1270"/>
                  </a:moveTo>
                  <a:lnTo>
                    <a:pt x="206375" y="1270"/>
                  </a:lnTo>
                  <a:lnTo>
                    <a:pt x="206375" y="0"/>
                  </a:lnTo>
                  <a:lnTo>
                    <a:pt x="124968" y="0"/>
                  </a:lnTo>
                  <a:lnTo>
                    <a:pt x="124968" y="1270"/>
                  </a:lnTo>
                  <a:lnTo>
                    <a:pt x="124968" y="5080"/>
                  </a:lnTo>
                  <a:lnTo>
                    <a:pt x="124968" y="6350"/>
                  </a:lnTo>
                  <a:lnTo>
                    <a:pt x="206121" y="6350"/>
                  </a:lnTo>
                  <a:lnTo>
                    <a:pt x="206121" y="5080"/>
                  </a:lnTo>
                  <a:lnTo>
                    <a:pt x="207264" y="5080"/>
                  </a:lnTo>
                  <a:lnTo>
                    <a:pt x="207264" y="1270"/>
                  </a:lnTo>
                  <a:close/>
                </a:path>
                <a:path w="213360" h="248920">
                  <a:moveTo>
                    <a:pt x="213360" y="166370"/>
                  </a:moveTo>
                  <a:lnTo>
                    <a:pt x="212979" y="166370"/>
                  </a:lnTo>
                  <a:lnTo>
                    <a:pt x="212979" y="165100"/>
                  </a:lnTo>
                  <a:lnTo>
                    <a:pt x="208788" y="165100"/>
                  </a:lnTo>
                  <a:lnTo>
                    <a:pt x="208788" y="166370"/>
                  </a:lnTo>
                  <a:lnTo>
                    <a:pt x="208788" y="246380"/>
                  </a:lnTo>
                  <a:lnTo>
                    <a:pt x="208788" y="248920"/>
                  </a:lnTo>
                  <a:lnTo>
                    <a:pt x="212598" y="248920"/>
                  </a:lnTo>
                  <a:lnTo>
                    <a:pt x="212598" y="246380"/>
                  </a:lnTo>
                  <a:lnTo>
                    <a:pt x="213360" y="246380"/>
                  </a:lnTo>
                  <a:lnTo>
                    <a:pt x="213360" y="166370"/>
                  </a:lnTo>
                  <a:close/>
                </a:path>
                <a:path w="213360" h="248920">
                  <a:moveTo>
                    <a:pt x="213360" y="43180"/>
                  </a:moveTo>
                  <a:lnTo>
                    <a:pt x="212598" y="43180"/>
                  </a:lnTo>
                  <a:lnTo>
                    <a:pt x="212598" y="40640"/>
                  </a:lnTo>
                  <a:lnTo>
                    <a:pt x="208788" y="40640"/>
                  </a:lnTo>
                  <a:lnTo>
                    <a:pt x="208788" y="43180"/>
                  </a:lnTo>
                  <a:lnTo>
                    <a:pt x="208788" y="121920"/>
                  </a:lnTo>
                  <a:lnTo>
                    <a:pt x="208788" y="123190"/>
                  </a:lnTo>
                  <a:lnTo>
                    <a:pt x="212725" y="123190"/>
                  </a:lnTo>
                  <a:lnTo>
                    <a:pt x="212725" y="121920"/>
                  </a:lnTo>
                  <a:lnTo>
                    <a:pt x="213360" y="121920"/>
                  </a:lnTo>
                  <a:lnTo>
                    <a:pt x="213360" y="4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259323" y="4497323"/>
              <a:ext cx="96520" cy="96520"/>
            </a:xfrm>
            <a:custGeom>
              <a:avLst/>
              <a:gdLst/>
              <a:ahLst/>
              <a:cxnLst/>
              <a:rect l="l" t="t" r="r" b="b"/>
              <a:pathLst>
                <a:path w="96520" h="96520">
                  <a:moveTo>
                    <a:pt x="0" y="0"/>
                  </a:moveTo>
                  <a:lnTo>
                    <a:pt x="47244" y="96011"/>
                  </a:lnTo>
                  <a:lnTo>
                    <a:pt x="96012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 txBox="1"/>
          <p:nvPr/>
        </p:nvSpPr>
        <p:spPr>
          <a:xfrm>
            <a:off x="7512836" y="4739121"/>
            <a:ext cx="124142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System</a:t>
            </a:r>
            <a:r>
              <a:rPr dirty="0" sz="1000" spc="5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Component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7306056" y="5213604"/>
            <a:ext cx="1259205" cy="978535"/>
            <a:chOff x="7306056" y="5213604"/>
            <a:chExt cx="1259205" cy="978535"/>
          </a:xfrm>
        </p:grpSpPr>
        <p:sp>
          <p:nvSpPr>
            <p:cNvPr id="98" name="object 98" descr=""/>
            <p:cNvSpPr/>
            <p:nvPr/>
          </p:nvSpPr>
          <p:spPr>
            <a:xfrm>
              <a:off x="7635240" y="5248655"/>
              <a:ext cx="66040" cy="394970"/>
            </a:xfrm>
            <a:custGeom>
              <a:avLst/>
              <a:gdLst/>
              <a:ahLst/>
              <a:cxnLst/>
              <a:rect l="l" t="t" r="r" b="b"/>
              <a:pathLst>
                <a:path w="66040" h="394970">
                  <a:moveTo>
                    <a:pt x="0" y="394716"/>
                  </a:moveTo>
                  <a:lnTo>
                    <a:pt x="0" y="67056"/>
                  </a:lnTo>
                  <a:lnTo>
                    <a:pt x="65532" y="0"/>
                  </a:lnTo>
                  <a:lnTo>
                    <a:pt x="65532" y="327660"/>
                  </a:lnTo>
                  <a:lnTo>
                    <a:pt x="0" y="39471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635240" y="5248655"/>
              <a:ext cx="66040" cy="394970"/>
            </a:xfrm>
            <a:custGeom>
              <a:avLst/>
              <a:gdLst/>
              <a:ahLst/>
              <a:cxnLst/>
              <a:rect l="l" t="t" r="r" b="b"/>
              <a:pathLst>
                <a:path w="66040" h="394970">
                  <a:moveTo>
                    <a:pt x="0" y="394716"/>
                  </a:moveTo>
                  <a:lnTo>
                    <a:pt x="65532" y="327660"/>
                  </a:lnTo>
                  <a:lnTo>
                    <a:pt x="65532" y="0"/>
                  </a:lnTo>
                  <a:lnTo>
                    <a:pt x="0" y="67056"/>
                  </a:lnTo>
                  <a:lnTo>
                    <a:pt x="0" y="394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307580" y="5248655"/>
              <a:ext cx="393700" cy="67310"/>
            </a:xfrm>
            <a:custGeom>
              <a:avLst/>
              <a:gdLst/>
              <a:ahLst/>
              <a:cxnLst/>
              <a:rect l="l" t="t" r="r" b="b"/>
              <a:pathLst>
                <a:path w="393700" h="67310">
                  <a:moveTo>
                    <a:pt x="327659" y="67056"/>
                  </a:moveTo>
                  <a:lnTo>
                    <a:pt x="0" y="67056"/>
                  </a:lnTo>
                  <a:lnTo>
                    <a:pt x="65532" y="0"/>
                  </a:lnTo>
                  <a:lnTo>
                    <a:pt x="393191" y="0"/>
                  </a:lnTo>
                  <a:lnTo>
                    <a:pt x="327659" y="6705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7307580" y="5248655"/>
              <a:ext cx="393700" cy="394970"/>
            </a:xfrm>
            <a:custGeom>
              <a:avLst/>
              <a:gdLst/>
              <a:ahLst/>
              <a:cxnLst/>
              <a:rect l="l" t="t" r="r" b="b"/>
              <a:pathLst>
                <a:path w="393700" h="394970">
                  <a:moveTo>
                    <a:pt x="0" y="67056"/>
                  </a:moveTo>
                  <a:lnTo>
                    <a:pt x="327659" y="67056"/>
                  </a:lnTo>
                  <a:lnTo>
                    <a:pt x="393191" y="0"/>
                  </a:lnTo>
                  <a:lnTo>
                    <a:pt x="65532" y="0"/>
                  </a:lnTo>
                  <a:lnTo>
                    <a:pt x="0" y="67056"/>
                  </a:lnTo>
                  <a:close/>
                </a:path>
                <a:path w="393700" h="394970">
                  <a:moveTo>
                    <a:pt x="0" y="394716"/>
                  </a:moveTo>
                  <a:lnTo>
                    <a:pt x="327659" y="394716"/>
                  </a:lnTo>
                  <a:lnTo>
                    <a:pt x="327659" y="67056"/>
                  </a:lnTo>
                  <a:lnTo>
                    <a:pt x="0" y="67056"/>
                  </a:lnTo>
                  <a:lnTo>
                    <a:pt x="0" y="394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8496300" y="5215128"/>
              <a:ext cx="67310" cy="394970"/>
            </a:xfrm>
            <a:custGeom>
              <a:avLst/>
              <a:gdLst/>
              <a:ahLst/>
              <a:cxnLst/>
              <a:rect l="l" t="t" r="r" b="b"/>
              <a:pathLst>
                <a:path w="67309" h="394970">
                  <a:moveTo>
                    <a:pt x="0" y="394716"/>
                  </a:moveTo>
                  <a:lnTo>
                    <a:pt x="0" y="67055"/>
                  </a:lnTo>
                  <a:lnTo>
                    <a:pt x="67055" y="0"/>
                  </a:lnTo>
                  <a:lnTo>
                    <a:pt x="67055" y="327659"/>
                  </a:lnTo>
                  <a:lnTo>
                    <a:pt x="0" y="39471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8496300" y="5215128"/>
              <a:ext cx="67310" cy="394970"/>
            </a:xfrm>
            <a:custGeom>
              <a:avLst/>
              <a:gdLst/>
              <a:ahLst/>
              <a:cxnLst/>
              <a:rect l="l" t="t" r="r" b="b"/>
              <a:pathLst>
                <a:path w="67309" h="394970">
                  <a:moveTo>
                    <a:pt x="0" y="394716"/>
                  </a:moveTo>
                  <a:lnTo>
                    <a:pt x="67055" y="327659"/>
                  </a:lnTo>
                  <a:lnTo>
                    <a:pt x="67055" y="0"/>
                  </a:lnTo>
                  <a:lnTo>
                    <a:pt x="0" y="67055"/>
                  </a:lnTo>
                  <a:lnTo>
                    <a:pt x="0" y="394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8168640" y="5215128"/>
              <a:ext cx="394970" cy="67310"/>
            </a:xfrm>
            <a:custGeom>
              <a:avLst/>
              <a:gdLst/>
              <a:ahLst/>
              <a:cxnLst/>
              <a:rect l="l" t="t" r="r" b="b"/>
              <a:pathLst>
                <a:path w="394970" h="67310">
                  <a:moveTo>
                    <a:pt x="327660" y="67055"/>
                  </a:moveTo>
                  <a:lnTo>
                    <a:pt x="0" y="67055"/>
                  </a:lnTo>
                  <a:lnTo>
                    <a:pt x="67056" y="0"/>
                  </a:lnTo>
                  <a:lnTo>
                    <a:pt x="394716" y="0"/>
                  </a:lnTo>
                  <a:lnTo>
                    <a:pt x="327660" y="6705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8168640" y="5215128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0" y="67055"/>
                  </a:moveTo>
                  <a:lnTo>
                    <a:pt x="327660" y="67055"/>
                  </a:lnTo>
                  <a:lnTo>
                    <a:pt x="394716" y="0"/>
                  </a:lnTo>
                  <a:lnTo>
                    <a:pt x="67056" y="0"/>
                  </a:lnTo>
                  <a:lnTo>
                    <a:pt x="0" y="67055"/>
                  </a:lnTo>
                  <a:close/>
                </a:path>
                <a:path w="394970" h="394970">
                  <a:moveTo>
                    <a:pt x="0" y="394716"/>
                  </a:moveTo>
                  <a:lnTo>
                    <a:pt x="327660" y="394716"/>
                  </a:lnTo>
                  <a:lnTo>
                    <a:pt x="327660" y="67055"/>
                  </a:lnTo>
                  <a:lnTo>
                    <a:pt x="0" y="67055"/>
                  </a:lnTo>
                  <a:lnTo>
                    <a:pt x="0" y="394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667244" y="5445252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 h="0">
                  <a:moveTo>
                    <a:pt x="0" y="0"/>
                  </a:moveTo>
                  <a:lnTo>
                    <a:pt x="501395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8255508" y="5795771"/>
              <a:ext cx="67310" cy="394970"/>
            </a:xfrm>
            <a:custGeom>
              <a:avLst/>
              <a:gdLst/>
              <a:ahLst/>
              <a:cxnLst/>
              <a:rect l="l" t="t" r="r" b="b"/>
              <a:pathLst>
                <a:path w="67309" h="394970">
                  <a:moveTo>
                    <a:pt x="0" y="394716"/>
                  </a:moveTo>
                  <a:lnTo>
                    <a:pt x="0" y="67056"/>
                  </a:lnTo>
                  <a:lnTo>
                    <a:pt x="67056" y="0"/>
                  </a:lnTo>
                  <a:lnTo>
                    <a:pt x="67056" y="327660"/>
                  </a:lnTo>
                  <a:lnTo>
                    <a:pt x="0" y="39471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8255508" y="5795771"/>
              <a:ext cx="67310" cy="394970"/>
            </a:xfrm>
            <a:custGeom>
              <a:avLst/>
              <a:gdLst/>
              <a:ahLst/>
              <a:cxnLst/>
              <a:rect l="l" t="t" r="r" b="b"/>
              <a:pathLst>
                <a:path w="67309" h="394970">
                  <a:moveTo>
                    <a:pt x="0" y="394716"/>
                  </a:moveTo>
                  <a:lnTo>
                    <a:pt x="67056" y="327660"/>
                  </a:lnTo>
                  <a:lnTo>
                    <a:pt x="67056" y="0"/>
                  </a:lnTo>
                  <a:lnTo>
                    <a:pt x="0" y="67056"/>
                  </a:lnTo>
                  <a:lnTo>
                    <a:pt x="0" y="394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7927848" y="5795771"/>
              <a:ext cx="394970" cy="67310"/>
            </a:xfrm>
            <a:custGeom>
              <a:avLst/>
              <a:gdLst/>
              <a:ahLst/>
              <a:cxnLst/>
              <a:rect l="l" t="t" r="r" b="b"/>
              <a:pathLst>
                <a:path w="394970" h="67310">
                  <a:moveTo>
                    <a:pt x="327659" y="67056"/>
                  </a:moveTo>
                  <a:lnTo>
                    <a:pt x="0" y="67056"/>
                  </a:lnTo>
                  <a:lnTo>
                    <a:pt x="67055" y="0"/>
                  </a:lnTo>
                  <a:lnTo>
                    <a:pt x="394716" y="0"/>
                  </a:lnTo>
                  <a:lnTo>
                    <a:pt x="327659" y="67056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7927848" y="5795771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0" y="67056"/>
                  </a:moveTo>
                  <a:lnTo>
                    <a:pt x="327659" y="67056"/>
                  </a:lnTo>
                  <a:lnTo>
                    <a:pt x="394716" y="0"/>
                  </a:lnTo>
                  <a:lnTo>
                    <a:pt x="67055" y="0"/>
                  </a:lnTo>
                  <a:lnTo>
                    <a:pt x="0" y="67056"/>
                  </a:lnTo>
                  <a:close/>
                </a:path>
                <a:path w="394970" h="394970">
                  <a:moveTo>
                    <a:pt x="0" y="394716"/>
                  </a:moveTo>
                  <a:lnTo>
                    <a:pt x="327659" y="394716"/>
                  </a:lnTo>
                  <a:lnTo>
                    <a:pt x="327659" y="67056"/>
                  </a:lnTo>
                  <a:lnTo>
                    <a:pt x="0" y="67056"/>
                  </a:lnTo>
                  <a:lnTo>
                    <a:pt x="0" y="3947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7470648" y="5643371"/>
              <a:ext cx="457200" cy="384175"/>
            </a:xfrm>
            <a:custGeom>
              <a:avLst/>
              <a:gdLst/>
              <a:ahLst/>
              <a:cxnLst/>
              <a:rect l="l" t="t" r="r" b="b"/>
              <a:pathLst>
                <a:path w="457200" h="384175">
                  <a:moveTo>
                    <a:pt x="0" y="0"/>
                  </a:moveTo>
                  <a:lnTo>
                    <a:pt x="0" y="384048"/>
                  </a:lnTo>
                  <a:lnTo>
                    <a:pt x="457200" y="38404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 txBox="1"/>
          <p:nvPr/>
        </p:nvSpPr>
        <p:spPr>
          <a:xfrm>
            <a:off x="7166847" y="6301250"/>
            <a:ext cx="152908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latin typeface="Arial"/>
                <a:cs typeface="Arial"/>
              </a:rPr>
              <a:t>Technology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6129527" y="4389120"/>
            <a:ext cx="669290" cy="402590"/>
            <a:chOff x="6129527" y="4389120"/>
            <a:chExt cx="669290" cy="402590"/>
          </a:xfrm>
        </p:grpSpPr>
        <p:sp>
          <p:nvSpPr>
            <p:cNvPr id="114" name="object 114" descr=""/>
            <p:cNvSpPr/>
            <p:nvPr/>
          </p:nvSpPr>
          <p:spPr>
            <a:xfrm>
              <a:off x="6131051" y="4390644"/>
              <a:ext cx="666115" cy="399415"/>
            </a:xfrm>
            <a:custGeom>
              <a:avLst/>
              <a:gdLst/>
              <a:ahLst/>
              <a:cxnLst/>
              <a:rect l="l" t="t" r="r" b="b"/>
              <a:pathLst>
                <a:path w="666115" h="399414">
                  <a:moveTo>
                    <a:pt x="0" y="399287"/>
                  </a:moveTo>
                  <a:lnTo>
                    <a:pt x="0" y="252983"/>
                  </a:lnTo>
                  <a:lnTo>
                    <a:pt x="49003" y="251561"/>
                  </a:lnTo>
                  <a:lnTo>
                    <a:pt x="97641" y="247318"/>
                  </a:lnTo>
                  <a:lnTo>
                    <a:pt x="145803" y="240291"/>
                  </a:lnTo>
                  <a:lnTo>
                    <a:pt x="193378" y="230519"/>
                  </a:lnTo>
                  <a:lnTo>
                    <a:pt x="240254" y="218036"/>
                  </a:lnTo>
                  <a:lnTo>
                    <a:pt x="286321" y="202882"/>
                  </a:lnTo>
                  <a:lnTo>
                    <a:pt x="331467" y="185092"/>
                  </a:lnTo>
                  <a:lnTo>
                    <a:pt x="375581" y="164704"/>
                  </a:lnTo>
                  <a:lnTo>
                    <a:pt x="418552" y="141755"/>
                  </a:lnTo>
                  <a:lnTo>
                    <a:pt x="460269" y="116282"/>
                  </a:lnTo>
                  <a:lnTo>
                    <a:pt x="500620" y="88322"/>
                  </a:lnTo>
                  <a:lnTo>
                    <a:pt x="539496" y="57911"/>
                  </a:lnTo>
                  <a:lnTo>
                    <a:pt x="496824" y="0"/>
                  </a:lnTo>
                  <a:lnTo>
                    <a:pt x="640079" y="74675"/>
                  </a:lnTo>
                  <a:lnTo>
                    <a:pt x="656455" y="176783"/>
                  </a:lnTo>
                  <a:lnTo>
                    <a:pt x="623316" y="176783"/>
                  </a:lnTo>
                  <a:lnTo>
                    <a:pt x="585074" y="206496"/>
                  </a:lnTo>
                  <a:lnTo>
                    <a:pt x="545520" y="234216"/>
                  </a:lnTo>
                  <a:lnTo>
                    <a:pt x="504740" y="259909"/>
                  </a:lnTo>
                  <a:lnTo>
                    <a:pt x="462820" y="283543"/>
                  </a:lnTo>
                  <a:lnTo>
                    <a:pt x="419847" y="305085"/>
                  </a:lnTo>
                  <a:lnTo>
                    <a:pt x="375908" y="324500"/>
                  </a:lnTo>
                  <a:lnTo>
                    <a:pt x="331089" y="341756"/>
                  </a:lnTo>
                  <a:lnTo>
                    <a:pt x="285476" y="356820"/>
                  </a:lnTo>
                  <a:lnTo>
                    <a:pt x="239158" y="369657"/>
                  </a:lnTo>
                  <a:lnTo>
                    <a:pt x="192219" y="380235"/>
                  </a:lnTo>
                  <a:lnTo>
                    <a:pt x="144747" y="388521"/>
                  </a:lnTo>
                  <a:lnTo>
                    <a:pt x="96829" y="394480"/>
                  </a:lnTo>
                  <a:lnTo>
                    <a:pt x="48551" y="398080"/>
                  </a:lnTo>
                  <a:lnTo>
                    <a:pt x="0" y="399287"/>
                  </a:lnTo>
                  <a:close/>
                </a:path>
                <a:path w="666115" h="399414">
                  <a:moveTo>
                    <a:pt x="665988" y="236219"/>
                  </a:moveTo>
                  <a:lnTo>
                    <a:pt x="623316" y="176783"/>
                  </a:lnTo>
                  <a:lnTo>
                    <a:pt x="656455" y="176783"/>
                  </a:lnTo>
                  <a:lnTo>
                    <a:pt x="665988" y="23621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6131051" y="4390644"/>
              <a:ext cx="666115" cy="399415"/>
            </a:xfrm>
            <a:custGeom>
              <a:avLst/>
              <a:gdLst/>
              <a:ahLst/>
              <a:cxnLst/>
              <a:rect l="l" t="t" r="r" b="b"/>
              <a:pathLst>
                <a:path w="666115" h="399414">
                  <a:moveTo>
                    <a:pt x="0" y="399287"/>
                  </a:moveTo>
                  <a:lnTo>
                    <a:pt x="48551" y="398080"/>
                  </a:lnTo>
                  <a:lnTo>
                    <a:pt x="96829" y="394480"/>
                  </a:lnTo>
                  <a:lnTo>
                    <a:pt x="144747" y="388521"/>
                  </a:lnTo>
                  <a:lnTo>
                    <a:pt x="192219" y="380235"/>
                  </a:lnTo>
                  <a:lnTo>
                    <a:pt x="239158" y="369657"/>
                  </a:lnTo>
                  <a:lnTo>
                    <a:pt x="285476" y="356820"/>
                  </a:lnTo>
                  <a:lnTo>
                    <a:pt x="331089" y="341756"/>
                  </a:lnTo>
                  <a:lnTo>
                    <a:pt x="375908" y="324500"/>
                  </a:lnTo>
                  <a:lnTo>
                    <a:pt x="419847" y="305085"/>
                  </a:lnTo>
                  <a:lnTo>
                    <a:pt x="462820" y="283543"/>
                  </a:lnTo>
                  <a:lnTo>
                    <a:pt x="504740" y="259909"/>
                  </a:lnTo>
                  <a:lnTo>
                    <a:pt x="545520" y="234216"/>
                  </a:lnTo>
                  <a:lnTo>
                    <a:pt x="585074" y="206496"/>
                  </a:lnTo>
                  <a:lnTo>
                    <a:pt x="623316" y="176783"/>
                  </a:lnTo>
                  <a:lnTo>
                    <a:pt x="665987" y="236219"/>
                  </a:lnTo>
                  <a:lnTo>
                    <a:pt x="640079" y="74675"/>
                  </a:lnTo>
                  <a:lnTo>
                    <a:pt x="496823" y="0"/>
                  </a:lnTo>
                  <a:lnTo>
                    <a:pt x="539495" y="57911"/>
                  </a:lnTo>
                  <a:lnTo>
                    <a:pt x="500620" y="88322"/>
                  </a:lnTo>
                  <a:lnTo>
                    <a:pt x="460269" y="116282"/>
                  </a:lnTo>
                  <a:lnTo>
                    <a:pt x="418552" y="141755"/>
                  </a:lnTo>
                  <a:lnTo>
                    <a:pt x="375581" y="164704"/>
                  </a:lnTo>
                  <a:lnTo>
                    <a:pt x="331467" y="185092"/>
                  </a:lnTo>
                  <a:lnTo>
                    <a:pt x="286321" y="202882"/>
                  </a:lnTo>
                  <a:lnTo>
                    <a:pt x="240254" y="218036"/>
                  </a:lnTo>
                  <a:lnTo>
                    <a:pt x="193378" y="230519"/>
                  </a:lnTo>
                  <a:lnTo>
                    <a:pt x="145803" y="240291"/>
                  </a:lnTo>
                  <a:lnTo>
                    <a:pt x="97641" y="247318"/>
                  </a:lnTo>
                  <a:lnTo>
                    <a:pt x="49003" y="251561"/>
                  </a:lnTo>
                  <a:lnTo>
                    <a:pt x="0" y="252983"/>
                  </a:lnTo>
                  <a:lnTo>
                    <a:pt x="0" y="399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117" name="object 1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Structural</a:t>
            </a:r>
            <a:r>
              <a:rPr dirty="0" spc="-75"/>
              <a:t> </a:t>
            </a:r>
            <a:r>
              <a:rPr dirty="0" spc="-10"/>
              <a:t>Modeling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7692" y="3893284"/>
            <a:ext cx="835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2309" rIns="0" bIns="0" rtlCol="0" vert="horz">
            <a:spAutoFit/>
          </a:bodyPr>
          <a:lstStyle/>
          <a:p>
            <a:pPr marL="466725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Create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Components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using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9004" y="2036022"/>
            <a:ext cx="7279640" cy="40703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6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Business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Component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333399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Logically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0">
                <a:latin typeface="Times New Roman"/>
                <a:cs typeface="Times New Roman"/>
              </a:rPr>
              <a:t>objects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lvl="1" marL="756285" marR="408305" indent="-28702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(integrated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together)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complete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25">
                <a:latin typeface="Times New Roman"/>
                <a:cs typeface="Times New Roman"/>
              </a:rPr>
              <a:t> of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Component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70"/>
              </a:spcBef>
              <a:buClr>
                <a:srgbClr val="333399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Non-business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specific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utilities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lower-level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supplied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business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developments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019" rIns="0" bIns="0" rtlCol="0" vert="horz">
            <a:spAutoFit/>
          </a:bodyPr>
          <a:lstStyle/>
          <a:p>
            <a:pPr marL="53975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Oriented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spc="-20" i="0">
                <a:latin typeface="Times New Roman"/>
                <a:cs typeface="Times New Roman"/>
              </a:rPr>
              <a:t>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7418" y="1885844"/>
            <a:ext cx="4660900" cy="171958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19"/>
              </a:spcBef>
              <a:buSzPct val="75000"/>
              <a:buChar char="■"/>
              <a:tabLst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View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world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objects</a:t>
            </a:r>
            <a:endParaRPr sz="32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15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4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Relate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associations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75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Communicate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679692" y="3585971"/>
            <a:ext cx="1690370" cy="1999614"/>
            <a:chOff x="6679692" y="3585971"/>
            <a:chExt cx="1690370" cy="1999614"/>
          </a:xfrm>
        </p:grpSpPr>
        <p:sp>
          <p:nvSpPr>
            <p:cNvPr id="5" name="object 5" descr=""/>
            <p:cNvSpPr/>
            <p:nvPr/>
          </p:nvSpPr>
          <p:spPr>
            <a:xfrm>
              <a:off x="6689925" y="3680459"/>
              <a:ext cx="1668145" cy="205740"/>
            </a:xfrm>
            <a:custGeom>
              <a:avLst/>
              <a:gdLst/>
              <a:ahLst/>
              <a:cxnLst/>
              <a:rect l="l" t="t" r="r" b="b"/>
              <a:pathLst>
                <a:path w="1668145" h="205739">
                  <a:moveTo>
                    <a:pt x="13933" y="205739"/>
                  </a:moveTo>
                  <a:lnTo>
                    <a:pt x="0" y="205739"/>
                  </a:lnTo>
                  <a:lnTo>
                    <a:pt x="435" y="204216"/>
                  </a:lnTo>
                  <a:lnTo>
                    <a:pt x="435" y="202691"/>
                  </a:lnTo>
                  <a:lnTo>
                    <a:pt x="23295" y="169164"/>
                  </a:lnTo>
                  <a:lnTo>
                    <a:pt x="64443" y="137159"/>
                  </a:lnTo>
                  <a:lnTo>
                    <a:pt x="99495" y="117348"/>
                  </a:lnTo>
                  <a:lnTo>
                    <a:pt x="165027" y="89916"/>
                  </a:lnTo>
                  <a:lnTo>
                    <a:pt x="244275" y="65532"/>
                  </a:lnTo>
                  <a:lnTo>
                    <a:pt x="303711" y="50291"/>
                  </a:lnTo>
                  <a:lnTo>
                    <a:pt x="401247" y="32004"/>
                  </a:lnTo>
                  <a:lnTo>
                    <a:pt x="436298" y="27432"/>
                  </a:lnTo>
                  <a:lnTo>
                    <a:pt x="472875" y="21336"/>
                  </a:lnTo>
                  <a:lnTo>
                    <a:pt x="509451" y="18288"/>
                  </a:lnTo>
                  <a:lnTo>
                    <a:pt x="547551" y="13716"/>
                  </a:lnTo>
                  <a:lnTo>
                    <a:pt x="666423" y="4572"/>
                  </a:lnTo>
                  <a:lnTo>
                    <a:pt x="791391" y="0"/>
                  </a:lnTo>
                  <a:lnTo>
                    <a:pt x="876735" y="0"/>
                  </a:lnTo>
                  <a:lnTo>
                    <a:pt x="1001703" y="4572"/>
                  </a:lnTo>
                  <a:lnTo>
                    <a:pt x="1101525" y="12191"/>
                  </a:lnTo>
                  <a:lnTo>
                    <a:pt x="834063" y="12191"/>
                  </a:lnTo>
                  <a:lnTo>
                    <a:pt x="791391" y="13716"/>
                  </a:lnTo>
                  <a:lnTo>
                    <a:pt x="748719" y="13716"/>
                  </a:lnTo>
                  <a:lnTo>
                    <a:pt x="666423" y="16764"/>
                  </a:lnTo>
                  <a:lnTo>
                    <a:pt x="549075" y="25908"/>
                  </a:lnTo>
                  <a:lnTo>
                    <a:pt x="437823" y="39624"/>
                  </a:lnTo>
                  <a:lnTo>
                    <a:pt x="337239" y="56388"/>
                  </a:lnTo>
                  <a:lnTo>
                    <a:pt x="306759" y="64008"/>
                  </a:lnTo>
                  <a:lnTo>
                    <a:pt x="276279" y="70104"/>
                  </a:lnTo>
                  <a:lnTo>
                    <a:pt x="247323" y="77724"/>
                  </a:lnTo>
                  <a:lnTo>
                    <a:pt x="219891" y="85343"/>
                  </a:lnTo>
                  <a:lnTo>
                    <a:pt x="193982" y="92964"/>
                  </a:lnTo>
                  <a:lnTo>
                    <a:pt x="169598" y="102108"/>
                  </a:lnTo>
                  <a:lnTo>
                    <a:pt x="146739" y="109728"/>
                  </a:lnTo>
                  <a:lnTo>
                    <a:pt x="105591" y="128016"/>
                  </a:lnTo>
                  <a:lnTo>
                    <a:pt x="70539" y="147828"/>
                  </a:lnTo>
                  <a:lnTo>
                    <a:pt x="44630" y="167640"/>
                  </a:lnTo>
                  <a:lnTo>
                    <a:pt x="32439" y="176783"/>
                  </a:lnTo>
                  <a:lnTo>
                    <a:pt x="17198" y="198120"/>
                  </a:lnTo>
                  <a:lnTo>
                    <a:pt x="13933" y="205739"/>
                  </a:lnTo>
                  <a:close/>
                </a:path>
                <a:path w="1668145" h="205739">
                  <a:moveTo>
                    <a:pt x="1668126" y="205739"/>
                  </a:moveTo>
                  <a:lnTo>
                    <a:pt x="1654192" y="205739"/>
                  </a:lnTo>
                  <a:lnTo>
                    <a:pt x="1650927" y="198120"/>
                  </a:lnTo>
                  <a:lnTo>
                    <a:pt x="1644831" y="187451"/>
                  </a:lnTo>
                  <a:lnTo>
                    <a:pt x="1625019" y="167640"/>
                  </a:lnTo>
                  <a:lnTo>
                    <a:pt x="1611303" y="156972"/>
                  </a:lnTo>
                  <a:lnTo>
                    <a:pt x="1597587" y="147828"/>
                  </a:lnTo>
                  <a:lnTo>
                    <a:pt x="1580823" y="138683"/>
                  </a:lnTo>
                  <a:lnTo>
                    <a:pt x="1562535" y="128016"/>
                  </a:lnTo>
                  <a:lnTo>
                    <a:pt x="1542723" y="118872"/>
                  </a:lnTo>
                  <a:lnTo>
                    <a:pt x="1521387" y="109728"/>
                  </a:lnTo>
                  <a:lnTo>
                    <a:pt x="1498527" y="102108"/>
                  </a:lnTo>
                  <a:lnTo>
                    <a:pt x="1474143" y="92964"/>
                  </a:lnTo>
                  <a:lnTo>
                    <a:pt x="1448235" y="85343"/>
                  </a:lnTo>
                  <a:lnTo>
                    <a:pt x="1420803" y="77724"/>
                  </a:lnTo>
                  <a:lnTo>
                    <a:pt x="1391847" y="70104"/>
                  </a:lnTo>
                  <a:lnTo>
                    <a:pt x="1361367" y="64008"/>
                  </a:lnTo>
                  <a:lnTo>
                    <a:pt x="1330887" y="56388"/>
                  </a:lnTo>
                  <a:lnTo>
                    <a:pt x="1263831" y="44196"/>
                  </a:lnTo>
                  <a:lnTo>
                    <a:pt x="1119051" y="25908"/>
                  </a:lnTo>
                  <a:lnTo>
                    <a:pt x="1001703" y="16764"/>
                  </a:lnTo>
                  <a:lnTo>
                    <a:pt x="919407" y="13716"/>
                  </a:lnTo>
                  <a:lnTo>
                    <a:pt x="876735" y="13716"/>
                  </a:lnTo>
                  <a:lnTo>
                    <a:pt x="834063" y="12191"/>
                  </a:lnTo>
                  <a:lnTo>
                    <a:pt x="1101525" y="12191"/>
                  </a:lnTo>
                  <a:lnTo>
                    <a:pt x="1120575" y="13716"/>
                  </a:lnTo>
                  <a:lnTo>
                    <a:pt x="1158675" y="18288"/>
                  </a:lnTo>
                  <a:lnTo>
                    <a:pt x="1195251" y="21336"/>
                  </a:lnTo>
                  <a:lnTo>
                    <a:pt x="1231827" y="27432"/>
                  </a:lnTo>
                  <a:lnTo>
                    <a:pt x="1266879" y="32004"/>
                  </a:lnTo>
                  <a:lnTo>
                    <a:pt x="1364415" y="50291"/>
                  </a:lnTo>
                  <a:lnTo>
                    <a:pt x="1423851" y="65532"/>
                  </a:lnTo>
                  <a:lnTo>
                    <a:pt x="1477191" y="80772"/>
                  </a:lnTo>
                  <a:lnTo>
                    <a:pt x="1525959" y="99059"/>
                  </a:lnTo>
                  <a:lnTo>
                    <a:pt x="1568631" y="117348"/>
                  </a:lnTo>
                  <a:lnTo>
                    <a:pt x="1603682" y="137159"/>
                  </a:lnTo>
                  <a:lnTo>
                    <a:pt x="1618923" y="146304"/>
                  </a:lnTo>
                  <a:lnTo>
                    <a:pt x="1632639" y="156972"/>
                  </a:lnTo>
                  <a:lnTo>
                    <a:pt x="1643307" y="169164"/>
                  </a:lnTo>
                  <a:lnTo>
                    <a:pt x="1653975" y="179832"/>
                  </a:lnTo>
                  <a:lnTo>
                    <a:pt x="1661595" y="192024"/>
                  </a:lnTo>
                  <a:lnTo>
                    <a:pt x="1667691" y="202691"/>
                  </a:lnTo>
                  <a:lnTo>
                    <a:pt x="1667691" y="204216"/>
                  </a:lnTo>
                  <a:lnTo>
                    <a:pt x="1668126" y="205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20858" y="3838955"/>
              <a:ext cx="295275" cy="47625"/>
            </a:xfrm>
            <a:custGeom>
              <a:avLst/>
              <a:gdLst/>
              <a:ahLst/>
              <a:cxnLst/>
              <a:rect l="l" t="t" r="r" b="b"/>
              <a:pathLst>
                <a:path w="295275" h="47625">
                  <a:moveTo>
                    <a:pt x="294774" y="47244"/>
                  </a:moveTo>
                  <a:lnTo>
                    <a:pt x="0" y="47244"/>
                  </a:lnTo>
                  <a:lnTo>
                    <a:pt x="691" y="45648"/>
                  </a:lnTo>
                  <a:lnTo>
                    <a:pt x="34981" y="21907"/>
                  </a:lnTo>
                  <a:lnTo>
                    <a:pt x="85844" y="5881"/>
                  </a:lnTo>
                  <a:lnTo>
                    <a:pt x="148137" y="0"/>
                  </a:lnTo>
                  <a:lnTo>
                    <a:pt x="209550" y="5881"/>
                  </a:lnTo>
                  <a:lnTo>
                    <a:pt x="259961" y="21907"/>
                  </a:lnTo>
                  <a:lnTo>
                    <a:pt x="294084" y="45648"/>
                  </a:lnTo>
                  <a:lnTo>
                    <a:pt x="294774" y="47244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11719" y="3585971"/>
              <a:ext cx="422909" cy="300355"/>
            </a:xfrm>
            <a:custGeom>
              <a:avLst/>
              <a:gdLst/>
              <a:ahLst/>
              <a:cxnLst/>
              <a:rect l="l" t="t" r="r" b="b"/>
              <a:pathLst>
                <a:path w="422909" h="300354">
                  <a:moveTo>
                    <a:pt x="27736" y="291096"/>
                  </a:moveTo>
                  <a:lnTo>
                    <a:pt x="20116" y="281952"/>
                  </a:lnTo>
                  <a:lnTo>
                    <a:pt x="4876" y="294144"/>
                  </a:lnTo>
                  <a:lnTo>
                    <a:pt x="0" y="300228"/>
                  </a:lnTo>
                  <a:lnTo>
                    <a:pt x="16052" y="300228"/>
                  </a:lnTo>
                  <a:lnTo>
                    <a:pt x="20116" y="297192"/>
                  </a:lnTo>
                  <a:lnTo>
                    <a:pt x="27736" y="291096"/>
                  </a:lnTo>
                  <a:close/>
                </a:path>
                <a:path w="422909" h="300354">
                  <a:moveTo>
                    <a:pt x="108508" y="263664"/>
                  </a:moveTo>
                  <a:lnTo>
                    <a:pt x="105460" y="251472"/>
                  </a:lnTo>
                  <a:lnTo>
                    <a:pt x="93268" y="252996"/>
                  </a:lnTo>
                  <a:lnTo>
                    <a:pt x="79552" y="256044"/>
                  </a:lnTo>
                  <a:lnTo>
                    <a:pt x="65836" y="260616"/>
                  </a:lnTo>
                  <a:lnTo>
                    <a:pt x="55168" y="263664"/>
                  </a:lnTo>
                  <a:lnTo>
                    <a:pt x="59740" y="275856"/>
                  </a:lnTo>
                  <a:lnTo>
                    <a:pt x="68884" y="271284"/>
                  </a:lnTo>
                  <a:lnTo>
                    <a:pt x="96316" y="265188"/>
                  </a:lnTo>
                  <a:lnTo>
                    <a:pt x="108508" y="263664"/>
                  </a:lnTo>
                  <a:close/>
                </a:path>
                <a:path w="422909" h="300354">
                  <a:moveTo>
                    <a:pt x="283768" y="275856"/>
                  </a:moveTo>
                  <a:lnTo>
                    <a:pt x="282244" y="274332"/>
                  </a:lnTo>
                  <a:lnTo>
                    <a:pt x="271576" y="269760"/>
                  </a:lnTo>
                  <a:lnTo>
                    <a:pt x="260908" y="263664"/>
                  </a:lnTo>
                  <a:lnTo>
                    <a:pt x="247192" y="259092"/>
                  </a:lnTo>
                  <a:lnTo>
                    <a:pt x="235000" y="256044"/>
                  </a:lnTo>
                  <a:lnTo>
                    <a:pt x="231952" y="268236"/>
                  </a:lnTo>
                  <a:lnTo>
                    <a:pt x="244144" y="271284"/>
                  </a:lnTo>
                  <a:lnTo>
                    <a:pt x="256336" y="275856"/>
                  </a:lnTo>
                  <a:lnTo>
                    <a:pt x="267004" y="280428"/>
                  </a:lnTo>
                  <a:lnTo>
                    <a:pt x="277672" y="286524"/>
                  </a:lnTo>
                  <a:lnTo>
                    <a:pt x="283768" y="275856"/>
                  </a:lnTo>
                  <a:close/>
                </a:path>
                <a:path w="422909" h="300354">
                  <a:moveTo>
                    <a:pt x="422452" y="6096"/>
                  </a:moveTo>
                  <a:lnTo>
                    <a:pt x="420928" y="1524"/>
                  </a:lnTo>
                  <a:lnTo>
                    <a:pt x="417880" y="0"/>
                  </a:lnTo>
                  <a:lnTo>
                    <a:pt x="414832" y="1524"/>
                  </a:lnTo>
                  <a:lnTo>
                    <a:pt x="401116" y="4572"/>
                  </a:lnTo>
                  <a:lnTo>
                    <a:pt x="341680" y="28956"/>
                  </a:lnTo>
                  <a:lnTo>
                    <a:pt x="280720" y="76200"/>
                  </a:lnTo>
                  <a:lnTo>
                    <a:pt x="247192" y="117348"/>
                  </a:lnTo>
                  <a:lnTo>
                    <a:pt x="219760" y="163068"/>
                  </a:lnTo>
                  <a:lnTo>
                    <a:pt x="199948" y="213360"/>
                  </a:lnTo>
                  <a:lnTo>
                    <a:pt x="191122" y="248602"/>
                  </a:lnTo>
                  <a:lnTo>
                    <a:pt x="189280" y="248424"/>
                  </a:lnTo>
                  <a:lnTo>
                    <a:pt x="158800" y="245376"/>
                  </a:lnTo>
                  <a:lnTo>
                    <a:pt x="159346" y="246900"/>
                  </a:lnTo>
                  <a:lnTo>
                    <a:pt x="157276" y="246900"/>
                  </a:lnTo>
                  <a:lnTo>
                    <a:pt x="156514" y="252996"/>
                  </a:lnTo>
                  <a:lnTo>
                    <a:pt x="155752" y="246900"/>
                  </a:lnTo>
                  <a:lnTo>
                    <a:pt x="145084" y="246900"/>
                  </a:lnTo>
                  <a:lnTo>
                    <a:pt x="145084" y="260616"/>
                  </a:lnTo>
                  <a:lnTo>
                    <a:pt x="156629" y="259168"/>
                  </a:lnTo>
                  <a:lnTo>
                    <a:pt x="164084" y="259854"/>
                  </a:lnTo>
                  <a:lnTo>
                    <a:pt x="178841" y="300228"/>
                  </a:lnTo>
                  <a:lnTo>
                    <a:pt x="203835" y="300228"/>
                  </a:lnTo>
                  <a:lnTo>
                    <a:pt x="224942" y="268224"/>
                  </a:lnTo>
                  <a:lnTo>
                    <a:pt x="235000" y="252984"/>
                  </a:lnTo>
                  <a:lnTo>
                    <a:pt x="203365" y="249821"/>
                  </a:lnTo>
                  <a:lnTo>
                    <a:pt x="204520" y="242316"/>
                  </a:lnTo>
                  <a:lnTo>
                    <a:pt x="212140" y="216408"/>
                  </a:lnTo>
                  <a:lnTo>
                    <a:pt x="231952" y="167640"/>
                  </a:lnTo>
                  <a:lnTo>
                    <a:pt x="257860" y="123444"/>
                  </a:lnTo>
                  <a:lnTo>
                    <a:pt x="289864" y="85344"/>
                  </a:lnTo>
                  <a:lnTo>
                    <a:pt x="327964" y="53340"/>
                  </a:lnTo>
                  <a:lnTo>
                    <a:pt x="370636" y="28956"/>
                  </a:lnTo>
                  <a:lnTo>
                    <a:pt x="417880" y="13716"/>
                  </a:lnTo>
                  <a:lnTo>
                    <a:pt x="420928" y="12192"/>
                  </a:lnTo>
                  <a:lnTo>
                    <a:pt x="422452" y="9144"/>
                  </a:lnTo>
                  <a:lnTo>
                    <a:pt x="42245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01484" y="3776472"/>
              <a:ext cx="317500" cy="109855"/>
            </a:xfrm>
            <a:custGeom>
              <a:avLst/>
              <a:gdLst/>
              <a:ahLst/>
              <a:cxnLst/>
              <a:rect l="l" t="t" r="r" b="b"/>
              <a:pathLst>
                <a:path w="317500" h="109854">
                  <a:moveTo>
                    <a:pt x="263239" y="109728"/>
                  </a:moveTo>
                  <a:lnTo>
                    <a:pt x="54334" y="109728"/>
                  </a:lnTo>
                  <a:lnTo>
                    <a:pt x="46672" y="107632"/>
                  </a:lnTo>
                  <a:lnTo>
                    <a:pt x="12549" y="87272"/>
                  </a:lnTo>
                  <a:lnTo>
                    <a:pt x="0" y="62484"/>
                  </a:lnTo>
                  <a:lnTo>
                    <a:pt x="12549" y="37933"/>
                  </a:lnTo>
                  <a:lnTo>
                    <a:pt x="46672" y="18097"/>
                  </a:lnTo>
                  <a:lnTo>
                    <a:pt x="97083" y="4833"/>
                  </a:lnTo>
                  <a:lnTo>
                    <a:pt x="158494" y="0"/>
                  </a:lnTo>
                  <a:lnTo>
                    <a:pt x="220551" y="4833"/>
                  </a:lnTo>
                  <a:lnTo>
                    <a:pt x="270890" y="18097"/>
                  </a:lnTo>
                  <a:lnTo>
                    <a:pt x="304656" y="37933"/>
                  </a:lnTo>
                  <a:lnTo>
                    <a:pt x="316991" y="62483"/>
                  </a:lnTo>
                  <a:lnTo>
                    <a:pt x="304656" y="87272"/>
                  </a:lnTo>
                  <a:lnTo>
                    <a:pt x="270890" y="107632"/>
                  </a:lnTo>
                  <a:lnTo>
                    <a:pt x="263239" y="10972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85788" y="3768864"/>
              <a:ext cx="1676400" cy="368935"/>
            </a:xfrm>
            <a:custGeom>
              <a:avLst/>
              <a:gdLst/>
              <a:ahLst/>
              <a:cxnLst/>
              <a:rect l="l" t="t" r="r" b="b"/>
              <a:pathLst>
                <a:path w="1676400" h="368935">
                  <a:moveTo>
                    <a:pt x="454152" y="117348"/>
                  </a:moveTo>
                  <a:lnTo>
                    <a:pt x="438912" y="115824"/>
                  </a:lnTo>
                  <a:lnTo>
                    <a:pt x="422148" y="115824"/>
                  </a:lnTo>
                  <a:lnTo>
                    <a:pt x="406895" y="114300"/>
                  </a:lnTo>
                  <a:lnTo>
                    <a:pt x="390144" y="115824"/>
                  </a:lnTo>
                  <a:lnTo>
                    <a:pt x="373380" y="115824"/>
                  </a:lnTo>
                  <a:lnTo>
                    <a:pt x="358127" y="117348"/>
                  </a:lnTo>
                  <a:lnTo>
                    <a:pt x="454152" y="117348"/>
                  </a:lnTo>
                  <a:close/>
                </a:path>
                <a:path w="1676400" h="368935">
                  <a:moveTo>
                    <a:pt x="940295" y="70104"/>
                  </a:moveTo>
                  <a:lnTo>
                    <a:pt x="938771" y="62484"/>
                  </a:lnTo>
                  <a:lnTo>
                    <a:pt x="938771" y="60960"/>
                  </a:lnTo>
                  <a:lnTo>
                    <a:pt x="936485" y="56388"/>
                  </a:lnTo>
                  <a:lnTo>
                    <a:pt x="935723" y="54864"/>
                  </a:lnTo>
                  <a:lnTo>
                    <a:pt x="931151" y="48768"/>
                  </a:lnTo>
                  <a:lnTo>
                    <a:pt x="931151" y="47244"/>
                  </a:lnTo>
                  <a:lnTo>
                    <a:pt x="925055" y="41148"/>
                  </a:lnTo>
                  <a:lnTo>
                    <a:pt x="909815" y="28956"/>
                  </a:lnTo>
                  <a:lnTo>
                    <a:pt x="877811" y="15240"/>
                  </a:lnTo>
                  <a:lnTo>
                    <a:pt x="871715" y="13716"/>
                  </a:lnTo>
                  <a:lnTo>
                    <a:pt x="865619" y="12192"/>
                  </a:lnTo>
                  <a:lnTo>
                    <a:pt x="851903" y="9144"/>
                  </a:lnTo>
                  <a:lnTo>
                    <a:pt x="836663" y="6096"/>
                  </a:lnTo>
                  <a:lnTo>
                    <a:pt x="822947" y="3048"/>
                  </a:lnTo>
                  <a:lnTo>
                    <a:pt x="807707" y="1524"/>
                  </a:lnTo>
                  <a:lnTo>
                    <a:pt x="790943" y="1524"/>
                  </a:lnTo>
                  <a:lnTo>
                    <a:pt x="774179" y="0"/>
                  </a:lnTo>
                  <a:lnTo>
                    <a:pt x="757415" y="1524"/>
                  </a:lnTo>
                  <a:lnTo>
                    <a:pt x="742175" y="1524"/>
                  </a:lnTo>
                  <a:lnTo>
                    <a:pt x="726935" y="3048"/>
                  </a:lnTo>
                  <a:lnTo>
                    <a:pt x="684263" y="12192"/>
                  </a:lnTo>
                  <a:lnTo>
                    <a:pt x="640067" y="28956"/>
                  </a:lnTo>
                  <a:lnTo>
                    <a:pt x="618731" y="47244"/>
                  </a:lnTo>
                  <a:lnTo>
                    <a:pt x="617207" y="47244"/>
                  </a:lnTo>
                  <a:lnTo>
                    <a:pt x="617207" y="48768"/>
                  </a:lnTo>
                  <a:lnTo>
                    <a:pt x="614159" y="54864"/>
                  </a:lnTo>
                  <a:lnTo>
                    <a:pt x="612635" y="54864"/>
                  </a:lnTo>
                  <a:lnTo>
                    <a:pt x="611111" y="60960"/>
                  </a:lnTo>
                  <a:lnTo>
                    <a:pt x="611111" y="62484"/>
                  </a:lnTo>
                  <a:lnTo>
                    <a:pt x="609587" y="70104"/>
                  </a:lnTo>
                  <a:lnTo>
                    <a:pt x="609587" y="71628"/>
                  </a:lnTo>
                  <a:lnTo>
                    <a:pt x="611111" y="77724"/>
                  </a:lnTo>
                  <a:lnTo>
                    <a:pt x="611111" y="79248"/>
                  </a:lnTo>
                  <a:lnTo>
                    <a:pt x="612635" y="85344"/>
                  </a:lnTo>
                  <a:lnTo>
                    <a:pt x="614159" y="86868"/>
                  </a:lnTo>
                  <a:lnTo>
                    <a:pt x="617207" y="92964"/>
                  </a:lnTo>
                  <a:lnTo>
                    <a:pt x="618731" y="92964"/>
                  </a:lnTo>
                  <a:lnTo>
                    <a:pt x="624827" y="100584"/>
                  </a:lnTo>
                  <a:lnTo>
                    <a:pt x="630923" y="106680"/>
                  </a:lnTo>
                  <a:lnTo>
                    <a:pt x="640067" y="111252"/>
                  </a:lnTo>
                  <a:lnTo>
                    <a:pt x="649211" y="117348"/>
                  </a:lnTo>
                  <a:lnTo>
                    <a:pt x="687324" y="117348"/>
                  </a:lnTo>
                  <a:lnTo>
                    <a:pt x="675119" y="112776"/>
                  </a:lnTo>
                  <a:lnTo>
                    <a:pt x="664451" y="109728"/>
                  </a:lnTo>
                  <a:lnTo>
                    <a:pt x="646163" y="100584"/>
                  </a:lnTo>
                  <a:lnTo>
                    <a:pt x="638543" y="96012"/>
                  </a:lnTo>
                  <a:lnTo>
                    <a:pt x="627875" y="85344"/>
                  </a:lnTo>
                  <a:lnTo>
                    <a:pt x="625589" y="80772"/>
                  </a:lnTo>
                  <a:lnTo>
                    <a:pt x="624827" y="79248"/>
                  </a:lnTo>
                  <a:lnTo>
                    <a:pt x="624827" y="80772"/>
                  </a:lnTo>
                  <a:lnTo>
                    <a:pt x="623684" y="76200"/>
                  </a:lnTo>
                  <a:lnTo>
                    <a:pt x="623303" y="74676"/>
                  </a:lnTo>
                  <a:lnTo>
                    <a:pt x="623303" y="76200"/>
                  </a:lnTo>
                  <a:lnTo>
                    <a:pt x="622160" y="71628"/>
                  </a:lnTo>
                  <a:lnTo>
                    <a:pt x="621969" y="70866"/>
                  </a:lnTo>
                  <a:lnTo>
                    <a:pt x="622160" y="70104"/>
                  </a:lnTo>
                  <a:lnTo>
                    <a:pt x="624827" y="59436"/>
                  </a:lnTo>
                  <a:lnTo>
                    <a:pt x="624827" y="60960"/>
                  </a:lnTo>
                  <a:lnTo>
                    <a:pt x="625589" y="59436"/>
                  </a:lnTo>
                  <a:lnTo>
                    <a:pt x="627875" y="54864"/>
                  </a:lnTo>
                  <a:lnTo>
                    <a:pt x="627875" y="56388"/>
                  </a:lnTo>
                  <a:lnTo>
                    <a:pt x="632447" y="50292"/>
                  </a:lnTo>
                  <a:lnTo>
                    <a:pt x="638543" y="45720"/>
                  </a:lnTo>
                  <a:lnTo>
                    <a:pt x="646163" y="39624"/>
                  </a:lnTo>
                  <a:lnTo>
                    <a:pt x="655307" y="35052"/>
                  </a:lnTo>
                  <a:lnTo>
                    <a:pt x="664451" y="32004"/>
                  </a:lnTo>
                  <a:lnTo>
                    <a:pt x="675119" y="27432"/>
                  </a:lnTo>
                  <a:lnTo>
                    <a:pt x="687311" y="24384"/>
                  </a:lnTo>
                  <a:lnTo>
                    <a:pt x="714743" y="18288"/>
                  </a:lnTo>
                  <a:lnTo>
                    <a:pt x="728459" y="16764"/>
                  </a:lnTo>
                  <a:lnTo>
                    <a:pt x="758939" y="13716"/>
                  </a:lnTo>
                  <a:lnTo>
                    <a:pt x="790943" y="13716"/>
                  </a:lnTo>
                  <a:lnTo>
                    <a:pt x="835139" y="18288"/>
                  </a:lnTo>
                  <a:lnTo>
                    <a:pt x="873239" y="27432"/>
                  </a:lnTo>
                  <a:lnTo>
                    <a:pt x="911339" y="45720"/>
                  </a:lnTo>
                  <a:lnTo>
                    <a:pt x="922007" y="56388"/>
                  </a:lnTo>
                  <a:lnTo>
                    <a:pt x="920483" y="54864"/>
                  </a:lnTo>
                  <a:lnTo>
                    <a:pt x="925055" y="60960"/>
                  </a:lnTo>
                  <a:lnTo>
                    <a:pt x="923531" y="59436"/>
                  </a:lnTo>
                  <a:lnTo>
                    <a:pt x="926579" y="65532"/>
                  </a:lnTo>
                  <a:lnTo>
                    <a:pt x="926579" y="74676"/>
                  </a:lnTo>
                  <a:lnTo>
                    <a:pt x="923531" y="80772"/>
                  </a:lnTo>
                  <a:lnTo>
                    <a:pt x="925055" y="79248"/>
                  </a:lnTo>
                  <a:lnTo>
                    <a:pt x="920483" y="85344"/>
                  </a:lnTo>
                  <a:lnTo>
                    <a:pt x="922007" y="85344"/>
                  </a:lnTo>
                  <a:lnTo>
                    <a:pt x="915911" y="91440"/>
                  </a:lnTo>
                  <a:lnTo>
                    <a:pt x="909815" y="96012"/>
                  </a:lnTo>
                  <a:lnTo>
                    <a:pt x="894575" y="105156"/>
                  </a:lnTo>
                  <a:lnTo>
                    <a:pt x="883907" y="109728"/>
                  </a:lnTo>
                  <a:lnTo>
                    <a:pt x="873239" y="112776"/>
                  </a:lnTo>
                  <a:lnTo>
                    <a:pt x="861047" y="117348"/>
                  </a:lnTo>
                  <a:lnTo>
                    <a:pt x="898004" y="117348"/>
                  </a:lnTo>
                  <a:lnTo>
                    <a:pt x="900671" y="115824"/>
                  </a:lnTo>
                  <a:lnTo>
                    <a:pt x="909815" y="111252"/>
                  </a:lnTo>
                  <a:lnTo>
                    <a:pt x="918959" y="105156"/>
                  </a:lnTo>
                  <a:lnTo>
                    <a:pt x="931151" y="92964"/>
                  </a:lnTo>
                  <a:lnTo>
                    <a:pt x="935723" y="86868"/>
                  </a:lnTo>
                  <a:lnTo>
                    <a:pt x="935723" y="85344"/>
                  </a:lnTo>
                  <a:lnTo>
                    <a:pt x="938771" y="79248"/>
                  </a:lnTo>
                  <a:lnTo>
                    <a:pt x="938771" y="77724"/>
                  </a:lnTo>
                  <a:lnTo>
                    <a:pt x="939152" y="76200"/>
                  </a:lnTo>
                  <a:lnTo>
                    <a:pt x="940295" y="71628"/>
                  </a:lnTo>
                  <a:lnTo>
                    <a:pt x="940295" y="70104"/>
                  </a:lnTo>
                  <a:close/>
                </a:path>
                <a:path w="1676400" h="368935">
                  <a:moveTo>
                    <a:pt x="1676400" y="140208"/>
                  </a:moveTo>
                  <a:lnTo>
                    <a:pt x="1675066" y="129540"/>
                  </a:lnTo>
                  <a:lnTo>
                    <a:pt x="1674876" y="128016"/>
                  </a:lnTo>
                  <a:lnTo>
                    <a:pt x="1674876" y="126492"/>
                  </a:lnTo>
                  <a:lnTo>
                    <a:pt x="1672691" y="118872"/>
                  </a:lnTo>
                  <a:lnTo>
                    <a:pt x="1672259" y="117335"/>
                  </a:lnTo>
                  <a:lnTo>
                    <a:pt x="1658327" y="117335"/>
                  </a:lnTo>
                  <a:lnTo>
                    <a:pt x="1659623" y="120396"/>
                  </a:lnTo>
                  <a:lnTo>
                    <a:pt x="1659623" y="118872"/>
                  </a:lnTo>
                  <a:lnTo>
                    <a:pt x="1662684" y="131064"/>
                  </a:lnTo>
                  <a:lnTo>
                    <a:pt x="1662684" y="129540"/>
                  </a:lnTo>
                  <a:lnTo>
                    <a:pt x="1664106" y="140919"/>
                  </a:lnTo>
                  <a:lnTo>
                    <a:pt x="1664208" y="140208"/>
                  </a:lnTo>
                  <a:lnTo>
                    <a:pt x="1664208" y="141732"/>
                  </a:lnTo>
                  <a:lnTo>
                    <a:pt x="1664106" y="140919"/>
                  </a:lnTo>
                  <a:lnTo>
                    <a:pt x="1662684" y="150876"/>
                  </a:lnTo>
                  <a:lnTo>
                    <a:pt x="1662684" y="149339"/>
                  </a:lnTo>
                  <a:lnTo>
                    <a:pt x="1659623" y="161544"/>
                  </a:lnTo>
                  <a:lnTo>
                    <a:pt x="1659623" y="160020"/>
                  </a:lnTo>
                  <a:lnTo>
                    <a:pt x="1655064" y="170688"/>
                  </a:lnTo>
                  <a:lnTo>
                    <a:pt x="1647444" y="181356"/>
                  </a:lnTo>
                  <a:lnTo>
                    <a:pt x="1638300" y="192024"/>
                  </a:lnTo>
                  <a:lnTo>
                    <a:pt x="1627632" y="201168"/>
                  </a:lnTo>
                  <a:lnTo>
                    <a:pt x="1615440" y="211836"/>
                  </a:lnTo>
                  <a:lnTo>
                    <a:pt x="1566672" y="240792"/>
                  </a:lnTo>
                  <a:lnTo>
                    <a:pt x="1525524" y="259080"/>
                  </a:lnTo>
                  <a:lnTo>
                    <a:pt x="1502664" y="266700"/>
                  </a:lnTo>
                  <a:lnTo>
                    <a:pt x="1478280" y="275844"/>
                  </a:lnTo>
                  <a:lnTo>
                    <a:pt x="1424940" y="291084"/>
                  </a:lnTo>
                  <a:lnTo>
                    <a:pt x="1365504" y="306324"/>
                  </a:lnTo>
                  <a:lnTo>
                    <a:pt x="1267968" y="324612"/>
                  </a:lnTo>
                  <a:lnTo>
                    <a:pt x="1123188" y="342900"/>
                  </a:lnTo>
                  <a:lnTo>
                    <a:pt x="1005840" y="352044"/>
                  </a:lnTo>
                  <a:lnTo>
                    <a:pt x="880872" y="356616"/>
                  </a:lnTo>
                  <a:lnTo>
                    <a:pt x="795528" y="356616"/>
                  </a:lnTo>
                  <a:lnTo>
                    <a:pt x="670560" y="352044"/>
                  </a:lnTo>
                  <a:lnTo>
                    <a:pt x="553212" y="342900"/>
                  </a:lnTo>
                  <a:lnTo>
                    <a:pt x="441960" y="329184"/>
                  </a:lnTo>
                  <a:lnTo>
                    <a:pt x="373380" y="318516"/>
                  </a:lnTo>
                  <a:lnTo>
                    <a:pt x="310896" y="306324"/>
                  </a:lnTo>
                  <a:lnTo>
                    <a:pt x="251460" y="291084"/>
                  </a:lnTo>
                  <a:lnTo>
                    <a:pt x="198107" y="275844"/>
                  </a:lnTo>
                  <a:lnTo>
                    <a:pt x="173723" y="266700"/>
                  </a:lnTo>
                  <a:lnTo>
                    <a:pt x="150876" y="259080"/>
                  </a:lnTo>
                  <a:lnTo>
                    <a:pt x="109728" y="240792"/>
                  </a:lnTo>
                  <a:lnTo>
                    <a:pt x="74676" y="220980"/>
                  </a:lnTo>
                  <a:lnTo>
                    <a:pt x="27432" y="181356"/>
                  </a:lnTo>
                  <a:lnTo>
                    <a:pt x="22199" y="172212"/>
                  </a:lnTo>
                  <a:lnTo>
                    <a:pt x="21323" y="170688"/>
                  </a:lnTo>
                  <a:lnTo>
                    <a:pt x="21323" y="172212"/>
                  </a:lnTo>
                  <a:lnTo>
                    <a:pt x="17335" y="161544"/>
                  </a:lnTo>
                  <a:lnTo>
                    <a:pt x="16764" y="160020"/>
                  </a:lnTo>
                  <a:lnTo>
                    <a:pt x="16764" y="161544"/>
                  </a:lnTo>
                  <a:lnTo>
                    <a:pt x="14097" y="150876"/>
                  </a:lnTo>
                  <a:lnTo>
                    <a:pt x="13716" y="149339"/>
                  </a:lnTo>
                  <a:lnTo>
                    <a:pt x="13716" y="150876"/>
                  </a:lnTo>
                  <a:lnTo>
                    <a:pt x="12192" y="140195"/>
                  </a:lnTo>
                  <a:lnTo>
                    <a:pt x="13716" y="129540"/>
                  </a:lnTo>
                  <a:lnTo>
                    <a:pt x="13716" y="131064"/>
                  </a:lnTo>
                  <a:lnTo>
                    <a:pt x="14097" y="129540"/>
                  </a:lnTo>
                  <a:lnTo>
                    <a:pt x="16764" y="118872"/>
                  </a:lnTo>
                  <a:lnTo>
                    <a:pt x="16764" y="120396"/>
                  </a:lnTo>
                  <a:lnTo>
                    <a:pt x="17411" y="118872"/>
                  </a:lnTo>
                  <a:lnTo>
                    <a:pt x="18059" y="117335"/>
                  </a:lnTo>
                  <a:lnTo>
                    <a:pt x="4127" y="117335"/>
                  </a:lnTo>
                  <a:lnTo>
                    <a:pt x="1524" y="126492"/>
                  </a:lnTo>
                  <a:lnTo>
                    <a:pt x="1524" y="128016"/>
                  </a:lnTo>
                  <a:lnTo>
                    <a:pt x="0" y="140195"/>
                  </a:lnTo>
                  <a:lnTo>
                    <a:pt x="1524" y="152400"/>
                  </a:lnTo>
                  <a:lnTo>
                    <a:pt x="1524" y="153924"/>
                  </a:lnTo>
                  <a:lnTo>
                    <a:pt x="4572" y="164592"/>
                  </a:lnTo>
                  <a:lnTo>
                    <a:pt x="4572" y="166116"/>
                  </a:lnTo>
                  <a:lnTo>
                    <a:pt x="10655" y="176784"/>
                  </a:lnTo>
                  <a:lnTo>
                    <a:pt x="10655" y="178308"/>
                  </a:lnTo>
                  <a:lnTo>
                    <a:pt x="39624" y="211836"/>
                  </a:lnTo>
                  <a:lnTo>
                    <a:pt x="68580" y="231648"/>
                  </a:lnTo>
                  <a:lnTo>
                    <a:pt x="85344" y="242316"/>
                  </a:lnTo>
                  <a:lnTo>
                    <a:pt x="124955" y="262128"/>
                  </a:lnTo>
                  <a:lnTo>
                    <a:pt x="146304" y="269748"/>
                  </a:lnTo>
                  <a:lnTo>
                    <a:pt x="169164" y="278892"/>
                  </a:lnTo>
                  <a:lnTo>
                    <a:pt x="220980" y="295656"/>
                  </a:lnTo>
                  <a:lnTo>
                    <a:pt x="277355" y="310896"/>
                  </a:lnTo>
                  <a:lnTo>
                    <a:pt x="405384" y="336804"/>
                  </a:lnTo>
                  <a:lnTo>
                    <a:pt x="440423" y="341376"/>
                  </a:lnTo>
                  <a:lnTo>
                    <a:pt x="477012" y="347472"/>
                  </a:lnTo>
                  <a:lnTo>
                    <a:pt x="513588" y="352044"/>
                  </a:lnTo>
                  <a:lnTo>
                    <a:pt x="589788" y="358140"/>
                  </a:lnTo>
                  <a:lnTo>
                    <a:pt x="629412" y="362712"/>
                  </a:lnTo>
                  <a:lnTo>
                    <a:pt x="795528" y="368808"/>
                  </a:lnTo>
                  <a:lnTo>
                    <a:pt x="880872" y="368808"/>
                  </a:lnTo>
                  <a:lnTo>
                    <a:pt x="1005840" y="364236"/>
                  </a:lnTo>
                  <a:lnTo>
                    <a:pt x="1105662" y="356616"/>
                  </a:lnTo>
                  <a:lnTo>
                    <a:pt x="1162812" y="352044"/>
                  </a:lnTo>
                  <a:lnTo>
                    <a:pt x="1235964" y="341376"/>
                  </a:lnTo>
                  <a:lnTo>
                    <a:pt x="1271016" y="336804"/>
                  </a:lnTo>
                  <a:lnTo>
                    <a:pt x="1368552" y="318516"/>
                  </a:lnTo>
                  <a:lnTo>
                    <a:pt x="1427988" y="303276"/>
                  </a:lnTo>
                  <a:lnTo>
                    <a:pt x="1481328" y="288036"/>
                  </a:lnTo>
                  <a:lnTo>
                    <a:pt x="1552956" y="260604"/>
                  </a:lnTo>
                  <a:lnTo>
                    <a:pt x="1591056" y="242316"/>
                  </a:lnTo>
                  <a:lnTo>
                    <a:pt x="1623060" y="220980"/>
                  </a:lnTo>
                  <a:lnTo>
                    <a:pt x="1636776" y="211836"/>
                  </a:lnTo>
                  <a:lnTo>
                    <a:pt x="1648968" y="199644"/>
                  </a:lnTo>
                  <a:lnTo>
                    <a:pt x="1658112" y="188976"/>
                  </a:lnTo>
                  <a:lnTo>
                    <a:pt x="1665732" y="176784"/>
                  </a:lnTo>
                  <a:lnTo>
                    <a:pt x="1671828" y="166116"/>
                  </a:lnTo>
                  <a:lnTo>
                    <a:pt x="1671828" y="164592"/>
                  </a:lnTo>
                  <a:lnTo>
                    <a:pt x="1672691" y="161544"/>
                  </a:lnTo>
                  <a:lnTo>
                    <a:pt x="1674876" y="153924"/>
                  </a:lnTo>
                  <a:lnTo>
                    <a:pt x="1674876" y="152400"/>
                  </a:lnTo>
                  <a:lnTo>
                    <a:pt x="1675066" y="150876"/>
                  </a:lnTo>
                  <a:lnTo>
                    <a:pt x="1676209" y="141732"/>
                  </a:lnTo>
                  <a:lnTo>
                    <a:pt x="1676400" y="140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808977" y="3886199"/>
              <a:ext cx="318770" cy="100965"/>
            </a:xfrm>
            <a:custGeom>
              <a:avLst/>
              <a:gdLst/>
              <a:ahLst/>
              <a:cxnLst/>
              <a:rect l="l" t="t" r="r" b="b"/>
              <a:pathLst>
                <a:path w="318770" h="100964">
                  <a:moveTo>
                    <a:pt x="160019" y="100583"/>
                  </a:moveTo>
                  <a:lnTo>
                    <a:pt x="97726" y="94726"/>
                  </a:lnTo>
                  <a:lnTo>
                    <a:pt x="46862" y="78866"/>
                  </a:lnTo>
                  <a:lnTo>
                    <a:pt x="12572" y="55578"/>
                  </a:lnTo>
                  <a:lnTo>
                    <a:pt x="0" y="27432"/>
                  </a:lnTo>
                  <a:lnTo>
                    <a:pt x="11881" y="0"/>
                  </a:lnTo>
                  <a:lnTo>
                    <a:pt x="306656" y="0"/>
                  </a:lnTo>
                  <a:lnTo>
                    <a:pt x="318515" y="27430"/>
                  </a:lnTo>
                  <a:lnTo>
                    <a:pt x="305966" y="55578"/>
                  </a:lnTo>
                  <a:lnTo>
                    <a:pt x="271843" y="78866"/>
                  </a:lnTo>
                  <a:lnTo>
                    <a:pt x="221432" y="94726"/>
                  </a:lnTo>
                  <a:lnTo>
                    <a:pt x="160019" y="10058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02880" y="3886199"/>
              <a:ext cx="330835" cy="106680"/>
            </a:xfrm>
            <a:custGeom>
              <a:avLst/>
              <a:gdLst/>
              <a:ahLst/>
              <a:cxnLst/>
              <a:rect l="l" t="t" r="r" b="b"/>
              <a:pathLst>
                <a:path w="330834" h="106679">
                  <a:moveTo>
                    <a:pt x="6095" y="26670"/>
                  </a:moveTo>
                  <a:lnTo>
                    <a:pt x="0" y="25908"/>
                  </a:lnTo>
                  <a:lnTo>
                    <a:pt x="0" y="18288"/>
                  </a:lnTo>
                  <a:lnTo>
                    <a:pt x="1523" y="16764"/>
                  </a:lnTo>
                  <a:lnTo>
                    <a:pt x="3047" y="10668"/>
                  </a:lnTo>
                  <a:lnTo>
                    <a:pt x="3047" y="9144"/>
                  </a:lnTo>
                  <a:lnTo>
                    <a:pt x="7619" y="1524"/>
                  </a:lnTo>
                  <a:lnTo>
                    <a:pt x="8839" y="0"/>
                  </a:lnTo>
                  <a:lnTo>
                    <a:pt x="24892" y="0"/>
                  </a:lnTo>
                  <a:lnTo>
                    <a:pt x="22859" y="1524"/>
                  </a:lnTo>
                  <a:lnTo>
                    <a:pt x="19202" y="7620"/>
                  </a:lnTo>
                  <a:lnTo>
                    <a:pt x="18287" y="7620"/>
                  </a:lnTo>
                  <a:lnTo>
                    <a:pt x="15849" y="13716"/>
                  </a:lnTo>
                  <a:lnTo>
                    <a:pt x="15239" y="13716"/>
                  </a:lnTo>
                  <a:lnTo>
                    <a:pt x="12191" y="21336"/>
                  </a:lnTo>
                  <a:lnTo>
                    <a:pt x="13411" y="21336"/>
                  </a:lnTo>
                  <a:lnTo>
                    <a:pt x="12496" y="25908"/>
                  </a:lnTo>
                  <a:lnTo>
                    <a:pt x="12191" y="25908"/>
                  </a:lnTo>
                  <a:lnTo>
                    <a:pt x="6095" y="26670"/>
                  </a:lnTo>
                  <a:close/>
                </a:path>
                <a:path w="330834" h="106679">
                  <a:moveTo>
                    <a:pt x="18287" y="9144"/>
                  </a:moveTo>
                  <a:lnTo>
                    <a:pt x="18287" y="7620"/>
                  </a:lnTo>
                  <a:lnTo>
                    <a:pt x="19202" y="7620"/>
                  </a:lnTo>
                  <a:lnTo>
                    <a:pt x="18287" y="9144"/>
                  </a:lnTo>
                  <a:close/>
                </a:path>
                <a:path w="330834" h="106679">
                  <a:moveTo>
                    <a:pt x="15239" y="15240"/>
                  </a:moveTo>
                  <a:lnTo>
                    <a:pt x="15239" y="13716"/>
                  </a:lnTo>
                  <a:lnTo>
                    <a:pt x="15849" y="13716"/>
                  </a:lnTo>
                  <a:lnTo>
                    <a:pt x="15239" y="15240"/>
                  </a:lnTo>
                  <a:close/>
                </a:path>
                <a:path w="330834" h="106679">
                  <a:moveTo>
                    <a:pt x="13411" y="21336"/>
                  </a:moveTo>
                  <a:lnTo>
                    <a:pt x="12191" y="21336"/>
                  </a:lnTo>
                  <a:lnTo>
                    <a:pt x="13715" y="19812"/>
                  </a:lnTo>
                  <a:lnTo>
                    <a:pt x="13411" y="21336"/>
                  </a:lnTo>
                  <a:close/>
                </a:path>
                <a:path w="330834" h="106679">
                  <a:moveTo>
                    <a:pt x="12191" y="27432"/>
                  </a:moveTo>
                  <a:lnTo>
                    <a:pt x="6095" y="26670"/>
                  </a:lnTo>
                  <a:lnTo>
                    <a:pt x="12191" y="25908"/>
                  </a:lnTo>
                  <a:lnTo>
                    <a:pt x="12344" y="26670"/>
                  </a:lnTo>
                  <a:lnTo>
                    <a:pt x="12191" y="27432"/>
                  </a:lnTo>
                  <a:close/>
                </a:path>
                <a:path w="330834" h="106679">
                  <a:moveTo>
                    <a:pt x="12344" y="26670"/>
                  </a:moveTo>
                  <a:lnTo>
                    <a:pt x="12191" y="25908"/>
                  </a:lnTo>
                  <a:lnTo>
                    <a:pt x="12496" y="25908"/>
                  </a:lnTo>
                  <a:lnTo>
                    <a:pt x="12344" y="26670"/>
                  </a:lnTo>
                  <a:close/>
                </a:path>
                <a:path w="330834" h="106679">
                  <a:moveTo>
                    <a:pt x="25907" y="70104"/>
                  </a:moveTo>
                  <a:lnTo>
                    <a:pt x="21335" y="67056"/>
                  </a:lnTo>
                  <a:lnTo>
                    <a:pt x="13715" y="60960"/>
                  </a:lnTo>
                  <a:lnTo>
                    <a:pt x="7619" y="53340"/>
                  </a:lnTo>
                  <a:lnTo>
                    <a:pt x="7619" y="51816"/>
                  </a:lnTo>
                  <a:lnTo>
                    <a:pt x="3047" y="44196"/>
                  </a:lnTo>
                  <a:lnTo>
                    <a:pt x="1523" y="36576"/>
                  </a:lnTo>
                  <a:lnTo>
                    <a:pt x="0" y="36576"/>
                  </a:lnTo>
                  <a:lnTo>
                    <a:pt x="0" y="27432"/>
                  </a:lnTo>
                  <a:lnTo>
                    <a:pt x="6095" y="26670"/>
                  </a:lnTo>
                  <a:lnTo>
                    <a:pt x="12191" y="27432"/>
                  </a:lnTo>
                  <a:lnTo>
                    <a:pt x="12496" y="27432"/>
                  </a:lnTo>
                  <a:lnTo>
                    <a:pt x="13411" y="32004"/>
                  </a:lnTo>
                  <a:lnTo>
                    <a:pt x="12191" y="32004"/>
                  </a:lnTo>
                  <a:lnTo>
                    <a:pt x="15239" y="39624"/>
                  </a:lnTo>
                  <a:lnTo>
                    <a:pt x="15849" y="39624"/>
                  </a:lnTo>
                  <a:lnTo>
                    <a:pt x="18287" y="45720"/>
                  </a:lnTo>
                  <a:lnTo>
                    <a:pt x="19202" y="45720"/>
                  </a:lnTo>
                  <a:lnTo>
                    <a:pt x="22859" y="51816"/>
                  </a:lnTo>
                  <a:lnTo>
                    <a:pt x="28955" y="56388"/>
                  </a:lnTo>
                  <a:lnTo>
                    <a:pt x="33527" y="60960"/>
                  </a:lnTo>
                  <a:lnTo>
                    <a:pt x="25907" y="70104"/>
                  </a:lnTo>
                  <a:close/>
                </a:path>
                <a:path w="330834" h="106679">
                  <a:moveTo>
                    <a:pt x="12496" y="27432"/>
                  </a:moveTo>
                  <a:lnTo>
                    <a:pt x="12191" y="27432"/>
                  </a:lnTo>
                  <a:lnTo>
                    <a:pt x="12344" y="26670"/>
                  </a:lnTo>
                  <a:lnTo>
                    <a:pt x="12496" y="27432"/>
                  </a:lnTo>
                  <a:close/>
                </a:path>
                <a:path w="330834" h="106679">
                  <a:moveTo>
                    <a:pt x="13715" y="33528"/>
                  </a:moveTo>
                  <a:lnTo>
                    <a:pt x="12191" y="32004"/>
                  </a:lnTo>
                  <a:lnTo>
                    <a:pt x="13411" y="32004"/>
                  </a:lnTo>
                  <a:lnTo>
                    <a:pt x="13715" y="33528"/>
                  </a:lnTo>
                  <a:close/>
                </a:path>
                <a:path w="330834" h="106679">
                  <a:moveTo>
                    <a:pt x="15849" y="39624"/>
                  </a:moveTo>
                  <a:lnTo>
                    <a:pt x="15239" y="39624"/>
                  </a:lnTo>
                  <a:lnTo>
                    <a:pt x="15239" y="38100"/>
                  </a:lnTo>
                  <a:lnTo>
                    <a:pt x="15849" y="39624"/>
                  </a:lnTo>
                  <a:close/>
                </a:path>
                <a:path w="330834" h="106679">
                  <a:moveTo>
                    <a:pt x="19202" y="45720"/>
                  </a:moveTo>
                  <a:lnTo>
                    <a:pt x="18287" y="45720"/>
                  </a:lnTo>
                  <a:lnTo>
                    <a:pt x="18287" y="44196"/>
                  </a:lnTo>
                  <a:lnTo>
                    <a:pt x="19202" y="45720"/>
                  </a:lnTo>
                  <a:close/>
                </a:path>
                <a:path w="330834" h="106679">
                  <a:moveTo>
                    <a:pt x="329945" y="15240"/>
                  </a:moveTo>
                  <a:lnTo>
                    <a:pt x="316991" y="15240"/>
                  </a:lnTo>
                  <a:lnTo>
                    <a:pt x="313060" y="8686"/>
                  </a:lnTo>
                  <a:lnTo>
                    <a:pt x="323087" y="1524"/>
                  </a:lnTo>
                  <a:lnTo>
                    <a:pt x="327659" y="9144"/>
                  </a:lnTo>
                  <a:lnTo>
                    <a:pt x="327659" y="10668"/>
                  </a:lnTo>
                  <a:lnTo>
                    <a:pt x="329945" y="15240"/>
                  </a:lnTo>
                  <a:close/>
                </a:path>
                <a:path w="330834" h="106679">
                  <a:moveTo>
                    <a:pt x="312419" y="9144"/>
                  </a:moveTo>
                  <a:lnTo>
                    <a:pt x="312419" y="7620"/>
                  </a:lnTo>
                  <a:lnTo>
                    <a:pt x="313060" y="8686"/>
                  </a:lnTo>
                  <a:lnTo>
                    <a:pt x="312419" y="9144"/>
                  </a:lnTo>
                  <a:close/>
                </a:path>
                <a:path w="330834" h="106679">
                  <a:moveTo>
                    <a:pt x="318515" y="21336"/>
                  </a:moveTo>
                  <a:lnTo>
                    <a:pt x="315467" y="13716"/>
                  </a:lnTo>
                  <a:lnTo>
                    <a:pt x="316991" y="15240"/>
                  </a:lnTo>
                  <a:lnTo>
                    <a:pt x="329945" y="15240"/>
                  </a:lnTo>
                  <a:lnTo>
                    <a:pt x="330707" y="16764"/>
                  </a:lnTo>
                  <a:lnTo>
                    <a:pt x="330707" y="19812"/>
                  </a:lnTo>
                  <a:lnTo>
                    <a:pt x="318515" y="19812"/>
                  </a:lnTo>
                  <a:lnTo>
                    <a:pt x="318515" y="21336"/>
                  </a:lnTo>
                  <a:close/>
                </a:path>
                <a:path w="330834" h="106679">
                  <a:moveTo>
                    <a:pt x="324611" y="26670"/>
                  </a:moveTo>
                  <a:lnTo>
                    <a:pt x="318515" y="25908"/>
                  </a:lnTo>
                  <a:lnTo>
                    <a:pt x="318515" y="19812"/>
                  </a:lnTo>
                  <a:lnTo>
                    <a:pt x="330707" y="19812"/>
                  </a:lnTo>
                  <a:lnTo>
                    <a:pt x="330707" y="25908"/>
                  </a:lnTo>
                  <a:lnTo>
                    <a:pt x="324611" y="26670"/>
                  </a:lnTo>
                  <a:close/>
                </a:path>
                <a:path w="330834" h="106679">
                  <a:moveTo>
                    <a:pt x="318515" y="27432"/>
                  </a:moveTo>
                  <a:lnTo>
                    <a:pt x="318515" y="25908"/>
                  </a:lnTo>
                  <a:lnTo>
                    <a:pt x="324611" y="26670"/>
                  </a:lnTo>
                  <a:lnTo>
                    <a:pt x="318515" y="27432"/>
                  </a:lnTo>
                  <a:close/>
                </a:path>
                <a:path w="330834" h="106679">
                  <a:moveTo>
                    <a:pt x="330707" y="33528"/>
                  </a:moveTo>
                  <a:lnTo>
                    <a:pt x="318515" y="33528"/>
                  </a:lnTo>
                  <a:lnTo>
                    <a:pt x="318515" y="27432"/>
                  </a:lnTo>
                  <a:lnTo>
                    <a:pt x="324611" y="26670"/>
                  </a:lnTo>
                  <a:lnTo>
                    <a:pt x="330707" y="27432"/>
                  </a:lnTo>
                  <a:lnTo>
                    <a:pt x="330707" y="33528"/>
                  </a:lnTo>
                  <a:close/>
                </a:path>
                <a:path w="330834" h="106679">
                  <a:moveTo>
                    <a:pt x="315467" y="39624"/>
                  </a:moveTo>
                  <a:lnTo>
                    <a:pt x="318515" y="32004"/>
                  </a:lnTo>
                  <a:lnTo>
                    <a:pt x="318515" y="33528"/>
                  </a:lnTo>
                  <a:lnTo>
                    <a:pt x="330707" y="33528"/>
                  </a:lnTo>
                  <a:lnTo>
                    <a:pt x="330707" y="36576"/>
                  </a:lnTo>
                  <a:lnTo>
                    <a:pt x="330098" y="38100"/>
                  </a:lnTo>
                  <a:lnTo>
                    <a:pt x="316991" y="38100"/>
                  </a:lnTo>
                  <a:lnTo>
                    <a:pt x="315467" y="39624"/>
                  </a:lnTo>
                  <a:close/>
                </a:path>
                <a:path w="330834" h="106679">
                  <a:moveTo>
                    <a:pt x="326745" y="45720"/>
                  </a:moveTo>
                  <a:lnTo>
                    <a:pt x="312419" y="45720"/>
                  </a:lnTo>
                  <a:lnTo>
                    <a:pt x="316991" y="38100"/>
                  </a:lnTo>
                  <a:lnTo>
                    <a:pt x="330098" y="38100"/>
                  </a:lnTo>
                  <a:lnTo>
                    <a:pt x="327659" y="44196"/>
                  </a:lnTo>
                  <a:lnTo>
                    <a:pt x="326745" y="45720"/>
                  </a:lnTo>
                  <a:close/>
                </a:path>
                <a:path w="330834" h="106679">
                  <a:moveTo>
                    <a:pt x="320039" y="56388"/>
                  </a:moveTo>
                  <a:lnTo>
                    <a:pt x="310895" y="48768"/>
                  </a:lnTo>
                  <a:lnTo>
                    <a:pt x="312419" y="44196"/>
                  </a:lnTo>
                  <a:lnTo>
                    <a:pt x="312419" y="45720"/>
                  </a:lnTo>
                  <a:lnTo>
                    <a:pt x="326745" y="45720"/>
                  </a:lnTo>
                  <a:lnTo>
                    <a:pt x="323087" y="51816"/>
                  </a:lnTo>
                  <a:lnTo>
                    <a:pt x="323087" y="53340"/>
                  </a:lnTo>
                  <a:lnTo>
                    <a:pt x="320039" y="56388"/>
                  </a:lnTo>
                  <a:close/>
                </a:path>
                <a:path w="330834" h="106679">
                  <a:moveTo>
                    <a:pt x="239267" y="99060"/>
                  </a:moveTo>
                  <a:lnTo>
                    <a:pt x="236219" y="86868"/>
                  </a:lnTo>
                  <a:lnTo>
                    <a:pt x="239267" y="85344"/>
                  </a:lnTo>
                  <a:lnTo>
                    <a:pt x="252983" y="82296"/>
                  </a:lnTo>
                  <a:lnTo>
                    <a:pt x="265175" y="77724"/>
                  </a:lnTo>
                  <a:lnTo>
                    <a:pt x="275843" y="73152"/>
                  </a:lnTo>
                  <a:lnTo>
                    <a:pt x="283463" y="70104"/>
                  </a:lnTo>
                  <a:lnTo>
                    <a:pt x="288035" y="80772"/>
                  </a:lnTo>
                  <a:lnTo>
                    <a:pt x="281939" y="85344"/>
                  </a:lnTo>
                  <a:lnTo>
                    <a:pt x="257555" y="94488"/>
                  </a:lnTo>
                  <a:lnTo>
                    <a:pt x="243839" y="97536"/>
                  </a:lnTo>
                  <a:lnTo>
                    <a:pt x="239267" y="99060"/>
                  </a:lnTo>
                  <a:close/>
                </a:path>
                <a:path w="330834" h="106679">
                  <a:moveTo>
                    <a:pt x="182879" y="106680"/>
                  </a:moveTo>
                  <a:lnTo>
                    <a:pt x="166115" y="106680"/>
                  </a:lnTo>
                  <a:lnTo>
                    <a:pt x="165353" y="100584"/>
                  </a:lnTo>
                  <a:lnTo>
                    <a:pt x="166115" y="94488"/>
                  </a:lnTo>
                  <a:lnTo>
                    <a:pt x="181355" y="94488"/>
                  </a:lnTo>
                  <a:lnTo>
                    <a:pt x="196595" y="92964"/>
                  </a:lnTo>
                  <a:lnTo>
                    <a:pt x="199643" y="92964"/>
                  </a:lnTo>
                  <a:lnTo>
                    <a:pt x="201167" y="105156"/>
                  </a:lnTo>
                  <a:lnTo>
                    <a:pt x="198119" y="105156"/>
                  </a:lnTo>
                  <a:lnTo>
                    <a:pt x="182879" y="106680"/>
                  </a:lnTo>
                  <a:close/>
                </a:path>
                <a:path w="330834" h="106679">
                  <a:moveTo>
                    <a:pt x="164591" y="106680"/>
                  </a:moveTo>
                  <a:lnTo>
                    <a:pt x="149351" y="106680"/>
                  </a:lnTo>
                  <a:lnTo>
                    <a:pt x="149351" y="94488"/>
                  </a:lnTo>
                  <a:lnTo>
                    <a:pt x="164591" y="94488"/>
                  </a:lnTo>
                  <a:lnTo>
                    <a:pt x="165353" y="100584"/>
                  </a:lnTo>
                  <a:lnTo>
                    <a:pt x="164591" y="106680"/>
                  </a:lnTo>
                  <a:close/>
                </a:path>
                <a:path w="330834" h="106679">
                  <a:moveTo>
                    <a:pt x="165353" y="100584"/>
                  </a:moveTo>
                  <a:lnTo>
                    <a:pt x="164591" y="94488"/>
                  </a:lnTo>
                  <a:lnTo>
                    <a:pt x="166115" y="94488"/>
                  </a:lnTo>
                  <a:lnTo>
                    <a:pt x="165353" y="100584"/>
                  </a:lnTo>
                  <a:close/>
                </a:path>
                <a:path w="330834" h="106679">
                  <a:moveTo>
                    <a:pt x="111251" y="102108"/>
                  </a:moveTo>
                  <a:lnTo>
                    <a:pt x="102107" y="100584"/>
                  </a:lnTo>
                  <a:lnTo>
                    <a:pt x="74675" y="94488"/>
                  </a:lnTo>
                  <a:lnTo>
                    <a:pt x="62483" y="89916"/>
                  </a:lnTo>
                  <a:lnTo>
                    <a:pt x="60959" y="89916"/>
                  </a:lnTo>
                  <a:lnTo>
                    <a:pt x="65531" y="77724"/>
                  </a:lnTo>
                  <a:lnTo>
                    <a:pt x="77723" y="82296"/>
                  </a:lnTo>
                  <a:lnTo>
                    <a:pt x="105155" y="88392"/>
                  </a:lnTo>
                  <a:lnTo>
                    <a:pt x="112775" y="89916"/>
                  </a:lnTo>
                  <a:lnTo>
                    <a:pt x="111251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802880" y="3918203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w="0" h="1562100">
                  <a:moveTo>
                    <a:pt x="0" y="0"/>
                  </a:moveTo>
                  <a:lnTo>
                    <a:pt x="0" y="156210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08976" y="5431535"/>
              <a:ext cx="318770" cy="147955"/>
            </a:xfrm>
            <a:custGeom>
              <a:avLst/>
              <a:gdLst/>
              <a:ahLst/>
              <a:cxnLst/>
              <a:rect l="l" t="t" r="r" b="b"/>
              <a:pathLst>
                <a:path w="318770" h="147954">
                  <a:moveTo>
                    <a:pt x="160019" y="147828"/>
                  </a:moveTo>
                  <a:lnTo>
                    <a:pt x="97726" y="141946"/>
                  </a:lnTo>
                  <a:lnTo>
                    <a:pt x="46863" y="125920"/>
                  </a:lnTo>
                  <a:lnTo>
                    <a:pt x="12573" y="102179"/>
                  </a:lnTo>
                  <a:lnTo>
                    <a:pt x="0" y="73152"/>
                  </a:lnTo>
                  <a:lnTo>
                    <a:pt x="12573" y="45005"/>
                  </a:lnTo>
                  <a:lnTo>
                    <a:pt x="46863" y="21717"/>
                  </a:lnTo>
                  <a:lnTo>
                    <a:pt x="97726" y="5857"/>
                  </a:lnTo>
                  <a:lnTo>
                    <a:pt x="160019" y="0"/>
                  </a:lnTo>
                  <a:lnTo>
                    <a:pt x="221432" y="5857"/>
                  </a:lnTo>
                  <a:lnTo>
                    <a:pt x="271843" y="21717"/>
                  </a:lnTo>
                  <a:lnTo>
                    <a:pt x="305966" y="45005"/>
                  </a:lnTo>
                  <a:lnTo>
                    <a:pt x="318515" y="73152"/>
                  </a:lnTo>
                  <a:lnTo>
                    <a:pt x="305966" y="102179"/>
                  </a:lnTo>
                  <a:lnTo>
                    <a:pt x="271843" y="125920"/>
                  </a:lnTo>
                  <a:lnTo>
                    <a:pt x="221432" y="141946"/>
                  </a:lnTo>
                  <a:lnTo>
                    <a:pt x="160019" y="14782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802880" y="5425439"/>
              <a:ext cx="330835" cy="160020"/>
            </a:xfrm>
            <a:custGeom>
              <a:avLst/>
              <a:gdLst/>
              <a:ahLst/>
              <a:cxnLst/>
              <a:rect l="l" t="t" r="r" b="b"/>
              <a:pathLst>
                <a:path w="330834" h="160020">
                  <a:moveTo>
                    <a:pt x="12344" y="80010"/>
                  </a:moveTo>
                  <a:lnTo>
                    <a:pt x="12192" y="79248"/>
                  </a:lnTo>
                  <a:lnTo>
                    <a:pt x="0" y="79248"/>
                  </a:lnTo>
                  <a:lnTo>
                    <a:pt x="0" y="71628"/>
                  </a:lnTo>
                  <a:lnTo>
                    <a:pt x="1524" y="70104"/>
                  </a:lnTo>
                  <a:lnTo>
                    <a:pt x="3048" y="62484"/>
                  </a:lnTo>
                  <a:lnTo>
                    <a:pt x="7620" y="54864"/>
                  </a:lnTo>
                  <a:lnTo>
                    <a:pt x="13716" y="47244"/>
                  </a:lnTo>
                  <a:lnTo>
                    <a:pt x="21336" y="39624"/>
                  </a:lnTo>
                  <a:lnTo>
                    <a:pt x="28956" y="33528"/>
                  </a:lnTo>
                  <a:lnTo>
                    <a:pt x="36576" y="44196"/>
                  </a:lnTo>
                  <a:lnTo>
                    <a:pt x="28956" y="48768"/>
                  </a:lnTo>
                  <a:lnTo>
                    <a:pt x="22860" y="54864"/>
                  </a:lnTo>
                  <a:lnTo>
                    <a:pt x="19202" y="60960"/>
                  </a:lnTo>
                  <a:lnTo>
                    <a:pt x="18288" y="60960"/>
                  </a:lnTo>
                  <a:lnTo>
                    <a:pt x="15849" y="67056"/>
                  </a:lnTo>
                  <a:lnTo>
                    <a:pt x="15240" y="67056"/>
                  </a:lnTo>
                  <a:lnTo>
                    <a:pt x="12192" y="74676"/>
                  </a:lnTo>
                  <a:lnTo>
                    <a:pt x="13411" y="74676"/>
                  </a:lnTo>
                  <a:lnTo>
                    <a:pt x="12496" y="79248"/>
                  </a:lnTo>
                  <a:lnTo>
                    <a:pt x="12192" y="79248"/>
                  </a:lnTo>
                  <a:lnTo>
                    <a:pt x="6096" y="80010"/>
                  </a:lnTo>
                  <a:lnTo>
                    <a:pt x="12344" y="80010"/>
                  </a:lnTo>
                  <a:close/>
                </a:path>
                <a:path w="330834" h="160020">
                  <a:moveTo>
                    <a:pt x="18288" y="62484"/>
                  </a:moveTo>
                  <a:lnTo>
                    <a:pt x="18288" y="60960"/>
                  </a:lnTo>
                  <a:lnTo>
                    <a:pt x="19202" y="60960"/>
                  </a:lnTo>
                  <a:lnTo>
                    <a:pt x="18288" y="62484"/>
                  </a:lnTo>
                  <a:close/>
                </a:path>
                <a:path w="330834" h="160020">
                  <a:moveTo>
                    <a:pt x="15240" y="68580"/>
                  </a:moveTo>
                  <a:lnTo>
                    <a:pt x="15240" y="67056"/>
                  </a:lnTo>
                  <a:lnTo>
                    <a:pt x="15849" y="67056"/>
                  </a:lnTo>
                  <a:lnTo>
                    <a:pt x="15240" y="68580"/>
                  </a:lnTo>
                  <a:close/>
                </a:path>
                <a:path w="330834" h="160020">
                  <a:moveTo>
                    <a:pt x="13411" y="74676"/>
                  </a:moveTo>
                  <a:lnTo>
                    <a:pt x="12192" y="74676"/>
                  </a:lnTo>
                  <a:lnTo>
                    <a:pt x="13716" y="73152"/>
                  </a:lnTo>
                  <a:lnTo>
                    <a:pt x="13411" y="74676"/>
                  </a:lnTo>
                  <a:close/>
                </a:path>
                <a:path w="330834" h="160020">
                  <a:moveTo>
                    <a:pt x="12192" y="80772"/>
                  </a:moveTo>
                  <a:lnTo>
                    <a:pt x="6096" y="80010"/>
                  </a:lnTo>
                  <a:lnTo>
                    <a:pt x="12192" y="79248"/>
                  </a:lnTo>
                  <a:lnTo>
                    <a:pt x="12344" y="80010"/>
                  </a:lnTo>
                  <a:lnTo>
                    <a:pt x="12192" y="80772"/>
                  </a:lnTo>
                  <a:close/>
                </a:path>
                <a:path w="330834" h="160020">
                  <a:moveTo>
                    <a:pt x="25908" y="123444"/>
                  </a:moveTo>
                  <a:lnTo>
                    <a:pt x="1524" y="89916"/>
                  </a:lnTo>
                  <a:lnTo>
                    <a:pt x="0" y="88392"/>
                  </a:lnTo>
                  <a:lnTo>
                    <a:pt x="0" y="80772"/>
                  </a:lnTo>
                  <a:lnTo>
                    <a:pt x="6096" y="80010"/>
                  </a:lnTo>
                  <a:lnTo>
                    <a:pt x="12192" y="80772"/>
                  </a:lnTo>
                  <a:lnTo>
                    <a:pt x="12496" y="80772"/>
                  </a:lnTo>
                  <a:lnTo>
                    <a:pt x="13411" y="85344"/>
                  </a:lnTo>
                  <a:lnTo>
                    <a:pt x="12192" y="85344"/>
                  </a:lnTo>
                  <a:lnTo>
                    <a:pt x="15240" y="92964"/>
                  </a:lnTo>
                  <a:lnTo>
                    <a:pt x="15849" y="92964"/>
                  </a:lnTo>
                  <a:lnTo>
                    <a:pt x="18288" y="99060"/>
                  </a:lnTo>
                  <a:lnTo>
                    <a:pt x="19431" y="99060"/>
                  </a:lnTo>
                  <a:lnTo>
                    <a:pt x="22860" y="103632"/>
                  </a:lnTo>
                  <a:lnTo>
                    <a:pt x="28956" y="109728"/>
                  </a:lnTo>
                  <a:lnTo>
                    <a:pt x="33528" y="112776"/>
                  </a:lnTo>
                  <a:lnTo>
                    <a:pt x="25908" y="123444"/>
                  </a:lnTo>
                  <a:close/>
                </a:path>
                <a:path w="330834" h="160020">
                  <a:moveTo>
                    <a:pt x="12496" y="80772"/>
                  </a:moveTo>
                  <a:lnTo>
                    <a:pt x="12192" y="80772"/>
                  </a:lnTo>
                  <a:lnTo>
                    <a:pt x="12344" y="80010"/>
                  </a:lnTo>
                  <a:lnTo>
                    <a:pt x="12496" y="80772"/>
                  </a:lnTo>
                  <a:close/>
                </a:path>
                <a:path w="330834" h="160020">
                  <a:moveTo>
                    <a:pt x="13716" y="86868"/>
                  </a:moveTo>
                  <a:lnTo>
                    <a:pt x="12192" y="85344"/>
                  </a:lnTo>
                  <a:lnTo>
                    <a:pt x="13411" y="85344"/>
                  </a:lnTo>
                  <a:lnTo>
                    <a:pt x="13716" y="86868"/>
                  </a:lnTo>
                  <a:close/>
                </a:path>
                <a:path w="330834" h="160020">
                  <a:moveTo>
                    <a:pt x="15849" y="92964"/>
                  </a:moveTo>
                  <a:lnTo>
                    <a:pt x="15240" y="92964"/>
                  </a:lnTo>
                  <a:lnTo>
                    <a:pt x="15240" y="91440"/>
                  </a:lnTo>
                  <a:lnTo>
                    <a:pt x="15849" y="92964"/>
                  </a:lnTo>
                  <a:close/>
                </a:path>
                <a:path w="330834" h="160020">
                  <a:moveTo>
                    <a:pt x="19431" y="99060"/>
                  </a:moveTo>
                  <a:lnTo>
                    <a:pt x="18288" y="99060"/>
                  </a:lnTo>
                  <a:lnTo>
                    <a:pt x="18288" y="97536"/>
                  </a:lnTo>
                  <a:lnTo>
                    <a:pt x="19431" y="99060"/>
                  </a:lnTo>
                  <a:close/>
                </a:path>
                <a:path w="330834" h="160020">
                  <a:moveTo>
                    <a:pt x="68580" y="27432"/>
                  </a:moveTo>
                  <a:lnTo>
                    <a:pt x="64008" y="16764"/>
                  </a:lnTo>
                  <a:lnTo>
                    <a:pt x="74676" y="12192"/>
                  </a:lnTo>
                  <a:lnTo>
                    <a:pt x="102108" y="6096"/>
                  </a:lnTo>
                  <a:lnTo>
                    <a:pt x="114300" y="3048"/>
                  </a:lnTo>
                  <a:lnTo>
                    <a:pt x="117348" y="16764"/>
                  </a:lnTo>
                  <a:lnTo>
                    <a:pt x="105156" y="18288"/>
                  </a:lnTo>
                  <a:lnTo>
                    <a:pt x="77724" y="24384"/>
                  </a:lnTo>
                  <a:lnTo>
                    <a:pt x="68580" y="27432"/>
                  </a:lnTo>
                  <a:close/>
                </a:path>
                <a:path w="330834" h="160020">
                  <a:moveTo>
                    <a:pt x="164592" y="12192"/>
                  </a:moveTo>
                  <a:lnTo>
                    <a:pt x="153924" y="12192"/>
                  </a:lnTo>
                  <a:lnTo>
                    <a:pt x="153924" y="0"/>
                  </a:lnTo>
                  <a:lnTo>
                    <a:pt x="164592" y="0"/>
                  </a:lnTo>
                  <a:lnTo>
                    <a:pt x="165354" y="6096"/>
                  </a:lnTo>
                  <a:lnTo>
                    <a:pt x="164592" y="12192"/>
                  </a:lnTo>
                  <a:close/>
                </a:path>
                <a:path w="330834" h="160020">
                  <a:moveTo>
                    <a:pt x="204216" y="15240"/>
                  </a:moveTo>
                  <a:lnTo>
                    <a:pt x="196595" y="13716"/>
                  </a:lnTo>
                  <a:lnTo>
                    <a:pt x="181356" y="12192"/>
                  </a:lnTo>
                  <a:lnTo>
                    <a:pt x="166116" y="12192"/>
                  </a:lnTo>
                  <a:lnTo>
                    <a:pt x="165354" y="6096"/>
                  </a:lnTo>
                  <a:lnTo>
                    <a:pt x="166116" y="0"/>
                  </a:lnTo>
                  <a:lnTo>
                    <a:pt x="181356" y="0"/>
                  </a:lnTo>
                  <a:lnTo>
                    <a:pt x="198119" y="1524"/>
                  </a:lnTo>
                  <a:lnTo>
                    <a:pt x="205740" y="1524"/>
                  </a:lnTo>
                  <a:lnTo>
                    <a:pt x="204216" y="15240"/>
                  </a:lnTo>
                  <a:close/>
                </a:path>
                <a:path w="330834" h="160020">
                  <a:moveTo>
                    <a:pt x="166116" y="12192"/>
                  </a:moveTo>
                  <a:lnTo>
                    <a:pt x="164592" y="12192"/>
                  </a:lnTo>
                  <a:lnTo>
                    <a:pt x="165354" y="6096"/>
                  </a:lnTo>
                  <a:lnTo>
                    <a:pt x="166116" y="12192"/>
                  </a:lnTo>
                  <a:close/>
                </a:path>
                <a:path w="330834" h="160020">
                  <a:moveTo>
                    <a:pt x="286512" y="38100"/>
                  </a:moveTo>
                  <a:lnTo>
                    <a:pt x="265176" y="28956"/>
                  </a:lnTo>
                  <a:lnTo>
                    <a:pt x="252983" y="24384"/>
                  </a:lnTo>
                  <a:lnTo>
                    <a:pt x="240792" y="21336"/>
                  </a:lnTo>
                  <a:lnTo>
                    <a:pt x="243840" y="9144"/>
                  </a:lnTo>
                  <a:lnTo>
                    <a:pt x="256031" y="12192"/>
                  </a:lnTo>
                  <a:lnTo>
                    <a:pt x="269748" y="16764"/>
                  </a:lnTo>
                  <a:lnTo>
                    <a:pt x="280416" y="21336"/>
                  </a:lnTo>
                  <a:lnTo>
                    <a:pt x="291083" y="27432"/>
                  </a:lnTo>
                  <a:lnTo>
                    <a:pt x="292607" y="27432"/>
                  </a:lnTo>
                  <a:lnTo>
                    <a:pt x="286512" y="38100"/>
                  </a:lnTo>
                  <a:close/>
                </a:path>
                <a:path w="330834" h="160020">
                  <a:moveTo>
                    <a:pt x="330098" y="68580"/>
                  </a:moveTo>
                  <a:lnTo>
                    <a:pt x="316991" y="68580"/>
                  </a:lnTo>
                  <a:lnTo>
                    <a:pt x="313023" y="61966"/>
                  </a:lnTo>
                  <a:lnTo>
                    <a:pt x="323087" y="53340"/>
                  </a:lnTo>
                  <a:lnTo>
                    <a:pt x="323087" y="54864"/>
                  </a:lnTo>
                  <a:lnTo>
                    <a:pt x="327660" y="62484"/>
                  </a:lnTo>
                  <a:lnTo>
                    <a:pt x="330098" y="68580"/>
                  </a:lnTo>
                  <a:close/>
                </a:path>
                <a:path w="330834" h="160020">
                  <a:moveTo>
                    <a:pt x="312419" y="62484"/>
                  </a:moveTo>
                  <a:lnTo>
                    <a:pt x="312419" y="60960"/>
                  </a:lnTo>
                  <a:lnTo>
                    <a:pt x="313023" y="61966"/>
                  </a:lnTo>
                  <a:lnTo>
                    <a:pt x="312419" y="62484"/>
                  </a:lnTo>
                  <a:close/>
                </a:path>
                <a:path w="330834" h="160020">
                  <a:moveTo>
                    <a:pt x="318515" y="74676"/>
                  </a:moveTo>
                  <a:lnTo>
                    <a:pt x="315467" y="67056"/>
                  </a:lnTo>
                  <a:lnTo>
                    <a:pt x="316991" y="68580"/>
                  </a:lnTo>
                  <a:lnTo>
                    <a:pt x="330098" y="68580"/>
                  </a:lnTo>
                  <a:lnTo>
                    <a:pt x="330708" y="70104"/>
                  </a:lnTo>
                  <a:lnTo>
                    <a:pt x="330708" y="73152"/>
                  </a:lnTo>
                  <a:lnTo>
                    <a:pt x="318515" y="73152"/>
                  </a:lnTo>
                  <a:lnTo>
                    <a:pt x="318515" y="74676"/>
                  </a:lnTo>
                  <a:close/>
                </a:path>
                <a:path w="330834" h="160020">
                  <a:moveTo>
                    <a:pt x="324612" y="80010"/>
                  </a:moveTo>
                  <a:lnTo>
                    <a:pt x="318515" y="79248"/>
                  </a:lnTo>
                  <a:lnTo>
                    <a:pt x="318515" y="73152"/>
                  </a:lnTo>
                  <a:lnTo>
                    <a:pt x="330708" y="73152"/>
                  </a:lnTo>
                  <a:lnTo>
                    <a:pt x="330708" y="79248"/>
                  </a:lnTo>
                  <a:lnTo>
                    <a:pt x="324612" y="80010"/>
                  </a:lnTo>
                  <a:close/>
                </a:path>
                <a:path w="330834" h="160020">
                  <a:moveTo>
                    <a:pt x="318515" y="80772"/>
                  </a:moveTo>
                  <a:lnTo>
                    <a:pt x="318515" y="79248"/>
                  </a:lnTo>
                  <a:lnTo>
                    <a:pt x="324612" y="80010"/>
                  </a:lnTo>
                  <a:lnTo>
                    <a:pt x="318515" y="80772"/>
                  </a:lnTo>
                  <a:close/>
                </a:path>
                <a:path w="330834" h="160020">
                  <a:moveTo>
                    <a:pt x="330708" y="86868"/>
                  </a:moveTo>
                  <a:lnTo>
                    <a:pt x="318515" y="86868"/>
                  </a:lnTo>
                  <a:lnTo>
                    <a:pt x="318515" y="80772"/>
                  </a:lnTo>
                  <a:lnTo>
                    <a:pt x="324612" y="80010"/>
                  </a:lnTo>
                  <a:lnTo>
                    <a:pt x="330708" y="80772"/>
                  </a:lnTo>
                  <a:lnTo>
                    <a:pt x="330708" y="86868"/>
                  </a:lnTo>
                  <a:close/>
                </a:path>
                <a:path w="330834" h="160020">
                  <a:moveTo>
                    <a:pt x="315467" y="92964"/>
                  </a:moveTo>
                  <a:lnTo>
                    <a:pt x="318515" y="85344"/>
                  </a:lnTo>
                  <a:lnTo>
                    <a:pt x="318515" y="86868"/>
                  </a:lnTo>
                  <a:lnTo>
                    <a:pt x="330708" y="86868"/>
                  </a:lnTo>
                  <a:lnTo>
                    <a:pt x="330708" y="89916"/>
                  </a:lnTo>
                  <a:lnTo>
                    <a:pt x="330098" y="91440"/>
                  </a:lnTo>
                  <a:lnTo>
                    <a:pt x="316991" y="91440"/>
                  </a:lnTo>
                  <a:lnTo>
                    <a:pt x="315467" y="92964"/>
                  </a:lnTo>
                  <a:close/>
                </a:path>
                <a:path w="330834" h="160020">
                  <a:moveTo>
                    <a:pt x="326745" y="99060"/>
                  </a:moveTo>
                  <a:lnTo>
                    <a:pt x="312419" y="99060"/>
                  </a:lnTo>
                  <a:lnTo>
                    <a:pt x="316991" y="91440"/>
                  </a:lnTo>
                  <a:lnTo>
                    <a:pt x="330098" y="91440"/>
                  </a:lnTo>
                  <a:lnTo>
                    <a:pt x="327660" y="97536"/>
                  </a:lnTo>
                  <a:lnTo>
                    <a:pt x="326745" y="99060"/>
                  </a:lnTo>
                  <a:close/>
                </a:path>
                <a:path w="330834" h="160020">
                  <a:moveTo>
                    <a:pt x="320039" y="109728"/>
                  </a:moveTo>
                  <a:lnTo>
                    <a:pt x="310895" y="100584"/>
                  </a:lnTo>
                  <a:lnTo>
                    <a:pt x="312419" y="97536"/>
                  </a:lnTo>
                  <a:lnTo>
                    <a:pt x="312419" y="99060"/>
                  </a:lnTo>
                  <a:lnTo>
                    <a:pt x="326745" y="99060"/>
                  </a:lnTo>
                  <a:lnTo>
                    <a:pt x="323087" y="105156"/>
                  </a:lnTo>
                  <a:lnTo>
                    <a:pt x="320039" y="109728"/>
                  </a:lnTo>
                  <a:close/>
                </a:path>
                <a:path w="330834" h="160020">
                  <a:moveTo>
                    <a:pt x="239268" y="152400"/>
                  </a:moveTo>
                  <a:lnTo>
                    <a:pt x="236219" y="138684"/>
                  </a:lnTo>
                  <a:lnTo>
                    <a:pt x="239268" y="138684"/>
                  </a:lnTo>
                  <a:lnTo>
                    <a:pt x="252983" y="135636"/>
                  </a:lnTo>
                  <a:lnTo>
                    <a:pt x="265176" y="131064"/>
                  </a:lnTo>
                  <a:lnTo>
                    <a:pt x="275843" y="126492"/>
                  </a:lnTo>
                  <a:lnTo>
                    <a:pt x="283464" y="123444"/>
                  </a:lnTo>
                  <a:lnTo>
                    <a:pt x="288036" y="134112"/>
                  </a:lnTo>
                  <a:lnTo>
                    <a:pt x="269748" y="143256"/>
                  </a:lnTo>
                  <a:lnTo>
                    <a:pt x="257556" y="147828"/>
                  </a:lnTo>
                  <a:lnTo>
                    <a:pt x="243840" y="150876"/>
                  </a:lnTo>
                  <a:lnTo>
                    <a:pt x="239268" y="152400"/>
                  </a:lnTo>
                  <a:close/>
                </a:path>
                <a:path w="330834" h="160020">
                  <a:moveTo>
                    <a:pt x="164592" y="160020"/>
                  </a:moveTo>
                  <a:lnTo>
                    <a:pt x="149352" y="160020"/>
                  </a:lnTo>
                  <a:lnTo>
                    <a:pt x="149352" y="146304"/>
                  </a:lnTo>
                  <a:lnTo>
                    <a:pt x="165354" y="147758"/>
                  </a:lnTo>
                  <a:lnTo>
                    <a:pt x="164592" y="147828"/>
                  </a:lnTo>
                  <a:lnTo>
                    <a:pt x="165354" y="153924"/>
                  </a:lnTo>
                  <a:lnTo>
                    <a:pt x="164592" y="160020"/>
                  </a:lnTo>
                  <a:close/>
                </a:path>
                <a:path w="330834" h="160020">
                  <a:moveTo>
                    <a:pt x="182880" y="160020"/>
                  </a:moveTo>
                  <a:lnTo>
                    <a:pt x="166116" y="160020"/>
                  </a:lnTo>
                  <a:lnTo>
                    <a:pt x="165354" y="153924"/>
                  </a:lnTo>
                  <a:lnTo>
                    <a:pt x="166116" y="147828"/>
                  </a:lnTo>
                  <a:lnTo>
                    <a:pt x="165354" y="147758"/>
                  </a:lnTo>
                  <a:lnTo>
                    <a:pt x="181356" y="146304"/>
                  </a:lnTo>
                  <a:lnTo>
                    <a:pt x="199643" y="146304"/>
                  </a:lnTo>
                  <a:lnTo>
                    <a:pt x="201168" y="158496"/>
                  </a:lnTo>
                  <a:lnTo>
                    <a:pt x="198119" y="158496"/>
                  </a:lnTo>
                  <a:lnTo>
                    <a:pt x="182880" y="160020"/>
                  </a:lnTo>
                  <a:close/>
                </a:path>
                <a:path w="330834" h="160020">
                  <a:moveTo>
                    <a:pt x="165354" y="153924"/>
                  </a:moveTo>
                  <a:lnTo>
                    <a:pt x="164592" y="147828"/>
                  </a:lnTo>
                  <a:lnTo>
                    <a:pt x="165354" y="147758"/>
                  </a:lnTo>
                  <a:lnTo>
                    <a:pt x="166116" y="147828"/>
                  </a:lnTo>
                  <a:lnTo>
                    <a:pt x="165354" y="153924"/>
                  </a:lnTo>
                  <a:close/>
                </a:path>
                <a:path w="330834" h="160020">
                  <a:moveTo>
                    <a:pt x="111252" y="155448"/>
                  </a:moveTo>
                  <a:lnTo>
                    <a:pt x="102108" y="153924"/>
                  </a:lnTo>
                  <a:lnTo>
                    <a:pt x="74676" y="147828"/>
                  </a:lnTo>
                  <a:lnTo>
                    <a:pt x="62484" y="143256"/>
                  </a:lnTo>
                  <a:lnTo>
                    <a:pt x="60960" y="141732"/>
                  </a:lnTo>
                  <a:lnTo>
                    <a:pt x="65532" y="131064"/>
                  </a:lnTo>
                  <a:lnTo>
                    <a:pt x="77724" y="135636"/>
                  </a:lnTo>
                  <a:lnTo>
                    <a:pt x="105156" y="141732"/>
                  </a:lnTo>
                  <a:lnTo>
                    <a:pt x="112776" y="143256"/>
                  </a:lnTo>
                  <a:lnTo>
                    <a:pt x="111252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133588" y="3918203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w="0" h="1562100">
                  <a:moveTo>
                    <a:pt x="0" y="0"/>
                  </a:moveTo>
                  <a:lnTo>
                    <a:pt x="0" y="156210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679679" y="3886199"/>
              <a:ext cx="1690370" cy="1250315"/>
            </a:xfrm>
            <a:custGeom>
              <a:avLst/>
              <a:gdLst/>
              <a:ahLst/>
              <a:cxnLst/>
              <a:rect l="l" t="t" r="r" b="b"/>
              <a:pathLst>
                <a:path w="1690370" h="1250314">
                  <a:moveTo>
                    <a:pt x="1335874" y="0"/>
                  </a:moveTo>
                  <a:lnTo>
                    <a:pt x="1310881" y="0"/>
                  </a:lnTo>
                  <a:lnTo>
                    <a:pt x="1319796" y="24384"/>
                  </a:lnTo>
                  <a:lnTo>
                    <a:pt x="1335874" y="0"/>
                  </a:lnTo>
                  <a:close/>
                </a:path>
                <a:path w="1690370" h="1250314">
                  <a:moveTo>
                    <a:pt x="1690116" y="1018032"/>
                  </a:moveTo>
                  <a:lnTo>
                    <a:pt x="1688592" y="1014984"/>
                  </a:lnTo>
                  <a:lnTo>
                    <a:pt x="1680972" y="1014984"/>
                  </a:lnTo>
                  <a:lnTo>
                    <a:pt x="1677924" y="1018032"/>
                  </a:lnTo>
                  <a:lnTo>
                    <a:pt x="1677924" y="1021080"/>
                  </a:lnTo>
                  <a:lnTo>
                    <a:pt x="1676400" y="1031748"/>
                  </a:lnTo>
                  <a:lnTo>
                    <a:pt x="1673352" y="1042416"/>
                  </a:lnTo>
                  <a:lnTo>
                    <a:pt x="1673352" y="1040892"/>
                  </a:lnTo>
                  <a:lnTo>
                    <a:pt x="1668780" y="1053084"/>
                  </a:lnTo>
                  <a:lnTo>
                    <a:pt x="1668780" y="1051560"/>
                  </a:lnTo>
                  <a:lnTo>
                    <a:pt x="1661160" y="1062228"/>
                  </a:lnTo>
                  <a:lnTo>
                    <a:pt x="1652016" y="1072896"/>
                  </a:lnTo>
                  <a:lnTo>
                    <a:pt x="1641348" y="1082040"/>
                  </a:lnTo>
                  <a:lnTo>
                    <a:pt x="1627632" y="1092708"/>
                  </a:lnTo>
                  <a:lnTo>
                    <a:pt x="1612392" y="1101852"/>
                  </a:lnTo>
                  <a:lnTo>
                    <a:pt x="1595628" y="1112520"/>
                  </a:lnTo>
                  <a:lnTo>
                    <a:pt x="1556004" y="1130808"/>
                  </a:lnTo>
                  <a:lnTo>
                    <a:pt x="1508760" y="1149096"/>
                  </a:lnTo>
                  <a:lnTo>
                    <a:pt x="1456944" y="1164336"/>
                  </a:lnTo>
                  <a:lnTo>
                    <a:pt x="1397508" y="1179576"/>
                  </a:lnTo>
                  <a:lnTo>
                    <a:pt x="1299972" y="1199388"/>
                  </a:lnTo>
                  <a:lnTo>
                    <a:pt x="1228344" y="1210056"/>
                  </a:lnTo>
                  <a:lnTo>
                    <a:pt x="1190244" y="1216152"/>
                  </a:lnTo>
                  <a:lnTo>
                    <a:pt x="1152144" y="1219200"/>
                  </a:lnTo>
                  <a:lnTo>
                    <a:pt x="1112520" y="1223772"/>
                  </a:lnTo>
                  <a:lnTo>
                    <a:pt x="989076" y="1232916"/>
                  </a:lnTo>
                  <a:lnTo>
                    <a:pt x="858012" y="1237488"/>
                  </a:lnTo>
                  <a:lnTo>
                    <a:pt x="831748" y="1237488"/>
                  </a:lnTo>
                  <a:lnTo>
                    <a:pt x="702576" y="1232928"/>
                  </a:lnTo>
                  <a:lnTo>
                    <a:pt x="539508" y="1220736"/>
                  </a:lnTo>
                  <a:lnTo>
                    <a:pt x="499884" y="1216164"/>
                  </a:lnTo>
                  <a:lnTo>
                    <a:pt x="463308" y="1210068"/>
                  </a:lnTo>
                  <a:lnTo>
                    <a:pt x="426720" y="1205496"/>
                  </a:lnTo>
                  <a:lnTo>
                    <a:pt x="356616" y="1193304"/>
                  </a:lnTo>
                  <a:lnTo>
                    <a:pt x="292620" y="1179588"/>
                  </a:lnTo>
                  <a:lnTo>
                    <a:pt x="207264" y="1156728"/>
                  </a:lnTo>
                  <a:lnTo>
                    <a:pt x="156972" y="1139964"/>
                  </a:lnTo>
                  <a:lnTo>
                    <a:pt x="94500" y="1112532"/>
                  </a:lnTo>
                  <a:lnTo>
                    <a:pt x="77724" y="1101864"/>
                  </a:lnTo>
                  <a:lnTo>
                    <a:pt x="62496" y="1092720"/>
                  </a:lnTo>
                  <a:lnTo>
                    <a:pt x="28956" y="1062240"/>
                  </a:lnTo>
                  <a:lnTo>
                    <a:pt x="21348" y="1051572"/>
                  </a:lnTo>
                  <a:lnTo>
                    <a:pt x="21348" y="1053096"/>
                  </a:lnTo>
                  <a:lnTo>
                    <a:pt x="17335" y="1042428"/>
                  </a:lnTo>
                  <a:lnTo>
                    <a:pt x="16764" y="1040904"/>
                  </a:lnTo>
                  <a:lnTo>
                    <a:pt x="16764" y="1042428"/>
                  </a:lnTo>
                  <a:lnTo>
                    <a:pt x="13716" y="1031760"/>
                  </a:lnTo>
                  <a:lnTo>
                    <a:pt x="12204" y="1025664"/>
                  </a:lnTo>
                  <a:lnTo>
                    <a:pt x="12204" y="1018044"/>
                  </a:lnTo>
                  <a:lnTo>
                    <a:pt x="9156" y="1014996"/>
                  </a:lnTo>
                  <a:lnTo>
                    <a:pt x="1524" y="1014996"/>
                  </a:lnTo>
                  <a:lnTo>
                    <a:pt x="0" y="1018044"/>
                  </a:lnTo>
                  <a:lnTo>
                    <a:pt x="0" y="1028712"/>
                  </a:lnTo>
                  <a:lnTo>
                    <a:pt x="1524" y="1034808"/>
                  </a:lnTo>
                  <a:lnTo>
                    <a:pt x="4572" y="1045476"/>
                  </a:lnTo>
                  <a:lnTo>
                    <a:pt x="4572" y="1047000"/>
                  </a:lnTo>
                  <a:lnTo>
                    <a:pt x="10668" y="1057668"/>
                  </a:lnTo>
                  <a:lnTo>
                    <a:pt x="10668" y="1059192"/>
                  </a:lnTo>
                  <a:lnTo>
                    <a:pt x="18300" y="1069860"/>
                  </a:lnTo>
                  <a:lnTo>
                    <a:pt x="54864" y="1103388"/>
                  </a:lnTo>
                  <a:lnTo>
                    <a:pt x="108204" y="1133868"/>
                  </a:lnTo>
                  <a:lnTo>
                    <a:pt x="152400" y="1152156"/>
                  </a:lnTo>
                  <a:lnTo>
                    <a:pt x="176796" y="1159776"/>
                  </a:lnTo>
                  <a:lnTo>
                    <a:pt x="202704" y="1168920"/>
                  </a:lnTo>
                  <a:lnTo>
                    <a:pt x="259092" y="1184160"/>
                  </a:lnTo>
                  <a:lnTo>
                    <a:pt x="321564" y="1199400"/>
                  </a:lnTo>
                  <a:lnTo>
                    <a:pt x="388620" y="1211592"/>
                  </a:lnTo>
                  <a:lnTo>
                    <a:pt x="461784" y="1223784"/>
                  </a:lnTo>
                  <a:lnTo>
                    <a:pt x="537984" y="1232928"/>
                  </a:lnTo>
                  <a:lnTo>
                    <a:pt x="577608" y="1235976"/>
                  </a:lnTo>
                  <a:lnTo>
                    <a:pt x="617232" y="1240548"/>
                  </a:lnTo>
                  <a:lnTo>
                    <a:pt x="659904" y="1243596"/>
                  </a:lnTo>
                  <a:lnTo>
                    <a:pt x="701052" y="1245120"/>
                  </a:lnTo>
                  <a:lnTo>
                    <a:pt x="745248" y="1248168"/>
                  </a:lnTo>
                  <a:lnTo>
                    <a:pt x="787920" y="1249692"/>
                  </a:lnTo>
                  <a:lnTo>
                    <a:pt x="880884" y="1249692"/>
                  </a:lnTo>
                  <a:lnTo>
                    <a:pt x="881659" y="1248918"/>
                  </a:lnTo>
                  <a:lnTo>
                    <a:pt x="903732" y="1248156"/>
                  </a:lnTo>
                  <a:lnTo>
                    <a:pt x="946404" y="1248156"/>
                  </a:lnTo>
                  <a:lnTo>
                    <a:pt x="989076" y="1245108"/>
                  </a:lnTo>
                  <a:lnTo>
                    <a:pt x="1031748" y="1243584"/>
                  </a:lnTo>
                  <a:lnTo>
                    <a:pt x="1072896" y="1240536"/>
                  </a:lnTo>
                  <a:lnTo>
                    <a:pt x="1114044" y="1235964"/>
                  </a:lnTo>
                  <a:lnTo>
                    <a:pt x="1153668" y="1232916"/>
                  </a:lnTo>
                  <a:lnTo>
                    <a:pt x="1229868" y="1223772"/>
                  </a:lnTo>
                  <a:lnTo>
                    <a:pt x="1336548" y="1205484"/>
                  </a:lnTo>
                  <a:lnTo>
                    <a:pt x="1400556" y="1191768"/>
                  </a:lnTo>
                  <a:lnTo>
                    <a:pt x="1459992" y="1176528"/>
                  </a:lnTo>
                  <a:lnTo>
                    <a:pt x="1513332" y="1159764"/>
                  </a:lnTo>
                  <a:lnTo>
                    <a:pt x="1537716" y="1152144"/>
                  </a:lnTo>
                  <a:lnTo>
                    <a:pt x="1560576" y="1143000"/>
                  </a:lnTo>
                  <a:lnTo>
                    <a:pt x="1581912" y="1132332"/>
                  </a:lnTo>
                  <a:lnTo>
                    <a:pt x="1601724" y="1123188"/>
                  </a:lnTo>
                  <a:lnTo>
                    <a:pt x="1618488" y="1112520"/>
                  </a:lnTo>
                  <a:lnTo>
                    <a:pt x="1635252" y="1103376"/>
                  </a:lnTo>
                  <a:lnTo>
                    <a:pt x="1648968" y="1092708"/>
                  </a:lnTo>
                  <a:lnTo>
                    <a:pt x="1671828" y="1069848"/>
                  </a:lnTo>
                  <a:lnTo>
                    <a:pt x="1679448" y="1059180"/>
                  </a:lnTo>
                  <a:lnTo>
                    <a:pt x="1679448" y="1057656"/>
                  </a:lnTo>
                  <a:lnTo>
                    <a:pt x="1682064" y="1053084"/>
                  </a:lnTo>
                  <a:lnTo>
                    <a:pt x="1685544" y="1046988"/>
                  </a:lnTo>
                  <a:lnTo>
                    <a:pt x="1685544" y="1045464"/>
                  </a:lnTo>
                  <a:lnTo>
                    <a:pt x="1686420" y="1042416"/>
                  </a:lnTo>
                  <a:lnTo>
                    <a:pt x="1688592" y="1034796"/>
                  </a:lnTo>
                  <a:lnTo>
                    <a:pt x="1688592" y="1033272"/>
                  </a:lnTo>
                  <a:lnTo>
                    <a:pt x="1690116" y="1022604"/>
                  </a:lnTo>
                  <a:lnTo>
                    <a:pt x="1690116" y="1018032"/>
                  </a:lnTo>
                  <a:close/>
                </a:path>
                <a:path w="1690370" h="1250314">
                  <a:moveTo>
                    <a:pt x="1690116" y="560832"/>
                  </a:moveTo>
                  <a:lnTo>
                    <a:pt x="1688592" y="557784"/>
                  </a:lnTo>
                  <a:lnTo>
                    <a:pt x="1680972" y="557784"/>
                  </a:lnTo>
                  <a:lnTo>
                    <a:pt x="1677924" y="560832"/>
                  </a:lnTo>
                  <a:lnTo>
                    <a:pt x="1677924" y="563880"/>
                  </a:lnTo>
                  <a:lnTo>
                    <a:pt x="1676400" y="574548"/>
                  </a:lnTo>
                  <a:lnTo>
                    <a:pt x="1673352" y="585216"/>
                  </a:lnTo>
                  <a:lnTo>
                    <a:pt x="1673352" y="583692"/>
                  </a:lnTo>
                  <a:lnTo>
                    <a:pt x="1668780" y="595884"/>
                  </a:lnTo>
                  <a:lnTo>
                    <a:pt x="1668780" y="594360"/>
                  </a:lnTo>
                  <a:lnTo>
                    <a:pt x="1661160" y="605028"/>
                  </a:lnTo>
                  <a:lnTo>
                    <a:pt x="1652016" y="615696"/>
                  </a:lnTo>
                  <a:lnTo>
                    <a:pt x="1641348" y="626364"/>
                  </a:lnTo>
                  <a:lnTo>
                    <a:pt x="1627632" y="635508"/>
                  </a:lnTo>
                  <a:lnTo>
                    <a:pt x="1612392" y="644652"/>
                  </a:lnTo>
                  <a:lnTo>
                    <a:pt x="1595628" y="655320"/>
                  </a:lnTo>
                  <a:lnTo>
                    <a:pt x="1556004" y="673608"/>
                  </a:lnTo>
                  <a:lnTo>
                    <a:pt x="1508760" y="691896"/>
                  </a:lnTo>
                  <a:lnTo>
                    <a:pt x="1456944" y="707136"/>
                  </a:lnTo>
                  <a:lnTo>
                    <a:pt x="1397508" y="722376"/>
                  </a:lnTo>
                  <a:lnTo>
                    <a:pt x="1299972" y="742188"/>
                  </a:lnTo>
                  <a:lnTo>
                    <a:pt x="1228344" y="752856"/>
                  </a:lnTo>
                  <a:lnTo>
                    <a:pt x="1190244" y="758952"/>
                  </a:lnTo>
                  <a:lnTo>
                    <a:pt x="1152144" y="762000"/>
                  </a:lnTo>
                  <a:lnTo>
                    <a:pt x="1112520" y="766572"/>
                  </a:lnTo>
                  <a:lnTo>
                    <a:pt x="989076" y="775716"/>
                  </a:lnTo>
                  <a:lnTo>
                    <a:pt x="858012" y="780288"/>
                  </a:lnTo>
                  <a:lnTo>
                    <a:pt x="831748" y="780288"/>
                  </a:lnTo>
                  <a:lnTo>
                    <a:pt x="702576" y="775728"/>
                  </a:lnTo>
                  <a:lnTo>
                    <a:pt x="539508" y="763536"/>
                  </a:lnTo>
                  <a:lnTo>
                    <a:pt x="499884" y="758964"/>
                  </a:lnTo>
                  <a:lnTo>
                    <a:pt x="463308" y="752868"/>
                  </a:lnTo>
                  <a:lnTo>
                    <a:pt x="426720" y="748296"/>
                  </a:lnTo>
                  <a:lnTo>
                    <a:pt x="356616" y="736104"/>
                  </a:lnTo>
                  <a:lnTo>
                    <a:pt x="292620" y="722388"/>
                  </a:lnTo>
                  <a:lnTo>
                    <a:pt x="207264" y="699528"/>
                  </a:lnTo>
                  <a:lnTo>
                    <a:pt x="156972" y="682764"/>
                  </a:lnTo>
                  <a:lnTo>
                    <a:pt x="94500" y="655332"/>
                  </a:lnTo>
                  <a:lnTo>
                    <a:pt x="77724" y="644664"/>
                  </a:lnTo>
                  <a:lnTo>
                    <a:pt x="62496" y="635520"/>
                  </a:lnTo>
                  <a:lnTo>
                    <a:pt x="28956" y="605040"/>
                  </a:lnTo>
                  <a:lnTo>
                    <a:pt x="21348" y="594372"/>
                  </a:lnTo>
                  <a:lnTo>
                    <a:pt x="21348" y="595896"/>
                  </a:lnTo>
                  <a:lnTo>
                    <a:pt x="17335" y="585228"/>
                  </a:lnTo>
                  <a:lnTo>
                    <a:pt x="16764" y="583704"/>
                  </a:lnTo>
                  <a:lnTo>
                    <a:pt x="16764" y="585228"/>
                  </a:lnTo>
                  <a:lnTo>
                    <a:pt x="13716" y="574560"/>
                  </a:lnTo>
                  <a:lnTo>
                    <a:pt x="12204" y="568464"/>
                  </a:lnTo>
                  <a:lnTo>
                    <a:pt x="12204" y="560844"/>
                  </a:lnTo>
                  <a:lnTo>
                    <a:pt x="9156" y="557796"/>
                  </a:lnTo>
                  <a:lnTo>
                    <a:pt x="1524" y="557796"/>
                  </a:lnTo>
                  <a:lnTo>
                    <a:pt x="0" y="560844"/>
                  </a:lnTo>
                  <a:lnTo>
                    <a:pt x="0" y="571512"/>
                  </a:lnTo>
                  <a:lnTo>
                    <a:pt x="1524" y="577608"/>
                  </a:lnTo>
                  <a:lnTo>
                    <a:pt x="4572" y="588276"/>
                  </a:lnTo>
                  <a:lnTo>
                    <a:pt x="4572" y="589800"/>
                  </a:lnTo>
                  <a:lnTo>
                    <a:pt x="10668" y="600468"/>
                  </a:lnTo>
                  <a:lnTo>
                    <a:pt x="10668" y="601992"/>
                  </a:lnTo>
                  <a:lnTo>
                    <a:pt x="18300" y="612660"/>
                  </a:lnTo>
                  <a:lnTo>
                    <a:pt x="54864" y="646188"/>
                  </a:lnTo>
                  <a:lnTo>
                    <a:pt x="108204" y="676668"/>
                  </a:lnTo>
                  <a:lnTo>
                    <a:pt x="152400" y="694956"/>
                  </a:lnTo>
                  <a:lnTo>
                    <a:pt x="176796" y="702576"/>
                  </a:lnTo>
                  <a:lnTo>
                    <a:pt x="202704" y="711720"/>
                  </a:lnTo>
                  <a:lnTo>
                    <a:pt x="259092" y="726960"/>
                  </a:lnTo>
                  <a:lnTo>
                    <a:pt x="321564" y="742200"/>
                  </a:lnTo>
                  <a:lnTo>
                    <a:pt x="388620" y="754392"/>
                  </a:lnTo>
                  <a:lnTo>
                    <a:pt x="461784" y="766584"/>
                  </a:lnTo>
                  <a:lnTo>
                    <a:pt x="537984" y="775728"/>
                  </a:lnTo>
                  <a:lnTo>
                    <a:pt x="577608" y="778776"/>
                  </a:lnTo>
                  <a:lnTo>
                    <a:pt x="617232" y="783348"/>
                  </a:lnTo>
                  <a:lnTo>
                    <a:pt x="659904" y="786396"/>
                  </a:lnTo>
                  <a:lnTo>
                    <a:pt x="701052" y="787920"/>
                  </a:lnTo>
                  <a:lnTo>
                    <a:pt x="745248" y="790968"/>
                  </a:lnTo>
                  <a:lnTo>
                    <a:pt x="787920" y="792492"/>
                  </a:lnTo>
                  <a:lnTo>
                    <a:pt x="880884" y="792492"/>
                  </a:lnTo>
                  <a:lnTo>
                    <a:pt x="881659" y="791718"/>
                  </a:lnTo>
                  <a:lnTo>
                    <a:pt x="903732" y="790956"/>
                  </a:lnTo>
                  <a:lnTo>
                    <a:pt x="946404" y="790956"/>
                  </a:lnTo>
                  <a:lnTo>
                    <a:pt x="989076" y="787908"/>
                  </a:lnTo>
                  <a:lnTo>
                    <a:pt x="1031748" y="786384"/>
                  </a:lnTo>
                  <a:lnTo>
                    <a:pt x="1072896" y="783336"/>
                  </a:lnTo>
                  <a:lnTo>
                    <a:pt x="1114044" y="778764"/>
                  </a:lnTo>
                  <a:lnTo>
                    <a:pt x="1153668" y="775716"/>
                  </a:lnTo>
                  <a:lnTo>
                    <a:pt x="1229868" y="766572"/>
                  </a:lnTo>
                  <a:lnTo>
                    <a:pt x="1336548" y="748284"/>
                  </a:lnTo>
                  <a:lnTo>
                    <a:pt x="1400556" y="734568"/>
                  </a:lnTo>
                  <a:lnTo>
                    <a:pt x="1459992" y="719328"/>
                  </a:lnTo>
                  <a:lnTo>
                    <a:pt x="1513332" y="702564"/>
                  </a:lnTo>
                  <a:lnTo>
                    <a:pt x="1537716" y="694944"/>
                  </a:lnTo>
                  <a:lnTo>
                    <a:pt x="1560576" y="685800"/>
                  </a:lnTo>
                  <a:lnTo>
                    <a:pt x="1581912" y="675132"/>
                  </a:lnTo>
                  <a:lnTo>
                    <a:pt x="1601724" y="665988"/>
                  </a:lnTo>
                  <a:lnTo>
                    <a:pt x="1618488" y="655320"/>
                  </a:lnTo>
                  <a:lnTo>
                    <a:pt x="1635252" y="646176"/>
                  </a:lnTo>
                  <a:lnTo>
                    <a:pt x="1648968" y="635508"/>
                  </a:lnTo>
                  <a:lnTo>
                    <a:pt x="1671828" y="612648"/>
                  </a:lnTo>
                  <a:lnTo>
                    <a:pt x="1679448" y="601980"/>
                  </a:lnTo>
                  <a:lnTo>
                    <a:pt x="1679448" y="600456"/>
                  </a:lnTo>
                  <a:lnTo>
                    <a:pt x="1682064" y="595884"/>
                  </a:lnTo>
                  <a:lnTo>
                    <a:pt x="1685544" y="589788"/>
                  </a:lnTo>
                  <a:lnTo>
                    <a:pt x="1685544" y="588264"/>
                  </a:lnTo>
                  <a:lnTo>
                    <a:pt x="1686420" y="585216"/>
                  </a:lnTo>
                  <a:lnTo>
                    <a:pt x="1688592" y="577596"/>
                  </a:lnTo>
                  <a:lnTo>
                    <a:pt x="1688592" y="576072"/>
                  </a:lnTo>
                  <a:lnTo>
                    <a:pt x="1690116" y="565404"/>
                  </a:lnTo>
                  <a:lnTo>
                    <a:pt x="1690116" y="560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631975" y="2378508"/>
            <a:ext cx="1737995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8330" marR="5080" indent="-596265">
              <a:lnSpc>
                <a:spcPct val="11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</a:t>
            </a:r>
            <a:r>
              <a:rPr dirty="0" u="sng" sz="18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Oriented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447788" y="3128772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44196" y="278892"/>
                </a:moveTo>
                <a:lnTo>
                  <a:pt x="32004" y="278892"/>
                </a:lnTo>
                <a:lnTo>
                  <a:pt x="32004" y="0"/>
                </a:lnTo>
                <a:lnTo>
                  <a:pt x="44196" y="0"/>
                </a:lnTo>
                <a:lnTo>
                  <a:pt x="44196" y="278892"/>
                </a:lnTo>
                <a:close/>
              </a:path>
              <a:path w="76200" h="342900">
                <a:moveTo>
                  <a:pt x="38100" y="342900"/>
                </a:moveTo>
                <a:lnTo>
                  <a:pt x="0" y="266700"/>
                </a:lnTo>
                <a:lnTo>
                  <a:pt x="32004" y="266700"/>
                </a:lnTo>
                <a:lnTo>
                  <a:pt x="32004" y="278892"/>
                </a:lnTo>
                <a:lnTo>
                  <a:pt x="70103" y="278892"/>
                </a:lnTo>
                <a:lnTo>
                  <a:pt x="38100" y="342900"/>
                </a:lnTo>
                <a:close/>
              </a:path>
              <a:path w="76200" h="342900">
                <a:moveTo>
                  <a:pt x="70103" y="278892"/>
                </a:moveTo>
                <a:lnTo>
                  <a:pt x="44196" y="278892"/>
                </a:lnTo>
                <a:lnTo>
                  <a:pt x="44196" y="266700"/>
                </a:lnTo>
                <a:lnTo>
                  <a:pt x="76200" y="266700"/>
                </a:lnTo>
                <a:lnTo>
                  <a:pt x="70103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268621" y="3189180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 i="1">
                <a:latin typeface="Arial"/>
                <a:cs typeface="Arial"/>
              </a:rPr>
              <a:t>An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97418" y="4153876"/>
            <a:ext cx="4742180" cy="2085339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19"/>
              </a:spcBef>
              <a:buSzPct val="75000"/>
              <a:buChar char="■"/>
              <a:tabLst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Build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systems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with </a:t>
            </a:r>
            <a:r>
              <a:rPr dirty="0" sz="3200" spc="-10">
                <a:latin typeface="Times New Roman"/>
                <a:cs typeface="Times New Roman"/>
              </a:rPr>
              <a:t>objects</a:t>
            </a:r>
            <a:endParaRPr sz="32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515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logic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brokers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SzPct val="55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00119" y="4239273"/>
            <a:ext cx="4032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679692" y="3886200"/>
            <a:ext cx="1690370" cy="1859280"/>
            <a:chOff x="6679692" y="3886200"/>
            <a:chExt cx="1690370" cy="1859280"/>
          </a:xfrm>
        </p:grpSpPr>
        <p:sp>
          <p:nvSpPr>
            <p:cNvPr id="23" name="object 23" descr=""/>
            <p:cNvSpPr/>
            <p:nvPr/>
          </p:nvSpPr>
          <p:spPr>
            <a:xfrm>
              <a:off x="6679679" y="3915168"/>
              <a:ext cx="1690370" cy="1830705"/>
            </a:xfrm>
            <a:custGeom>
              <a:avLst/>
              <a:gdLst/>
              <a:ahLst/>
              <a:cxnLst/>
              <a:rect l="l" t="t" r="r" b="b"/>
              <a:pathLst>
                <a:path w="1690370" h="1830704">
                  <a:moveTo>
                    <a:pt x="12204" y="0"/>
                  </a:moveTo>
                  <a:lnTo>
                    <a:pt x="12" y="0"/>
                  </a:lnTo>
                  <a:lnTo>
                    <a:pt x="12" y="1588008"/>
                  </a:lnTo>
                  <a:lnTo>
                    <a:pt x="12204" y="1588008"/>
                  </a:lnTo>
                  <a:lnTo>
                    <a:pt x="12204" y="0"/>
                  </a:lnTo>
                  <a:close/>
                </a:path>
                <a:path w="1690370" h="1830704">
                  <a:moveTo>
                    <a:pt x="611136" y="533400"/>
                  </a:moveTo>
                  <a:lnTo>
                    <a:pt x="234696" y="533400"/>
                  </a:lnTo>
                  <a:lnTo>
                    <a:pt x="234696" y="547116"/>
                  </a:lnTo>
                  <a:lnTo>
                    <a:pt x="611136" y="547116"/>
                  </a:lnTo>
                  <a:lnTo>
                    <a:pt x="611136" y="533400"/>
                  </a:lnTo>
                  <a:close/>
                </a:path>
                <a:path w="1690370" h="1830704">
                  <a:moveTo>
                    <a:pt x="1688604" y="0"/>
                  </a:moveTo>
                  <a:lnTo>
                    <a:pt x="1676412" y="0"/>
                  </a:lnTo>
                  <a:lnTo>
                    <a:pt x="1676412" y="1588008"/>
                  </a:lnTo>
                  <a:lnTo>
                    <a:pt x="1688604" y="1588008"/>
                  </a:lnTo>
                  <a:lnTo>
                    <a:pt x="1688604" y="0"/>
                  </a:lnTo>
                  <a:close/>
                </a:path>
                <a:path w="1690370" h="1830704">
                  <a:moveTo>
                    <a:pt x="1690116" y="1598663"/>
                  </a:moveTo>
                  <a:lnTo>
                    <a:pt x="1688592" y="1595615"/>
                  </a:lnTo>
                  <a:lnTo>
                    <a:pt x="1680972" y="1595615"/>
                  </a:lnTo>
                  <a:lnTo>
                    <a:pt x="1677924" y="1598663"/>
                  </a:lnTo>
                  <a:lnTo>
                    <a:pt x="1677924" y="1601711"/>
                  </a:lnTo>
                  <a:lnTo>
                    <a:pt x="1676400" y="1612379"/>
                  </a:lnTo>
                  <a:lnTo>
                    <a:pt x="1673352" y="1623047"/>
                  </a:lnTo>
                  <a:lnTo>
                    <a:pt x="1673352" y="1621523"/>
                  </a:lnTo>
                  <a:lnTo>
                    <a:pt x="1668780" y="1633715"/>
                  </a:lnTo>
                  <a:lnTo>
                    <a:pt x="1668780" y="1632191"/>
                  </a:lnTo>
                  <a:lnTo>
                    <a:pt x="1661160" y="1642859"/>
                  </a:lnTo>
                  <a:lnTo>
                    <a:pt x="1652016" y="1653527"/>
                  </a:lnTo>
                  <a:lnTo>
                    <a:pt x="1641348" y="1662671"/>
                  </a:lnTo>
                  <a:lnTo>
                    <a:pt x="1627632" y="1673339"/>
                  </a:lnTo>
                  <a:lnTo>
                    <a:pt x="1612392" y="1682483"/>
                  </a:lnTo>
                  <a:lnTo>
                    <a:pt x="1595628" y="1693151"/>
                  </a:lnTo>
                  <a:lnTo>
                    <a:pt x="1556004" y="1711439"/>
                  </a:lnTo>
                  <a:lnTo>
                    <a:pt x="1508760" y="1729727"/>
                  </a:lnTo>
                  <a:lnTo>
                    <a:pt x="1456944" y="1744967"/>
                  </a:lnTo>
                  <a:lnTo>
                    <a:pt x="1397508" y="1760207"/>
                  </a:lnTo>
                  <a:lnTo>
                    <a:pt x="1299972" y="1780019"/>
                  </a:lnTo>
                  <a:lnTo>
                    <a:pt x="1228344" y="1790687"/>
                  </a:lnTo>
                  <a:lnTo>
                    <a:pt x="1190244" y="1796783"/>
                  </a:lnTo>
                  <a:lnTo>
                    <a:pt x="1152144" y="1799831"/>
                  </a:lnTo>
                  <a:lnTo>
                    <a:pt x="1112520" y="1804403"/>
                  </a:lnTo>
                  <a:lnTo>
                    <a:pt x="989076" y="1813547"/>
                  </a:lnTo>
                  <a:lnTo>
                    <a:pt x="858012" y="1818119"/>
                  </a:lnTo>
                  <a:lnTo>
                    <a:pt x="831748" y="1818119"/>
                  </a:lnTo>
                  <a:lnTo>
                    <a:pt x="702576" y="1813560"/>
                  </a:lnTo>
                  <a:lnTo>
                    <a:pt x="539508" y="1801368"/>
                  </a:lnTo>
                  <a:lnTo>
                    <a:pt x="499884" y="1796796"/>
                  </a:lnTo>
                  <a:lnTo>
                    <a:pt x="463308" y="1790700"/>
                  </a:lnTo>
                  <a:lnTo>
                    <a:pt x="426720" y="1786128"/>
                  </a:lnTo>
                  <a:lnTo>
                    <a:pt x="356616" y="1773936"/>
                  </a:lnTo>
                  <a:lnTo>
                    <a:pt x="292620" y="1760220"/>
                  </a:lnTo>
                  <a:lnTo>
                    <a:pt x="207264" y="1737360"/>
                  </a:lnTo>
                  <a:lnTo>
                    <a:pt x="156972" y="1720596"/>
                  </a:lnTo>
                  <a:lnTo>
                    <a:pt x="94500" y="1693164"/>
                  </a:lnTo>
                  <a:lnTo>
                    <a:pt x="77724" y="1682496"/>
                  </a:lnTo>
                  <a:lnTo>
                    <a:pt x="62496" y="1673352"/>
                  </a:lnTo>
                  <a:lnTo>
                    <a:pt x="28956" y="1642872"/>
                  </a:lnTo>
                  <a:lnTo>
                    <a:pt x="21348" y="1632204"/>
                  </a:lnTo>
                  <a:lnTo>
                    <a:pt x="21348" y="1633728"/>
                  </a:lnTo>
                  <a:lnTo>
                    <a:pt x="17335" y="1623060"/>
                  </a:lnTo>
                  <a:lnTo>
                    <a:pt x="16764" y="1621536"/>
                  </a:lnTo>
                  <a:lnTo>
                    <a:pt x="16764" y="1623060"/>
                  </a:lnTo>
                  <a:lnTo>
                    <a:pt x="13716" y="1612392"/>
                  </a:lnTo>
                  <a:lnTo>
                    <a:pt x="12204" y="1606296"/>
                  </a:lnTo>
                  <a:lnTo>
                    <a:pt x="12204" y="1598676"/>
                  </a:lnTo>
                  <a:lnTo>
                    <a:pt x="9156" y="1595628"/>
                  </a:lnTo>
                  <a:lnTo>
                    <a:pt x="1524" y="1595628"/>
                  </a:lnTo>
                  <a:lnTo>
                    <a:pt x="0" y="1598676"/>
                  </a:lnTo>
                  <a:lnTo>
                    <a:pt x="0" y="1609344"/>
                  </a:lnTo>
                  <a:lnTo>
                    <a:pt x="1524" y="1615440"/>
                  </a:lnTo>
                  <a:lnTo>
                    <a:pt x="4572" y="1626108"/>
                  </a:lnTo>
                  <a:lnTo>
                    <a:pt x="4572" y="1627632"/>
                  </a:lnTo>
                  <a:lnTo>
                    <a:pt x="10668" y="1638300"/>
                  </a:lnTo>
                  <a:lnTo>
                    <a:pt x="10668" y="1639824"/>
                  </a:lnTo>
                  <a:lnTo>
                    <a:pt x="18300" y="1650492"/>
                  </a:lnTo>
                  <a:lnTo>
                    <a:pt x="54864" y="1684020"/>
                  </a:lnTo>
                  <a:lnTo>
                    <a:pt x="108204" y="1714500"/>
                  </a:lnTo>
                  <a:lnTo>
                    <a:pt x="152400" y="1732788"/>
                  </a:lnTo>
                  <a:lnTo>
                    <a:pt x="176796" y="1740408"/>
                  </a:lnTo>
                  <a:lnTo>
                    <a:pt x="202704" y="1749552"/>
                  </a:lnTo>
                  <a:lnTo>
                    <a:pt x="259092" y="1764792"/>
                  </a:lnTo>
                  <a:lnTo>
                    <a:pt x="321564" y="1780032"/>
                  </a:lnTo>
                  <a:lnTo>
                    <a:pt x="388620" y="1792224"/>
                  </a:lnTo>
                  <a:lnTo>
                    <a:pt x="461784" y="1804416"/>
                  </a:lnTo>
                  <a:lnTo>
                    <a:pt x="537984" y="1813560"/>
                  </a:lnTo>
                  <a:lnTo>
                    <a:pt x="577608" y="1816608"/>
                  </a:lnTo>
                  <a:lnTo>
                    <a:pt x="617232" y="1821180"/>
                  </a:lnTo>
                  <a:lnTo>
                    <a:pt x="659904" y="1824228"/>
                  </a:lnTo>
                  <a:lnTo>
                    <a:pt x="701052" y="1825752"/>
                  </a:lnTo>
                  <a:lnTo>
                    <a:pt x="745248" y="1828800"/>
                  </a:lnTo>
                  <a:lnTo>
                    <a:pt x="787920" y="1830324"/>
                  </a:lnTo>
                  <a:lnTo>
                    <a:pt x="880884" y="1830324"/>
                  </a:lnTo>
                  <a:lnTo>
                    <a:pt x="881659" y="1829549"/>
                  </a:lnTo>
                  <a:lnTo>
                    <a:pt x="903732" y="1828787"/>
                  </a:lnTo>
                  <a:lnTo>
                    <a:pt x="946404" y="1828787"/>
                  </a:lnTo>
                  <a:lnTo>
                    <a:pt x="989076" y="1825739"/>
                  </a:lnTo>
                  <a:lnTo>
                    <a:pt x="1031748" y="1824215"/>
                  </a:lnTo>
                  <a:lnTo>
                    <a:pt x="1072896" y="1821167"/>
                  </a:lnTo>
                  <a:lnTo>
                    <a:pt x="1114044" y="1816595"/>
                  </a:lnTo>
                  <a:lnTo>
                    <a:pt x="1153668" y="1813547"/>
                  </a:lnTo>
                  <a:lnTo>
                    <a:pt x="1229868" y="1804403"/>
                  </a:lnTo>
                  <a:lnTo>
                    <a:pt x="1336548" y="1786115"/>
                  </a:lnTo>
                  <a:lnTo>
                    <a:pt x="1400556" y="1772399"/>
                  </a:lnTo>
                  <a:lnTo>
                    <a:pt x="1459992" y="1757159"/>
                  </a:lnTo>
                  <a:lnTo>
                    <a:pt x="1513332" y="1740395"/>
                  </a:lnTo>
                  <a:lnTo>
                    <a:pt x="1537716" y="1732775"/>
                  </a:lnTo>
                  <a:lnTo>
                    <a:pt x="1560576" y="1723631"/>
                  </a:lnTo>
                  <a:lnTo>
                    <a:pt x="1581912" y="1712963"/>
                  </a:lnTo>
                  <a:lnTo>
                    <a:pt x="1601724" y="1703819"/>
                  </a:lnTo>
                  <a:lnTo>
                    <a:pt x="1618488" y="1693151"/>
                  </a:lnTo>
                  <a:lnTo>
                    <a:pt x="1635252" y="1684007"/>
                  </a:lnTo>
                  <a:lnTo>
                    <a:pt x="1648968" y="1673339"/>
                  </a:lnTo>
                  <a:lnTo>
                    <a:pt x="1671828" y="1650479"/>
                  </a:lnTo>
                  <a:lnTo>
                    <a:pt x="1679448" y="1639811"/>
                  </a:lnTo>
                  <a:lnTo>
                    <a:pt x="1679448" y="1638287"/>
                  </a:lnTo>
                  <a:lnTo>
                    <a:pt x="1682064" y="1633715"/>
                  </a:lnTo>
                  <a:lnTo>
                    <a:pt x="1685544" y="1627619"/>
                  </a:lnTo>
                  <a:lnTo>
                    <a:pt x="1685544" y="1626095"/>
                  </a:lnTo>
                  <a:lnTo>
                    <a:pt x="1686420" y="1623047"/>
                  </a:lnTo>
                  <a:lnTo>
                    <a:pt x="1688592" y="1615427"/>
                  </a:lnTo>
                  <a:lnTo>
                    <a:pt x="1688592" y="1613903"/>
                  </a:lnTo>
                  <a:lnTo>
                    <a:pt x="1690116" y="1603235"/>
                  </a:lnTo>
                  <a:lnTo>
                    <a:pt x="1690116" y="1598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355818" y="3886200"/>
              <a:ext cx="208915" cy="17145"/>
            </a:xfrm>
            <a:custGeom>
              <a:avLst/>
              <a:gdLst/>
              <a:ahLst/>
              <a:cxnLst/>
              <a:rect l="l" t="t" r="r" b="b"/>
              <a:pathLst>
                <a:path w="208915" h="17145">
                  <a:moveTo>
                    <a:pt x="104161" y="16763"/>
                  </a:moveTo>
                  <a:lnTo>
                    <a:pt x="42748" y="11691"/>
                  </a:lnTo>
                  <a:lnTo>
                    <a:pt x="0" y="0"/>
                  </a:lnTo>
                  <a:lnTo>
                    <a:pt x="208904" y="0"/>
                  </a:lnTo>
                  <a:lnTo>
                    <a:pt x="166216" y="11691"/>
                  </a:lnTo>
                  <a:lnTo>
                    <a:pt x="104161" y="16763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335012" y="3886200"/>
              <a:ext cx="248920" cy="22860"/>
            </a:xfrm>
            <a:custGeom>
              <a:avLst/>
              <a:gdLst/>
              <a:ahLst/>
              <a:cxnLst/>
              <a:rect l="l" t="t" r="r" b="b"/>
              <a:pathLst>
                <a:path w="248920" h="22860">
                  <a:moveTo>
                    <a:pt x="141731" y="22859"/>
                  </a:moveTo>
                  <a:lnTo>
                    <a:pt x="109727" y="22859"/>
                  </a:lnTo>
                  <a:lnTo>
                    <a:pt x="62483" y="18287"/>
                  </a:lnTo>
                  <a:lnTo>
                    <a:pt x="35051" y="12191"/>
                  </a:lnTo>
                  <a:lnTo>
                    <a:pt x="22859" y="7619"/>
                  </a:lnTo>
                  <a:lnTo>
                    <a:pt x="10667" y="4571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50291" y="3047"/>
                  </a:lnTo>
                  <a:lnTo>
                    <a:pt x="64007" y="6095"/>
                  </a:lnTo>
                  <a:lnTo>
                    <a:pt x="109727" y="10667"/>
                  </a:lnTo>
                  <a:lnTo>
                    <a:pt x="220471" y="10667"/>
                  </a:lnTo>
                  <a:lnTo>
                    <a:pt x="216407" y="12191"/>
                  </a:lnTo>
                  <a:lnTo>
                    <a:pt x="188975" y="18287"/>
                  </a:lnTo>
                  <a:lnTo>
                    <a:pt x="141731" y="22859"/>
                  </a:lnTo>
                  <a:close/>
                </a:path>
                <a:path w="248920" h="22860">
                  <a:moveTo>
                    <a:pt x="220471" y="10667"/>
                  </a:moveTo>
                  <a:lnTo>
                    <a:pt x="141731" y="10667"/>
                  </a:lnTo>
                  <a:lnTo>
                    <a:pt x="172211" y="7619"/>
                  </a:lnTo>
                  <a:lnTo>
                    <a:pt x="185927" y="6095"/>
                  </a:lnTo>
                  <a:lnTo>
                    <a:pt x="199643" y="3047"/>
                  </a:lnTo>
                  <a:lnTo>
                    <a:pt x="211834" y="0"/>
                  </a:lnTo>
                  <a:lnTo>
                    <a:pt x="248792" y="0"/>
                  </a:lnTo>
                  <a:lnTo>
                    <a:pt x="240791" y="4571"/>
                  </a:lnTo>
                  <a:lnTo>
                    <a:pt x="228599" y="7619"/>
                  </a:lnTo>
                  <a:lnTo>
                    <a:pt x="220471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932676" y="3890772"/>
              <a:ext cx="318770" cy="127000"/>
            </a:xfrm>
            <a:custGeom>
              <a:avLst/>
              <a:gdLst/>
              <a:ahLst/>
              <a:cxnLst/>
              <a:rect l="l" t="t" r="r" b="b"/>
              <a:pathLst>
                <a:path w="318770" h="127000">
                  <a:moveTo>
                    <a:pt x="160019" y="126492"/>
                  </a:moveTo>
                  <a:lnTo>
                    <a:pt x="97726" y="121419"/>
                  </a:lnTo>
                  <a:lnTo>
                    <a:pt x="46863" y="107632"/>
                  </a:lnTo>
                  <a:lnTo>
                    <a:pt x="12573" y="87272"/>
                  </a:lnTo>
                  <a:lnTo>
                    <a:pt x="0" y="62484"/>
                  </a:lnTo>
                  <a:lnTo>
                    <a:pt x="12573" y="37933"/>
                  </a:lnTo>
                  <a:lnTo>
                    <a:pt x="46863" y="18097"/>
                  </a:lnTo>
                  <a:lnTo>
                    <a:pt x="97726" y="4833"/>
                  </a:lnTo>
                  <a:lnTo>
                    <a:pt x="160019" y="0"/>
                  </a:lnTo>
                  <a:lnTo>
                    <a:pt x="221432" y="4833"/>
                  </a:lnTo>
                  <a:lnTo>
                    <a:pt x="271843" y="18097"/>
                  </a:lnTo>
                  <a:lnTo>
                    <a:pt x="305966" y="37933"/>
                  </a:lnTo>
                  <a:lnTo>
                    <a:pt x="318515" y="62484"/>
                  </a:lnTo>
                  <a:lnTo>
                    <a:pt x="305966" y="87272"/>
                  </a:lnTo>
                  <a:lnTo>
                    <a:pt x="271843" y="107632"/>
                  </a:lnTo>
                  <a:lnTo>
                    <a:pt x="221432" y="121419"/>
                  </a:lnTo>
                  <a:lnTo>
                    <a:pt x="160019" y="12649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926580" y="3886200"/>
              <a:ext cx="330835" cy="137160"/>
            </a:xfrm>
            <a:custGeom>
              <a:avLst/>
              <a:gdLst/>
              <a:ahLst/>
              <a:cxnLst/>
              <a:rect l="l" t="t" r="r" b="b"/>
              <a:pathLst>
                <a:path w="330834" h="137160">
                  <a:moveTo>
                    <a:pt x="182880" y="137159"/>
                  </a:moveTo>
                  <a:lnTo>
                    <a:pt x="149351" y="137159"/>
                  </a:lnTo>
                  <a:lnTo>
                    <a:pt x="102107" y="132587"/>
                  </a:lnTo>
                  <a:lnTo>
                    <a:pt x="74675" y="126491"/>
                  </a:lnTo>
                  <a:lnTo>
                    <a:pt x="62483" y="121919"/>
                  </a:lnTo>
                  <a:lnTo>
                    <a:pt x="51815" y="118871"/>
                  </a:lnTo>
                  <a:lnTo>
                    <a:pt x="15239" y="97535"/>
                  </a:lnTo>
                  <a:lnTo>
                    <a:pt x="4571" y="83819"/>
                  </a:lnTo>
                  <a:lnTo>
                    <a:pt x="4571" y="82295"/>
                  </a:lnTo>
                  <a:lnTo>
                    <a:pt x="1523" y="76199"/>
                  </a:lnTo>
                  <a:lnTo>
                    <a:pt x="1523" y="74675"/>
                  </a:lnTo>
                  <a:lnTo>
                    <a:pt x="0" y="68579"/>
                  </a:lnTo>
                  <a:lnTo>
                    <a:pt x="0" y="67055"/>
                  </a:lnTo>
                  <a:lnTo>
                    <a:pt x="1523" y="59435"/>
                  </a:lnTo>
                  <a:lnTo>
                    <a:pt x="1523" y="57911"/>
                  </a:lnTo>
                  <a:lnTo>
                    <a:pt x="4571" y="51815"/>
                  </a:lnTo>
                  <a:lnTo>
                    <a:pt x="9143" y="45719"/>
                  </a:lnTo>
                  <a:lnTo>
                    <a:pt x="9143" y="44195"/>
                  </a:lnTo>
                  <a:lnTo>
                    <a:pt x="21335" y="32003"/>
                  </a:lnTo>
                  <a:lnTo>
                    <a:pt x="62483" y="12191"/>
                  </a:lnTo>
                  <a:lnTo>
                    <a:pt x="102107" y="3047"/>
                  </a:lnTo>
                  <a:lnTo>
                    <a:pt x="117346" y="0"/>
                  </a:lnTo>
                  <a:lnTo>
                    <a:pt x="213361" y="0"/>
                  </a:lnTo>
                  <a:lnTo>
                    <a:pt x="228599" y="3047"/>
                  </a:lnTo>
                  <a:lnTo>
                    <a:pt x="256031" y="9143"/>
                  </a:lnTo>
                  <a:lnTo>
                    <a:pt x="262127" y="10667"/>
                  </a:lnTo>
                  <a:lnTo>
                    <a:pt x="149351" y="10667"/>
                  </a:lnTo>
                  <a:lnTo>
                    <a:pt x="118871" y="13715"/>
                  </a:lnTo>
                  <a:lnTo>
                    <a:pt x="105155" y="15239"/>
                  </a:lnTo>
                  <a:lnTo>
                    <a:pt x="91439" y="18287"/>
                  </a:lnTo>
                  <a:lnTo>
                    <a:pt x="67055" y="24383"/>
                  </a:lnTo>
                  <a:lnTo>
                    <a:pt x="56387" y="28955"/>
                  </a:lnTo>
                  <a:lnTo>
                    <a:pt x="45719" y="32003"/>
                  </a:lnTo>
                  <a:lnTo>
                    <a:pt x="38099" y="36575"/>
                  </a:lnTo>
                  <a:lnTo>
                    <a:pt x="30479" y="42671"/>
                  </a:lnTo>
                  <a:lnTo>
                    <a:pt x="24383" y="47243"/>
                  </a:lnTo>
                  <a:lnTo>
                    <a:pt x="18287" y="53339"/>
                  </a:lnTo>
                  <a:lnTo>
                    <a:pt x="18668" y="53339"/>
                  </a:lnTo>
                  <a:lnTo>
                    <a:pt x="16382" y="56387"/>
                  </a:lnTo>
                  <a:lnTo>
                    <a:pt x="15239" y="56387"/>
                  </a:lnTo>
                  <a:lnTo>
                    <a:pt x="13715" y="62483"/>
                  </a:lnTo>
                  <a:lnTo>
                    <a:pt x="13715" y="73151"/>
                  </a:lnTo>
                  <a:lnTo>
                    <a:pt x="14096" y="73151"/>
                  </a:lnTo>
                  <a:lnTo>
                    <a:pt x="15239" y="77723"/>
                  </a:lnTo>
                  <a:lnTo>
                    <a:pt x="16382" y="77723"/>
                  </a:lnTo>
                  <a:lnTo>
                    <a:pt x="19811" y="82295"/>
                  </a:lnTo>
                  <a:lnTo>
                    <a:pt x="18287" y="82295"/>
                  </a:lnTo>
                  <a:lnTo>
                    <a:pt x="28955" y="92963"/>
                  </a:lnTo>
                  <a:lnTo>
                    <a:pt x="36575" y="97535"/>
                  </a:lnTo>
                  <a:lnTo>
                    <a:pt x="54863" y="106679"/>
                  </a:lnTo>
                  <a:lnTo>
                    <a:pt x="67055" y="109727"/>
                  </a:lnTo>
                  <a:lnTo>
                    <a:pt x="77723" y="114299"/>
                  </a:lnTo>
                  <a:lnTo>
                    <a:pt x="105155" y="120395"/>
                  </a:lnTo>
                  <a:lnTo>
                    <a:pt x="118871" y="121919"/>
                  </a:lnTo>
                  <a:lnTo>
                    <a:pt x="149351" y="124967"/>
                  </a:lnTo>
                  <a:lnTo>
                    <a:pt x="260095" y="124967"/>
                  </a:lnTo>
                  <a:lnTo>
                    <a:pt x="256031" y="126491"/>
                  </a:lnTo>
                  <a:lnTo>
                    <a:pt x="228599" y="132587"/>
                  </a:lnTo>
                  <a:lnTo>
                    <a:pt x="182880" y="137159"/>
                  </a:lnTo>
                  <a:close/>
                </a:path>
                <a:path w="330834" h="137160">
                  <a:moveTo>
                    <a:pt x="312419" y="53339"/>
                  </a:moveTo>
                  <a:lnTo>
                    <a:pt x="275843" y="28955"/>
                  </a:lnTo>
                  <a:lnTo>
                    <a:pt x="239268" y="18287"/>
                  </a:lnTo>
                  <a:lnTo>
                    <a:pt x="227075" y="15239"/>
                  </a:lnTo>
                  <a:lnTo>
                    <a:pt x="181356" y="10667"/>
                  </a:lnTo>
                  <a:lnTo>
                    <a:pt x="262127" y="10667"/>
                  </a:lnTo>
                  <a:lnTo>
                    <a:pt x="300227" y="25907"/>
                  </a:lnTo>
                  <a:lnTo>
                    <a:pt x="326136" y="51815"/>
                  </a:lnTo>
                  <a:lnTo>
                    <a:pt x="312419" y="51815"/>
                  </a:lnTo>
                  <a:lnTo>
                    <a:pt x="312419" y="53339"/>
                  </a:lnTo>
                  <a:close/>
                </a:path>
                <a:path w="330834" h="137160">
                  <a:moveTo>
                    <a:pt x="18668" y="53339"/>
                  </a:moveTo>
                  <a:lnTo>
                    <a:pt x="18287" y="53339"/>
                  </a:lnTo>
                  <a:lnTo>
                    <a:pt x="19811" y="51815"/>
                  </a:lnTo>
                  <a:lnTo>
                    <a:pt x="18668" y="53339"/>
                  </a:lnTo>
                  <a:close/>
                </a:path>
                <a:path w="330834" h="137160">
                  <a:moveTo>
                    <a:pt x="315467" y="57911"/>
                  </a:moveTo>
                  <a:lnTo>
                    <a:pt x="312419" y="51815"/>
                  </a:lnTo>
                  <a:lnTo>
                    <a:pt x="327660" y="51815"/>
                  </a:lnTo>
                  <a:lnTo>
                    <a:pt x="328803" y="56387"/>
                  </a:lnTo>
                  <a:lnTo>
                    <a:pt x="315467" y="56387"/>
                  </a:lnTo>
                  <a:lnTo>
                    <a:pt x="315467" y="57911"/>
                  </a:lnTo>
                  <a:close/>
                </a:path>
                <a:path w="330834" h="137160">
                  <a:moveTo>
                    <a:pt x="15239" y="57911"/>
                  </a:moveTo>
                  <a:lnTo>
                    <a:pt x="15239" y="56387"/>
                  </a:lnTo>
                  <a:lnTo>
                    <a:pt x="16382" y="56387"/>
                  </a:lnTo>
                  <a:lnTo>
                    <a:pt x="15239" y="57911"/>
                  </a:lnTo>
                  <a:close/>
                </a:path>
                <a:path w="330834" h="137160">
                  <a:moveTo>
                    <a:pt x="330708" y="68579"/>
                  </a:moveTo>
                  <a:lnTo>
                    <a:pt x="318515" y="68579"/>
                  </a:lnTo>
                  <a:lnTo>
                    <a:pt x="318515" y="67055"/>
                  </a:lnTo>
                  <a:lnTo>
                    <a:pt x="318134" y="67055"/>
                  </a:lnTo>
                  <a:lnTo>
                    <a:pt x="315467" y="56387"/>
                  </a:lnTo>
                  <a:lnTo>
                    <a:pt x="328803" y="56387"/>
                  </a:lnTo>
                  <a:lnTo>
                    <a:pt x="329184" y="57911"/>
                  </a:lnTo>
                  <a:lnTo>
                    <a:pt x="329184" y="59435"/>
                  </a:lnTo>
                  <a:lnTo>
                    <a:pt x="330708" y="67055"/>
                  </a:lnTo>
                  <a:lnTo>
                    <a:pt x="318515" y="67055"/>
                  </a:lnTo>
                  <a:lnTo>
                    <a:pt x="318325" y="67817"/>
                  </a:lnTo>
                  <a:lnTo>
                    <a:pt x="330708" y="67817"/>
                  </a:lnTo>
                  <a:lnTo>
                    <a:pt x="330708" y="68579"/>
                  </a:lnTo>
                  <a:close/>
                </a:path>
                <a:path w="330834" h="137160">
                  <a:moveTo>
                    <a:pt x="318515" y="68579"/>
                  </a:moveTo>
                  <a:lnTo>
                    <a:pt x="318325" y="67817"/>
                  </a:lnTo>
                  <a:lnTo>
                    <a:pt x="318515" y="67055"/>
                  </a:lnTo>
                  <a:lnTo>
                    <a:pt x="318515" y="68579"/>
                  </a:lnTo>
                  <a:close/>
                </a:path>
                <a:path w="330834" h="137160">
                  <a:moveTo>
                    <a:pt x="329565" y="73151"/>
                  </a:moveTo>
                  <a:lnTo>
                    <a:pt x="316991" y="73151"/>
                  </a:lnTo>
                  <a:lnTo>
                    <a:pt x="318325" y="67817"/>
                  </a:lnTo>
                  <a:lnTo>
                    <a:pt x="318515" y="68579"/>
                  </a:lnTo>
                  <a:lnTo>
                    <a:pt x="330708" y="68579"/>
                  </a:lnTo>
                  <a:lnTo>
                    <a:pt x="329565" y="73151"/>
                  </a:lnTo>
                  <a:close/>
                </a:path>
                <a:path w="330834" h="137160">
                  <a:moveTo>
                    <a:pt x="14096" y="73151"/>
                  </a:moveTo>
                  <a:lnTo>
                    <a:pt x="13715" y="73151"/>
                  </a:lnTo>
                  <a:lnTo>
                    <a:pt x="13715" y="71627"/>
                  </a:lnTo>
                  <a:lnTo>
                    <a:pt x="14096" y="73151"/>
                  </a:lnTo>
                  <a:close/>
                </a:path>
                <a:path w="330834" h="137160">
                  <a:moveTo>
                    <a:pt x="328803" y="77723"/>
                  </a:moveTo>
                  <a:lnTo>
                    <a:pt x="315467" y="77723"/>
                  </a:lnTo>
                  <a:lnTo>
                    <a:pt x="316991" y="71627"/>
                  </a:lnTo>
                  <a:lnTo>
                    <a:pt x="316991" y="73151"/>
                  </a:lnTo>
                  <a:lnTo>
                    <a:pt x="329565" y="73151"/>
                  </a:lnTo>
                  <a:lnTo>
                    <a:pt x="329184" y="74675"/>
                  </a:lnTo>
                  <a:lnTo>
                    <a:pt x="329184" y="76199"/>
                  </a:lnTo>
                  <a:lnTo>
                    <a:pt x="328803" y="77723"/>
                  </a:lnTo>
                  <a:close/>
                </a:path>
                <a:path w="330834" h="137160">
                  <a:moveTo>
                    <a:pt x="16382" y="77723"/>
                  </a:moveTo>
                  <a:lnTo>
                    <a:pt x="15239" y="77723"/>
                  </a:lnTo>
                  <a:lnTo>
                    <a:pt x="15239" y="76199"/>
                  </a:lnTo>
                  <a:lnTo>
                    <a:pt x="16382" y="77723"/>
                  </a:lnTo>
                  <a:close/>
                </a:path>
                <a:path w="330834" h="137160">
                  <a:moveTo>
                    <a:pt x="260095" y="124967"/>
                  </a:moveTo>
                  <a:lnTo>
                    <a:pt x="181356" y="124967"/>
                  </a:lnTo>
                  <a:lnTo>
                    <a:pt x="211835" y="121919"/>
                  </a:lnTo>
                  <a:lnTo>
                    <a:pt x="225551" y="120395"/>
                  </a:lnTo>
                  <a:lnTo>
                    <a:pt x="252983" y="114299"/>
                  </a:lnTo>
                  <a:lnTo>
                    <a:pt x="263651" y="109727"/>
                  </a:lnTo>
                  <a:lnTo>
                    <a:pt x="275843" y="106679"/>
                  </a:lnTo>
                  <a:lnTo>
                    <a:pt x="312419" y="82295"/>
                  </a:lnTo>
                  <a:lnTo>
                    <a:pt x="315467" y="76199"/>
                  </a:lnTo>
                  <a:lnTo>
                    <a:pt x="315467" y="77723"/>
                  </a:lnTo>
                  <a:lnTo>
                    <a:pt x="328803" y="77723"/>
                  </a:lnTo>
                  <a:lnTo>
                    <a:pt x="327660" y="82295"/>
                  </a:lnTo>
                  <a:lnTo>
                    <a:pt x="326136" y="82295"/>
                  </a:lnTo>
                  <a:lnTo>
                    <a:pt x="326136" y="83819"/>
                  </a:lnTo>
                  <a:lnTo>
                    <a:pt x="323087" y="89915"/>
                  </a:lnTo>
                  <a:lnTo>
                    <a:pt x="321563" y="89915"/>
                  </a:lnTo>
                  <a:lnTo>
                    <a:pt x="316991" y="96011"/>
                  </a:lnTo>
                  <a:lnTo>
                    <a:pt x="309371" y="102107"/>
                  </a:lnTo>
                  <a:lnTo>
                    <a:pt x="300227" y="108203"/>
                  </a:lnTo>
                  <a:lnTo>
                    <a:pt x="291083" y="112775"/>
                  </a:lnTo>
                  <a:lnTo>
                    <a:pt x="280416" y="118871"/>
                  </a:lnTo>
                  <a:lnTo>
                    <a:pt x="268223" y="121919"/>
                  </a:lnTo>
                  <a:lnTo>
                    <a:pt x="260095" y="124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900119" y="4665977"/>
            <a:ext cx="7270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00119" y="5092681"/>
            <a:ext cx="6711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2323" rIns="0" bIns="0" rtlCol="0" vert="horz">
            <a:spAutoFit/>
          </a:bodyPr>
          <a:lstStyle/>
          <a:p>
            <a:pPr marL="51689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Objects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are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25" i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37563" y="1783078"/>
            <a:ext cx="7738109" cy="38766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Defined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classes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object-</a:t>
            </a:r>
            <a:r>
              <a:rPr dirty="0" sz="2400">
                <a:latin typeface="Arial"/>
                <a:cs typeface="Arial"/>
              </a:rPr>
              <a:t>oriented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  <a:tabLst>
                <a:tab pos="756285" algn="l"/>
              </a:tabLst>
            </a:pPr>
            <a:r>
              <a:rPr dirty="0" sz="2000" spc="-890">
                <a:solidFill>
                  <a:srgbClr val="FF0000"/>
                </a:solidFill>
                <a:latin typeface="Times New Roman"/>
                <a:cs typeface="Times New Roman"/>
              </a:rPr>
              <a:t>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itself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attributes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and/or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 marL="756285" marR="47244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 spc="-890">
                <a:solidFill>
                  <a:srgbClr val="FF0000"/>
                </a:solidFill>
                <a:latin typeface="Times New Roman"/>
                <a:cs typeface="Times New Roman"/>
              </a:rPr>
              <a:t>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(private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(public </a:t>
            </a:r>
            <a:r>
              <a:rPr dirty="0" sz="2000">
                <a:latin typeface="Times New Roman"/>
                <a:cs typeface="Times New Roman"/>
              </a:rPr>
              <a:t>methods)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Supported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object-oriented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programming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languages, </a:t>
            </a:r>
            <a:r>
              <a:rPr dirty="0" sz="2400">
                <a:latin typeface="Arial"/>
                <a:cs typeface="Arial"/>
              </a:rPr>
              <a:t>JAVA,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C++,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C#,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Times New Roman"/>
              <a:buChar char="■"/>
            </a:pPr>
            <a:endParaRPr sz="3500">
              <a:latin typeface="Arial"/>
              <a:cs typeface="Arial"/>
            </a:endParaRPr>
          </a:p>
          <a:p>
            <a:pPr marL="355600" marR="90170" indent="-343535">
              <a:lnSpc>
                <a:spcPct val="100000"/>
              </a:lnSpc>
              <a:buClr>
                <a:srgbClr val="333399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Implemented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units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component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What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is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“System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and</a:t>
            </a:r>
            <a:r>
              <a:rPr dirty="0" spc="-5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Design”?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98771" y="2031506"/>
            <a:ext cx="5668645" cy="42652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solutions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systematic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Communicate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artifacts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transformation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400">
                <a:latin typeface="Arial"/>
                <a:cs typeface="Arial"/>
              </a:rPr>
              <a:t>Technology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automation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creation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Char char="■"/>
              <a:tabLst>
                <a:tab pos="755650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263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3200" i="0">
                <a:latin typeface="Times New Roman"/>
                <a:cs typeface="Times New Roman"/>
              </a:rPr>
              <a:t>Object</a:t>
            </a:r>
            <a:r>
              <a:rPr dirty="0" sz="3200" spc="-55" i="0">
                <a:latin typeface="Times New Roman"/>
                <a:cs typeface="Times New Roman"/>
              </a:rPr>
              <a:t> </a:t>
            </a:r>
            <a:r>
              <a:rPr dirty="0" sz="3200" i="0">
                <a:latin typeface="Times New Roman"/>
                <a:cs typeface="Times New Roman"/>
              </a:rPr>
              <a:t>Oriented</a:t>
            </a:r>
            <a:r>
              <a:rPr dirty="0" sz="3200" spc="-20" i="0">
                <a:latin typeface="Times New Roman"/>
                <a:cs typeface="Times New Roman"/>
              </a:rPr>
              <a:t> </a:t>
            </a:r>
            <a:r>
              <a:rPr dirty="0" sz="3200" spc="-10" i="0">
                <a:latin typeface="Times New Roman"/>
                <a:cs typeface="Times New Roman"/>
              </a:rPr>
              <a:t>Concepts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14325" y="1804318"/>
            <a:ext cx="7654290" cy="426593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58333"/>
              <a:buChar char="–"/>
              <a:tabLst>
                <a:tab pos="697865" algn="l"/>
                <a:tab pos="699135" algn="l"/>
              </a:tabLst>
            </a:pPr>
            <a:r>
              <a:rPr dirty="0" sz="1800">
                <a:latin typeface="Arial"/>
                <a:cs typeface="Arial"/>
              </a:rPr>
              <a:t>Packaged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behavior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58333"/>
              <a:buChar char="–"/>
              <a:tabLst>
                <a:tab pos="697865" algn="l"/>
                <a:tab pos="699135" algn="l"/>
              </a:tabLst>
            </a:pPr>
            <a:r>
              <a:rPr dirty="0" sz="1800">
                <a:latin typeface="Arial"/>
                <a:cs typeface="Arial"/>
              </a:rPr>
              <a:t>Object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classifications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34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Arial"/>
                <a:cs typeface="Arial"/>
              </a:rPr>
              <a:t>Encapsulation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Clr>
                <a:srgbClr val="3333CC"/>
              </a:buClr>
              <a:buSzPct val="58333"/>
              <a:buChar char="–"/>
              <a:tabLst>
                <a:tab pos="697865" algn="l"/>
                <a:tab pos="699135" algn="l"/>
              </a:tabLst>
            </a:pP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hiding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Arial"/>
                <a:cs typeface="Arial"/>
              </a:rPr>
              <a:t>Inheritance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58333"/>
              <a:buChar char="–"/>
              <a:tabLst>
                <a:tab pos="697865" algn="l"/>
                <a:tab pos="699135" algn="l"/>
              </a:tabLst>
            </a:pPr>
            <a:r>
              <a:rPr dirty="0" sz="1800">
                <a:latin typeface="Arial"/>
                <a:cs typeface="Arial"/>
              </a:rPr>
              <a:t>Information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generalization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specialization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dirty="0" sz="2000" b="1">
                <a:latin typeface="Arial"/>
                <a:cs typeface="Arial"/>
              </a:rPr>
              <a:t>Polymorphism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(multiple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forms)</a:t>
            </a:r>
            <a:endParaRPr sz="1800">
              <a:latin typeface="Arial"/>
              <a:cs typeface="Arial"/>
            </a:endParaRPr>
          </a:p>
          <a:p>
            <a:pPr lvl="1" marL="698500" marR="5080" indent="-229235">
              <a:lnSpc>
                <a:spcPts val="1939"/>
              </a:lnSpc>
              <a:spcBef>
                <a:spcPts val="470"/>
              </a:spcBef>
              <a:buClr>
                <a:srgbClr val="3333CC"/>
              </a:buClr>
              <a:buSzPct val="58333"/>
              <a:buChar char="–"/>
              <a:tabLst>
                <a:tab pos="697865" algn="l"/>
                <a:tab pos="699135" algn="l"/>
              </a:tabLst>
            </a:pPr>
            <a:r>
              <a:rPr dirty="0" sz="1800">
                <a:latin typeface="Arial"/>
                <a:cs typeface="Arial"/>
              </a:rPr>
              <a:t>Objects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subclassed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objects)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referenced and</a:t>
            </a:r>
            <a:r>
              <a:rPr dirty="0" sz="1800" spc="-10">
                <a:latin typeface="Arial"/>
                <a:cs typeface="Arial"/>
              </a:rPr>
              <a:t> methods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involved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dynamic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bindings.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2700" marR="1123315">
              <a:lnSpc>
                <a:spcPct val="108500"/>
              </a:lnSpc>
            </a:pPr>
            <a:r>
              <a:rPr dirty="0" sz="1400">
                <a:latin typeface="Arial"/>
                <a:cs typeface="Arial"/>
              </a:rPr>
              <a:t>e.g.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600">
                <a:latin typeface="Arial"/>
                <a:cs typeface="Arial"/>
              </a:rPr>
              <a:t>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Programming: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SHAPE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&lt;&lt;subclass&gt;&gt;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SQUIRE,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TRIANGLE,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CIRCLE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:=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 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14325" y="6044239"/>
            <a:ext cx="3050540" cy="4953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latin typeface="Arial"/>
                <a:cs typeface="Arial"/>
              </a:rPr>
              <a:t>{aShape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:=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SHAPE[i];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Arial"/>
                <a:cs typeface="Arial"/>
              </a:rPr>
              <a:t>shapeArea[i]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:=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aShape.computeArea}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14959" y="6044239"/>
            <a:ext cx="4211955" cy="4953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latin typeface="Arial"/>
                <a:cs typeface="Arial"/>
              </a:rPr>
              <a:t>//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SHAPE[i]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SQURE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TRIANGLE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Arial"/>
                <a:cs typeface="Arial"/>
              </a:rPr>
              <a:t>//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SQURE.computeArea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TRIANGLE.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computeArea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Class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Diagram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for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Structure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1843" y="2064504"/>
            <a:ext cx="7211695" cy="386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87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Attributes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■"/>
            </a:pPr>
            <a:endParaRPr sz="2050">
              <a:latin typeface="Times New Roman"/>
              <a:cs typeface="Times New Roman"/>
            </a:endParaRPr>
          </a:p>
          <a:p>
            <a:pPr marL="354965" indent="-342900">
              <a:lnSpc>
                <a:spcPts val="287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Associations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Cardinality,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Containment,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Inheritance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Dynamic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Messaging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(more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discussed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Modeling)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■"/>
            </a:pPr>
            <a:endParaRPr sz="2050">
              <a:latin typeface="Times New Roman"/>
              <a:cs typeface="Times New Roman"/>
            </a:endParaRPr>
          </a:p>
          <a:p>
            <a:pPr marL="354965" indent="-342900">
              <a:lnSpc>
                <a:spcPts val="2875"/>
              </a:lnSpc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Class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Diagrams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(not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just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10">
                <a:latin typeface="Arial"/>
                <a:cs typeface="Arial"/>
              </a:rPr>
              <a:t> objects)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39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System-</a:t>
            </a:r>
            <a:r>
              <a:rPr dirty="0" sz="2000" spc="-20"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 spc="-10">
                <a:latin typeface="Times New Roman"/>
                <a:cs typeface="Times New Roman"/>
              </a:rPr>
              <a:t>Component-</a:t>
            </a:r>
            <a:r>
              <a:rPr dirty="0" sz="2000" spc="-20"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Object-</a:t>
            </a:r>
            <a:r>
              <a:rPr dirty="0" sz="2000" spc="-20"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Class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Diagram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Library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84072" y="3367023"/>
            <a:ext cx="1616075" cy="521970"/>
            <a:chOff x="1084072" y="3367023"/>
            <a:chExt cx="1616075" cy="521970"/>
          </a:xfrm>
        </p:grpSpPr>
        <p:sp>
          <p:nvSpPr>
            <p:cNvPr id="4" name="object 4" descr=""/>
            <p:cNvSpPr/>
            <p:nvPr/>
          </p:nvSpPr>
          <p:spPr>
            <a:xfrm>
              <a:off x="1088136" y="3371088"/>
              <a:ext cx="1609725" cy="515620"/>
            </a:xfrm>
            <a:custGeom>
              <a:avLst/>
              <a:gdLst/>
              <a:ahLst/>
              <a:cxnLst/>
              <a:rect l="l" t="t" r="r" b="b"/>
              <a:pathLst>
                <a:path w="1609725" h="515620">
                  <a:moveTo>
                    <a:pt x="0" y="0"/>
                  </a:moveTo>
                  <a:lnTo>
                    <a:pt x="1609344" y="0"/>
                  </a:lnTo>
                  <a:lnTo>
                    <a:pt x="1609344" y="515111"/>
                  </a:lnTo>
                  <a:lnTo>
                    <a:pt x="0" y="51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86612" y="3369563"/>
              <a:ext cx="1610995" cy="516890"/>
            </a:xfrm>
            <a:custGeom>
              <a:avLst/>
              <a:gdLst/>
              <a:ahLst/>
              <a:cxnLst/>
              <a:rect l="l" t="t" r="r" b="b"/>
              <a:pathLst>
                <a:path w="1610995" h="516889">
                  <a:moveTo>
                    <a:pt x="1610868" y="0"/>
                  </a:moveTo>
                  <a:lnTo>
                    <a:pt x="0" y="0"/>
                  </a:lnTo>
                </a:path>
                <a:path w="1610995" h="516889">
                  <a:moveTo>
                    <a:pt x="1610868" y="516635"/>
                  </a:moveTo>
                  <a:lnTo>
                    <a:pt x="161086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43888" y="3377796"/>
            <a:ext cx="48895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latin typeface="Arial"/>
                <a:cs typeface="Arial"/>
              </a:rPr>
              <a:t>Librarian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84072" y="3552952"/>
            <a:ext cx="1616075" cy="335915"/>
            <a:chOff x="1084072" y="3552952"/>
            <a:chExt cx="1616075" cy="335915"/>
          </a:xfrm>
        </p:grpSpPr>
        <p:sp>
          <p:nvSpPr>
            <p:cNvPr id="8" name="object 8" descr=""/>
            <p:cNvSpPr/>
            <p:nvPr/>
          </p:nvSpPr>
          <p:spPr>
            <a:xfrm>
              <a:off x="1086612" y="3555492"/>
              <a:ext cx="1610995" cy="330835"/>
            </a:xfrm>
            <a:custGeom>
              <a:avLst/>
              <a:gdLst/>
              <a:ahLst/>
              <a:cxnLst/>
              <a:rect l="l" t="t" r="r" b="b"/>
              <a:pathLst>
                <a:path w="1610995" h="330835">
                  <a:moveTo>
                    <a:pt x="1610868" y="0"/>
                  </a:moveTo>
                  <a:lnTo>
                    <a:pt x="0" y="0"/>
                  </a:lnTo>
                </a:path>
                <a:path w="1610995" h="330835">
                  <a:moveTo>
                    <a:pt x="1610868" y="330707"/>
                  </a:moveTo>
                  <a:lnTo>
                    <a:pt x="161086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6612" y="3776472"/>
              <a:ext cx="1610995" cy="109855"/>
            </a:xfrm>
            <a:custGeom>
              <a:avLst/>
              <a:gdLst/>
              <a:ahLst/>
              <a:cxnLst/>
              <a:rect l="l" t="t" r="r" b="b"/>
              <a:pathLst>
                <a:path w="1610995" h="109854">
                  <a:moveTo>
                    <a:pt x="1610868" y="0"/>
                  </a:moveTo>
                  <a:lnTo>
                    <a:pt x="0" y="0"/>
                  </a:lnTo>
                </a:path>
                <a:path w="1610995" h="109854">
                  <a:moveTo>
                    <a:pt x="1610868" y="109727"/>
                  </a:moveTo>
                  <a:lnTo>
                    <a:pt x="161086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47" y="3576828"/>
              <a:ext cx="146303" cy="12191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241551" y="3553057"/>
            <a:ext cx="104584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Authorization</a:t>
            </a:r>
            <a:r>
              <a:rPr dirty="0" sz="850" spc="170">
                <a:latin typeface="Arial"/>
                <a:cs typeface="Arial"/>
              </a:rPr>
              <a:t>  </a:t>
            </a:r>
            <a:r>
              <a:rPr dirty="0" sz="850" spc="-20">
                <a:latin typeface="Arial"/>
                <a:cs typeface="Arial"/>
              </a:rPr>
              <a:t>Level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107947" y="3354832"/>
            <a:ext cx="3494404" cy="534035"/>
            <a:chOff x="1107947" y="3354832"/>
            <a:chExt cx="3494404" cy="534035"/>
          </a:xfrm>
        </p:grpSpPr>
        <p:sp>
          <p:nvSpPr>
            <p:cNvPr id="13" name="object 13" descr=""/>
            <p:cNvSpPr/>
            <p:nvPr/>
          </p:nvSpPr>
          <p:spPr>
            <a:xfrm>
              <a:off x="2900172" y="3358896"/>
              <a:ext cx="1699260" cy="527685"/>
            </a:xfrm>
            <a:custGeom>
              <a:avLst/>
              <a:gdLst/>
              <a:ahLst/>
              <a:cxnLst/>
              <a:rect l="l" t="t" r="r" b="b"/>
              <a:pathLst>
                <a:path w="1699260" h="527685">
                  <a:moveTo>
                    <a:pt x="0" y="0"/>
                  </a:moveTo>
                  <a:lnTo>
                    <a:pt x="1699259" y="0"/>
                  </a:lnTo>
                  <a:lnTo>
                    <a:pt x="1699259" y="527303"/>
                  </a:lnTo>
                  <a:lnTo>
                    <a:pt x="0" y="527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98648" y="3357372"/>
              <a:ext cx="1701164" cy="528955"/>
            </a:xfrm>
            <a:custGeom>
              <a:avLst/>
              <a:gdLst/>
              <a:ahLst/>
              <a:cxnLst/>
              <a:rect l="l" t="t" r="r" b="b"/>
              <a:pathLst>
                <a:path w="1701164" h="528954">
                  <a:moveTo>
                    <a:pt x="1700783" y="0"/>
                  </a:moveTo>
                  <a:lnTo>
                    <a:pt x="0" y="0"/>
                  </a:lnTo>
                </a:path>
                <a:path w="1701164" h="528954">
                  <a:moveTo>
                    <a:pt x="1700783" y="528827"/>
                  </a:moveTo>
                  <a:lnTo>
                    <a:pt x="1700783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947" y="3863340"/>
              <a:ext cx="146303" cy="2285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501644" y="3367128"/>
            <a:ext cx="49847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Borrowe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5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896108" y="1750060"/>
            <a:ext cx="5521960" cy="2138680"/>
            <a:chOff x="2896108" y="1750060"/>
            <a:chExt cx="5521960" cy="2138680"/>
          </a:xfrm>
        </p:grpSpPr>
        <p:sp>
          <p:nvSpPr>
            <p:cNvPr id="18" name="object 18" descr=""/>
            <p:cNvSpPr/>
            <p:nvPr/>
          </p:nvSpPr>
          <p:spPr>
            <a:xfrm>
              <a:off x="6929628" y="1754124"/>
              <a:ext cx="1485900" cy="1351915"/>
            </a:xfrm>
            <a:custGeom>
              <a:avLst/>
              <a:gdLst/>
              <a:ahLst/>
              <a:cxnLst/>
              <a:rect l="l" t="t" r="r" b="b"/>
              <a:pathLst>
                <a:path w="1485900" h="1351914">
                  <a:moveTo>
                    <a:pt x="1485900" y="1351787"/>
                  </a:moveTo>
                  <a:lnTo>
                    <a:pt x="0" y="1351787"/>
                  </a:lnTo>
                  <a:lnTo>
                    <a:pt x="0" y="0"/>
                  </a:lnTo>
                  <a:lnTo>
                    <a:pt x="1485900" y="0"/>
                  </a:lnTo>
                  <a:lnTo>
                    <a:pt x="1485900" y="135178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28103" y="1752600"/>
              <a:ext cx="1487805" cy="1353820"/>
            </a:xfrm>
            <a:custGeom>
              <a:avLst/>
              <a:gdLst/>
              <a:ahLst/>
              <a:cxnLst/>
              <a:rect l="l" t="t" r="r" b="b"/>
              <a:pathLst>
                <a:path w="1487804" h="1353820">
                  <a:moveTo>
                    <a:pt x="1487424" y="0"/>
                  </a:moveTo>
                  <a:lnTo>
                    <a:pt x="0" y="0"/>
                  </a:lnTo>
                  <a:lnTo>
                    <a:pt x="0" y="1353311"/>
                  </a:lnTo>
                  <a:lnTo>
                    <a:pt x="1487424" y="1353311"/>
                  </a:lnTo>
                  <a:lnTo>
                    <a:pt x="1487424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898648" y="3544824"/>
              <a:ext cx="1701164" cy="341630"/>
            </a:xfrm>
            <a:custGeom>
              <a:avLst/>
              <a:gdLst/>
              <a:ahLst/>
              <a:cxnLst/>
              <a:rect l="l" t="t" r="r" b="b"/>
              <a:pathLst>
                <a:path w="1701164" h="341629">
                  <a:moveTo>
                    <a:pt x="1700783" y="0"/>
                  </a:moveTo>
                  <a:lnTo>
                    <a:pt x="0" y="0"/>
                  </a:lnTo>
                </a:path>
                <a:path w="1701164" h="341629">
                  <a:moveTo>
                    <a:pt x="1700783" y="341375"/>
                  </a:moveTo>
                  <a:lnTo>
                    <a:pt x="1700783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07" y="3566160"/>
              <a:ext cx="144780" cy="1203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07" y="3709416"/>
              <a:ext cx="144780" cy="176783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7529576" y="1762357"/>
            <a:ext cx="2946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al"/>
                <a:cs typeface="Arial"/>
              </a:rPr>
              <a:t>Book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925564" y="1937511"/>
            <a:ext cx="1492885" cy="1170940"/>
            <a:chOff x="6925564" y="1937511"/>
            <a:chExt cx="1492885" cy="1170940"/>
          </a:xfrm>
        </p:grpSpPr>
        <p:sp>
          <p:nvSpPr>
            <p:cNvPr id="25" name="object 25" descr=""/>
            <p:cNvSpPr/>
            <p:nvPr/>
          </p:nvSpPr>
          <p:spPr>
            <a:xfrm>
              <a:off x="6928104" y="1940051"/>
              <a:ext cx="1487805" cy="1165860"/>
            </a:xfrm>
            <a:custGeom>
              <a:avLst/>
              <a:gdLst/>
              <a:ahLst/>
              <a:cxnLst/>
              <a:rect l="l" t="t" r="r" b="b"/>
              <a:pathLst>
                <a:path w="1487804" h="1165860">
                  <a:moveTo>
                    <a:pt x="1487424" y="0"/>
                  </a:moveTo>
                  <a:lnTo>
                    <a:pt x="0" y="0"/>
                  </a:lnTo>
                  <a:lnTo>
                    <a:pt x="0" y="1165859"/>
                  </a:lnTo>
                  <a:lnTo>
                    <a:pt x="1487424" y="1165859"/>
                  </a:lnTo>
                  <a:lnTo>
                    <a:pt x="1487424" y="0"/>
                  </a:lnTo>
                  <a:close/>
                </a:path>
                <a:path w="1487804" h="1165860">
                  <a:moveTo>
                    <a:pt x="1487424" y="649224"/>
                  </a:moveTo>
                  <a:lnTo>
                    <a:pt x="0" y="649224"/>
                  </a:lnTo>
                  <a:lnTo>
                    <a:pt x="0" y="1165859"/>
                  </a:lnTo>
                  <a:lnTo>
                    <a:pt x="1487424" y="1165859"/>
                  </a:lnTo>
                  <a:lnTo>
                    <a:pt x="1487424" y="649224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40" y="1961388"/>
              <a:ext cx="144779" cy="1203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40" y="2104644"/>
              <a:ext cx="144779" cy="12039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40" y="2246376"/>
              <a:ext cx="144779" cy="12192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40" y="2389632"/>
              <a:ext cx="144779" cy="132587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7081519" y="1926518"/>
            <a:ext cx="83058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655">
              <a:lnSpc>
                <a:spcPct val="1106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Book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Name </a:t>
            </a:r>
            <a:r>
              <a:rPr dirty="0" sz="850">
                <a:latin typeface="Arial"/>
                <a:cs typeface="Arial"/>
              </a:rPr>
              <a:t>Book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ID</a:t>
            </a:r>
            <a:r>
              <a:rPr dirty="0" sz="850" spc="15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(ISBN)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40"/>
              </a:spcBef>
            </a:pPr>
            <a:r>
              <a:rPr dirty="0" sz="850">
                <a:latin typeface="Arial"/>
                <a:cs typeface="Arial"/>
              </a:rPr>
              <a:t>Book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Type </a:t>
            </a:r>
            <a:r>
              <a:rPr dirty="0" sz="850" spc="50">
                <a:latin typeface="Arial"/>
                <a:cs typeface="Arial"/>
              </a:rPr>
              <a:t>Lending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Status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949440" y="2676144"/>
            <a:ext cx="144780" cy="274320"/>
            <a:chOff x="6949440" y="2676144"/>
            <a:chExt cx="144780" cy="274320"/>
          </a:xfrm>
        </p:grpSpPr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9440" y="2676144"/>
              <a:ext cx="144779" cy="13106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9440" y="2819400"/>
              <a:ext cx="144779" cy="131063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7081519" y="2641274"/>
            <a:ext cx="1114425" cy="31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Set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50">
                <a:latin typeface="Arial"/>
                <a:cs typeface="Arial"/>
              </a:rPr>
              <a:t>Lending</a:t>
            </a:r>
            <a:r>
              <a:rPr dirty="0" sz="850" spc="13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Status() </a:t>
            </a:r>
            <a:r>
              <a:rPr dirty="0" sz="850">
                <a:latin typeface="Arial"/>
                <a:cs typeface="Arial"/>
              </a:rPr>
              <a:t>Get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 spc="50">
                <a:latin typeface="Arial"/>
                <a:cs typeface="Arial"/>
              </a:rPr>
              <a:t>Lending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Status()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609084" y="1882648"/>
            <a:ext cx="3871595" cy="2006600"/>
            <a:chOff x="4609084" y="1882648"/>
            <a:chExt cx="3871595" cy="2006600"/>
          </a:xfrm>
        </p:grpSpPr>
        <p:sp>
          <p:nvSpPr>
            <p:cNvPr id="36" name="object 36" descr=""/>
            <p:cNvSpPr/>
            <p:nvPr/>
          </p:nvSpPr>
          <p:spPr>
            <a:xfrm>
              <a:off x="6833451" y="3104483"/>
              <a:ext cx="440690" cy="782320"/>
            </a:xfrm>
            <a:custGeom>
              <a:avLst/>
              <a:gdLst/>
              <a:ahLst/>
              <a:cxnLst/>
              <a:rect l="l" t="t" r="r" b="b"/>
              <a:pathLst>
                <a:path w="440690" h="782320">
                  <a:moveTo>
                    <a:pt x="0" y="781716"/>
                  </a:moveTo>
                  <a:lnTo>
                    <a:pt x="44022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6987" y="3102102"/>
              <a:ext cx="139065" cy="191642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676483" y="3104483"/>
              <a:ext cx="8890" cy="782320"/>
            </a:xfrm>
            <a:custGeom>
              <a:avLst/>
              <a:gdLst/>
              <a:ahLst/>
              <a:cxnLst/>
              <a:rect l="l" t="t" r="r" b="b"/>
              <a:pathLst>
                <a:path w="8890" h="782320">
                  <a:moveTo>
                    <a:pt x="8595" y="781716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8190" y="3102102"/>
              <a:ext cx="127825" cy="18059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8045767" y="3104483"/>
              <a:ext cx="431800" cy="782320"/>
            </a:xfrm>
            <a:custGeom>
              <a:avLst/>
              <a:gdLst/>
              <a:ahLst/>
              <a:cxnLst/>
              <a:rect l="l" t="t" r="r" b="b"/>
              <a:pathLst>
                <a:path w="431800" h="782320">
                  <a:moveTo>
                    <a:pt x="431788" y="781716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3386" y="3102102"/>
              <a:ext cx="139064" cy="191642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613148" y="1886712"/>
              <a:ext cx="1408430" cy="1087120"/>
            </a:xfrm>
            <a:custGeom>
              <a:avLst/>
              <a:gdLst/>
              <a:ahLst/>
              <a:cxnLst/>
              <a:rect l="l" t="t" r="r" b="b"/>
              <a:pathLst>
                <a:path w="1408429" h="1087120">
                  <a:moveTo>
                    <a:pt x="1408175" y="1086612"/>
                  </a:moveTo>
                  <a:lnTo>
                    <a:pt x="0" y="1086612"/>
                  </a:lnTo>
                  <a:lnTo>
                    <a:pt x="0" y="0"/>
                  </a:lnTo>
                  <a:lnTo>
                    <a:pt x="1408175" y="0"/>
                  </a:lnTo>
                  <a:lnTo>
                    <a:pt x="1408175" y="10866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611624" y="1885188"/>
              <a:ext cx="1409700" cy="1088390"/>
            </a:xfrm>
            <a:custGeom>
              <a:avLst/>
              <a:gdLst/>
              <a:ahLst/>
              <a:cxnLst/>
              <a:rect l="l" t="t" r="r" b="b"/>
              <a:pathLst>
                <a:path w="1409700" h="1088389">
                  <a:moveTo>
                    <a:pt x="1409699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1409699" y="1088136"/>
                  </a:lnTo>
                  <a:lnTo>
                    <a:pt x="1409699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798567" y="1893421"/>
            <a:ext cx="101981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Book</a:t>
            </a:r>
            <a:r>
              <a:rPr dirty="0" sz="850" spc="105">
                <a:latin typeface="Arial"/>
                <a:cs typeface="Arial"/>
              </a:rPr>
              <a:t> </a:t>
            </a:r>
            <a:r>
              <a:rPr dirty="0" sz="850" spc="45">
                <a:latin typeface="Arial"/>
                <a:cs typeface="Arial"/>
              </a:rPr>
              <a:t>Management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4609084" y="2070100"/>
            <a:ext cx="1414780" cy="906144"/>
            <a:chOff x="4609084" y="2070100"/>
            <a:chExt cx="1414780" cy="906144"/>
          </a:xfrm>
        </p:grpSpPr>
        <p:sp>
          <p:nvSpPr>
            <p:cNvPr id="46" name="object 46" descr=""/>
            <p:cNvSpPr/>
            <p:nvPr/>
          </p:nvSpPr>
          <p:spPr>
            <a:xfrm>
              <a:off x="4611624" y="2072640"/>
              <a:ext cx="1409700" cy="901065"/>
            </a:xfrm>
            <a:custGeom>
              <a:avLst/>
              <a:gdLst/>
              <a:ahLst/>
              <a:cxnLst/>
              <a:rect l="l" t="t" r="r" b="b"/>
              <a:pathLst>
                <a:path w="1409700" h="901064">
                  <a:moveTo>
                    <a:pt x="1409699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1409699" y="900683"/>
                  </a:lnTo>
                  <a:lnTo>
                    <a:pt x="1409699" y="0"/>
                  </a:lnTo>
                  <a:close/>
                </a:path>
                <a:path w="1409700" h="901064">
                  <a:moveTo>
                    <a:pt x="1409699" y="76200"/>
                  </a:moveTo>
                  <a:lnTo>
                    <a:pt x="0" y="76200"/>
                  </a:lnTo>
                  <a:lnTo>
                    <a:pt x="0" y="900683"/>
                  </a:lnTo>
                  <a:lnTo>
                    <a:pt x="1409699" y="900683"/>
                  </a:lnTo>
                  <a:lnTo>
                    <a:pt x="1409699" y="7620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60" y="2235707"/>
              <a:ext cx="144779" cy="12192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60" y="2378963"/>
              <a:ext cx="144779" cy="132587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60" y="2522219"/>
              <a:ext cx="144779" cy="131063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60" y="2665476"/>
              <a:ext cx="144779" cy="131063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4765040" y="2200838"/>
            <a:ext cx="1059180" cy="598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Check-in</a:t>
            </a:r>
            <a:r>
              <a:rPr dirty="0" sz="850" spc="18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Book() </a:t>
            </a:r>
            <a:r>
              <a:rPr dirty="0" sz="850">
                <a:latin typeface="Arial"/>
                <a:cs typeface="Arial"/>
              </a:rPr>
              <a:t>Check-out</a:t>
            </a:r>
            <a:r>
              <a:rPr dirty="0" sz="850" spc="19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Book() </a:t>
            </a:r>
            <a:r>
              <a:rPr dirty="0" sz="850">
                <a:latin typeface="Arial"/>
                <a:cs typeface="Arial"/>
              </a:rPr>
              <a:t>Record</a:t>
            </a:r>
            <a:r>
              <a:rPr dirty="0" sz="850" spc="17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New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Book() </a:t>
            </a:r>
            <a:r>
              <a:rPr dirty="0" sz="850">
                <a:latin typeface="Arial"/>
                <a:cs typeface="Arial"/>
              </a:rPr>
              <a:t>Check</a:t>
            </a:r>
            <a:r>
              <a:rPr dirty="0" sz="850" spc="8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Book</a:t>
            </a:r>
            <a:r>
              <a:rPr dirty="0" sz="850" spc="11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Status()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6020371" y="2433923"/>
            <a:ext cx="895350" cy="0"/>
          </a:xfrm>
          <a:custGeom>
            <a:avLst/>
            <a:gdLst/>
            <a:ahLst/>
            <a:cxnLst/>
            <a:rect l="l" t="t" r="r" b="b"/>
            <a:pathLst>
              <a:path w="895350" h="0">
                <a:moveTo>
                  <a:pt x="447579" y="0"/>
                </a:moveTo>
                <a:lnTo>
                  <a:pt x="895254" y="0"/>
                </a:lnTo>
              </a:path>
              <a:path w="895350" h="0">
                <a:moveTo>
                  <a:pt x="447579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6645655" y="2464921"/>
            <a:ext cx="2032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al"/>
                <a:cs typeface="Arial"/>
              </a:rPr>
              <a:t>1..*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2112772" y="1903983"/>
            <a:ext cx="1483360" cy="1050925"/>
            <a:chOff x="2112772" y="1903983"/>
            <a:chExt cx="1483360" cy="1050925"/>
          </a:xfrm>
        </p:grpSpPr>
        <p:sp>
          <p:nvSpPr>
            <p:cNvPr id="55" name="object 55" descr=""/>
            <p:cNvSpPr/>
            <p:nvPr/>
          </p:nvSpPr>
          <p:spPr>
            <a:xfrm>
              <a:off x="2116836" y="1908048"/>
              <a:ext cx="1477010" cy="1043940"/>
            </a:xfrm>
            <a:custGeom>
              <a:avLst/>
              <a:gdLst/>
              <a:ahLst/>
              <a:cxnLst/>
              <a:rect l="l" t="t" r="r" b="b"/>
              <a:pathLst>
                <a:path w="1477010" h="1043939">
                  <a:moveTo>
                    <a:pt x="1476755" y="1043940"/>
                  </a:moveTo>
                  <a:lnTo>
                    <a:pt x="0" y="1043940"/>
                  </a:lnTo>
                  <a:lnTo>
                    <a:pt x="0" y="0"/>
                  </a:lnTo>
                  <a:lnTo>
                    <a:pt x="1476755" y="0"/>
                  </a:lnTo>
                  <a:lnTo>
                    <a:pt x="1476755" y="10439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115312" y="1906523"/>
              <a:ext cx="1478280" cy="1045844"/>
            </a:xfrm>
            <a:custGeom>
              <a:avLst/>
              <a:gdLst/>
              <a:ahLst/>
              <a:cxnLst/>
              <a:rect l="l" t="t" r="r" b="b"/>
              <a:pathLst>
                <a:path w="1478279" h="1045844">
                  <a:moveTo>
                    <a:pt x="1478279" y="0"/>
                  </a:moveTo>
                  <a:lnTo>
                    <a:pt x="0" y="0"/>
                  </a:lnTo>
                  <a:lnTo>
                    <a:pt x="0" y="1045464"/>
                  </a:lnTo>
                  <a:lnTo>
                    <a:pt x="1478279" y="1045464"/>
                  </a:lnTo>
                  <a:lnTo>
                    <a:pt x="1478279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2381504" y="1916281"/>
            <a:ext cx="93535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Library</a:t>
            </a:r>
            <a:r>
              <a:rPr dirty="0" sz="850" spc="24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Personnel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2112772" y="2091435"/>
            <a:ext cx="1483360" cy="863600"/>
            <a:chOff x="2112772" y="2091435"/>
            <a:chExt cx="1483360" cy="863600"/>
          </a:xfrm>
        </p:grpSpPr>
        <p:sp>
          <p:nvSpPr>
            <p:cNvPr id="59" name="object 59" descr=""/>
            <p:cNvSpPr/>
            <p:nvPr/>
          </p:nvSpPr>
          <p:spPr>
            <a:xfrm>
              <a:off x="2115312" y="2093975"/>
              <a:ext cx="1478280" cy="858519"/>
            </a:xfrm>
            <a:custGeom>
              <a:avLst/>
              <a:gdLst/>
              <a:ahLst/>
              <a:cxnLst/>
              <a:rect l="l" t="t" r="r" b="b"/>
              <a:pathLst>
                <a:path w="1478279" h="858519">
                  <a:moveTo>
                    <a:pt x="1478279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1478279" y="858012"/>
                  </a:lnTo>
                  <a:lnTo>
                    <a:pt x="1478279" y="0"/>
                  </a:lnTo>
                  <a:close/>
                </a:path>
                <a:path w="1478279" h="858519">
                  <a:moveTo>
                    <a:pt x="1478279" y="362712"/>
                  </a:moveTo>
                  <a:lnTo>
                    <a:pt x="0" y="362712"/>
                  </a:lnTo>
                  <a:lnTo>
                    <a:pt x="0" y="858012"/>
                  </a:lnTo>
                  <a:lnTo>
                    <a:pt x="1478279" y="858012"/>
                  </a:lnTo>
                  <a:lnTo>
                    <a:pt x="1478279" y="362712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171" y="2115311"/>
              <a:ext cx="144779" cy="12039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171" y="2258567"/>
              <a:ext cx="144779" cy="131063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2270251" y="2080441"/>
            <a:ext cx="530225" cy="31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Library</a:t>
            </a:r>
            <a:r>
              <a:rPr dirty="0" sz="850" spc="240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ID </a:t>
            </a:r>
            <a:r>
              <a:rPr dirty="0" sz="850" spc="-20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</p:txBody>
      </p:sp>
      <p:pic>
        <p:nvPicPr>
          <p:cNvPr id="63" name="object 6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8172" y="2543556"/>
            <a:ext cx="144779" cy="132587"/>
          </a:xfrm>
          <a:prstGeom prst="rect">
            <a:avLst/>
          </a:prstGeom>
        </p:spPr>
      </p:pic>
      <p:sp>
        <p:nvSpPr>
          <p:cNvPr id="64" name="object 64" descr=""/>
          <p:cNvSpPr txBox="1"/>
          <p:nvPr/>
        </p:nvSpPr>
        <p:spPr>
          <a:xfrm>
            <a:off x="2270251" y="2519784"/>
            <a:ext cx="823594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Get</a:t>
            </a:r>
            <a:r>
              <a:rPr dirty="0" sz="850" spc="19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Library</a:t>
            </a:r>
            <a:r>
              <a:rPr dirty="0" sz="850" spc="19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ID()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2224405" y="2431383"/>
            <a:ext cx="3114675" cy="3895090"/>
            <a:chOff x="2224405" y="2431383"/>
            <a:chExt cx="3114675" cy="3895090"/>
          </a:xfrm>
        </p:grpSpPr>
        <p:sp>
          <p:nvSpPr>
            <p:cNvPr id="66" name="object 66" descr=""/>
            <p:cNvSpPr/>
            <p:nvPr/>
          </p:nvSpPr>
          <p:spPr>
            <a:xfrm>
              <a:off x="3122199" y="2950559"/>
              <a:ext cx="201930" cy="396240"/>
            </a:xfrm>
            <a:custGeom>
              <a:avLst/>
              <a:gdLst/>
              <a:ahLst/>
              <a:cxnLst/>
              <a:rect l="l" t="t" r="r" b="b"/>
              <a:pathLst>
                <a:path w="201929" h="396239">
                  <a:moveTo>
                    <a:pt x="201358" y="395763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9818" y="2948177"/>
              <a:ext cx="139065" cy="191643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2226945" y="2950559"/>
              <a:ext cx="268605" cy="407034"/>
            </a:xfrm>
            <a:custGeom>
              <a:avLst/>
              <a:gdLst/>
              <a:ahLst/>
              <a:cxnLst/>
              <a:rect l="l" t="t" r="r" b="b"/>
              <a:pathLst>
                <a:path w="268605" h="407035">
                  <a:moveTo>
                    <a:pt x="0" y="406717"/>
                  </a:moveTo>
                  <a:lnTo>
                    <a:pt x="268604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7722" y="2948177"/>
              <a:ext cx="150209" cy="180689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3592163" y="2433923"/>
              <a:ext cx="1018540" cy="0"/>
            </a:xfrm>
            <a:custGeom>
              <a:avLst/>
              <a:gdLst/>
              <a:ahLst/>
              <a:cxnLst/>
              <a:rect l="l" t="t" r="r" b="b"/>
              <a:pathLst>
                <a:path w="1018539" h="0">
                  <a:moveTo>
                    <a:pt x="503586" y="0"/>
                  </a:moveTo>
                  <a:lnTo>
                    <a:pt x="1018317" y="0"/>
                  </a:lnTo>
                </a:path>
                <a:path w="1018539" h="0">
                  <a:moveTo>
                    <a:pt x="503586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907535" y="5579364"/>
              <a:ext cx="1431290" cy="746760"/>
            </a:xfrm>
            <a:custGeom>
              <a:avLst/>
              <a:gdLst/>
              <a:ahLst/>
              <a:cxnLst/>
              <a:rect l="l" t="t" r="r" b="b"/>
              <a:pathLst>
                <a:path w="1431289" h="746760">
                  <a:moveTo>
                    <a:pt x="1431035" y="746759"/>
                  </a:moveTo>
                  <a:lnTo>
                    <a:pt x="0" y="746759"/>
                  </a:lnTo>
                  <a:lnTo>
                    <a:pt x="0" y="0"/>
                  </a:lnTo>
                  <a:lnTo>
                    <a:pt x="1431035" y="0"/>
                  </a:lnTo>
                  <a:lnTo>
                    <a:pt x="1431035" y="7467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3669284" y="2487781"/>
            <a:ext cx="2127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20">
                <a:latin typeface="Arial"/>
                <a:cs typeface="Arial"/>
              </a:rPr>
              <a:t>1..*</a:t>
            </a:r>
            <a:endParaRPr sz="85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508481" y="2487781"/>
            <a:ext cx="869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019477" y="2487781"/>
            <a:ext cx="869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906011" y="5577839"/>
            <a:ext cx="1432560" cy="198120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195"/>
              </a:spcBef>
            </a:pPr>
            <a:r>
              <a:rPr dirty="0" sz="850" spc="35">
                <a:latin typeface="Arial"/>
                <a:cs typeface="Arial"/>
              </a:rPr>
              <a:t>Teacher</a:t>
            </a:r>
            <a:endParaRPr sz="850">
              <a:latin typeface="Arial"/>
              <a:cs typeface="Arial"/>
            </a:endParaRPr>
          </a:p>
        </p:txBody>
      </p:sp>
      <p:pic>
        <p:nvPicPr>
          <p:cNvPr id="76" name="object 7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347" y="5786628"/>
            <a:ext cx="146303" cy="132587"/>
          </a:xfrm>
          <a:prstGeom prst="rect">
            <a:avLst/>
          </a:prstGeom>
        </p:spPr>
      </p:pic>
      <p:sp>
        <p:nvSpPr>
          <p:cNvPr id="77" name="object 77" descr=""/>
          <p:cNvSpPr txBox="1"/>
          <p:nvPr/>
        </p:nvSpPr>
        <p:spPr>
          <a:xfrm>
            <a:off x="3906011" y="5775960"/>
            <a:ext cx="1432560" cy="20891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0"/>
              </a:spcBef>
            </a:pPr>
            <a:r>
              <a:rPr dirty="0" sz="850" spc="50">
                <a:latin typeface="Arial"/>
                <a:cs typeface="Arial"/>
              </a:rPr>
              <a:t>Teaching</a:t>
            </a:r>
            <a:r>
              <a:rPr dirty="0" sz="850" spc="7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Class</a:t>
            </a:r>
            <a:endParaRPr sz="850">
              <a:latin typeface="Arial"/>
              <a:cs typeface="Arial"/>
            </a:endParaRPr>
          </a:p>
        </p:txBody>
      </p:sp>
      <p:pic>
        <p:nvPicPr>
          <p:cNvPr id="78" name="object 7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7347" y="6073139"/>
            <a:ext cx="146303" cy="131063"/>
          </a:xfrm>
          <a:prstGeom prst="rect">
            <a:avLst/>
          </a:prstGeom>
        </p:spPr>
      </p:pic>
      <p:sp>
        <p:nvSpPr>
          <p:cNvPr id="79" name="object 79" descr=""/>
          <p:cNvSpPr txBox="1"/>
          <p:nvPr/>
        </p:nvSpPr>
        <p:spPr>
          <a:xfrm>
            <a:off x="3906011" y="5984747"/>
            <a:ext cx="1432560" cy="341630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625"/>
              </a:spcBef>
            </a:pPr>
            <a:r>
              <a:rPr dirty="0" sz="850">
                <a:latin typeface="Arial"/>
                <a:cs typeface="Arial"/>
              </a:rPr>
              <a:t>Get</a:t>
            </a:r>
            <a:r>
              <a:rPr dirty="0" sz="850" spc="90">
                <a:latin typeface="Arial"/>
                <a:cs typeface="Arial"/>
              </a:rPr>
              <a:t> </a:t>
            </a:r>
            <a:r>
              <a:rPr dirty="0" sz="850" spc="50">
                <a:latin typeface="Arial"/>
                <a:cs typeface="Arial"/>
              </a:rPr>
              <a:t>Teaching</a:t>
            </a:r>
            <a:r>
              <a:rPr dirty="0" sz="850" spc="13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Class()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2162555" y="5591555"/>
            <a:ext cx="1452880" cy="745490"/>
          </a:xfrm>
          <a:custGeom>
            <a:avLst/>
            <a:gdLst/>
            <a:ahLst/>
            <a:cxnLst/>
            <a:rect l="l" t="t" r="r" b="b"/>
            <a:pathLst>
              <a:path w="1452879" h="745489">
                <a:moveTo>
                  <a:pt x="1452371" y="745236"/>
                </a:moveTo>
                <a:lnTo>
                  <a:pt x="0" y="745236"/>
                </a:lnTo>
                <a:lnTo>
                  <a:pt x="0" y="0"/>
                </a:lnTo>
                <a:lnTo>
                  <a:pt x="1452371" y="0"/>
                </a:lnTo>
                <a:lnTo>
                  <a:pt x="1452371" y="7452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2161032" y="5590032"/>
            <a:ext cx="1454150" cy="196850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80"/>
              </a:spcBef>
            </a:pPr>
            <a:r>
              <a:rPr dirty="0" sz="850">
                <a:latin typeface="Arial"/>
                <a:cs typeface="Arial"/>
              </a:rPr>
              <a:t>Stu</a:t>
            </a:r>
            <a:r>
              <a:rPr dirty="0" sz="850" spc="-50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de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-35">
                <a:latin typeface="Arial"/>
                <a:cs typeface="Arial"/>
              </a:rPr>
              <a:t>nt</a:t>
            </a:r>
            <a:endParaRPr sz="850">
              <a:latin typeface="Arial"/>
              <a:cs typeface="Arial"/>
            </a:endParaRPr>
          </a:p>
        </p:txBody>
      </p:sp>
      <p:pic>
        <p:nvPicPr>
          <p:cNvPr id="82" name="object 8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367" y="5797296"/>
            <a:ext cx="144780" cy="132587"/>
          </a:xfrm>
          <a:prstGeom prst="rect">
            <a:avLst/>
          </a:prstGeom>
        </p:spPr>
      </p:pic>
      <p:sp>
        <p:nvSpPr>
          <p:cNvPr id="83" name="object 83" descr=""/>
          <p:cNvSpPr txBox="1"/>
          <p:nvPr/>
        </p:nvSpPr>
        <p:spPr>
          <a:xfrm>
            <a:off x="2161032" y="5786628"/>
            <a:ext cx="1454150" cy="208915"/>
          </a:xfrm>
          <a:prstGeom prst="rect">
            <a:avLst/>
          </a:prstGeom>
          <a:ln w="4762">
            <a:solidFill>
              <a:srgbClr val="990033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"/>
              </a:spcBef>
            </a:pPr>
            <a:r>
              <a:rPr dirty="0" sz="850">
                <a:latin typeface="Arial"/>
                <a:cs typeface="Arial"/>
              </a:rPr>
              <a:t>Class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Level</a:t>
            </a:r>
            <a:endParaRPr sz="850">
              <a:latin typeface="Arial"/>
              <a:cs typeface="Arial"/>
            </a:endParaRPr>
          </a:p>
        </p:txBody>
      </p:sp>
      <p:pic>
        <p:nvPicPr>
          <p:cNvPr id="84" name="object 8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2367" y="6083807"/>
            <a:ext cx="144780" cy="131063"/>
          </a:xfrm>
          <a:prstGeom prst="rect">
            <a:avLst/>
          </a:prstGeom>
        </p:spPr>
      </p:pic>
      <p:sp>
        <p:nvSpPr>
          <p:cNvPr id="85" name="object 85" descr=""/>
          <p:cNvSpPr txBox="1"/>
          <p:nvPr/>
        </p:nvSpPr>
        <p:spPr>
          <a:xfrm>
            <a:off x="2161032" y="5995415"/>
            <a:ext cx="1454150" cy="341630"/>
          </a:xfrm>
          <a:prstGeom prst="rect">
            <a:avLst/>
          </a:prstGeom>
          <a:ln w="4762">
            <a:solidFill>
              <a:srgbClr val="990033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625"/>
              </a:spcBef>
            </a:pPr>
            <a:r>
              <a:rPr dirty="0" sz="850">
                <a:latin typeface="Arial"/>
                <a:cs typeface="Arial"/>
              </a:rPr>
              <a:t>Get</a:t>
            </a:r>
            <a:r>
              <a:rPr dirty="0" sz="850" spc="1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Class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Level()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7193788" y="4124452"/>
            <a:ext cx="989965" cy="621030"/>
            <a:chOff x="7193788" y="4124452"/>
            <a:chExt cx="989965" cy="621030"/>
          </a:xfrm>
        </p:grpSpPr>
        <p:sp>
          <p:nvSpPr>
            <p:cNvPr id="87" name="object 87" descr=""/>
            <p:cNvSpPr/>
            <p:nvPr/>
          </p:nvSpPr>
          <p:spPr>
            <a:xfrm>
              <a:off x="7197851" y="4128516"/>
              <a:ext cx="982980" cy="614680"/>
            </a:xfrm>
            <a:custGeom>
              <a:avLst/>
              <a:gdLst/>
              <a:ahLst/>
              <a:cxnLst/>
              <a:rect l="l" t="t" r="r" b="b"/>
              <a:pathLst>
                <a:path w="982979" h="614679">
                  <a:moveTo>
                    <a:pt x="982980" y="614172"/>
                  </a:moveTo>
                  <a:lnTo>
                    <a:pt x="0" y="614172"/>
                  </a:lnTo>
                  <a:lnTo>
                    <a:pt x="0" y="0"/>
                  </a:lnTo>
                  <a:lnTo>
                    <a:pt x="982980" y="0"/>
                  </a:lnTo>
                  <a:lnTo>
                    <a:pt x="982980" y="61417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196328" y="4126992"/>
              <a:ext cx="984885" cy="615950"/>
            </a:xfrm>
            <a:custGeom>
              <a:avLst/>
              <a:gdLst/>
              <a:ahLst/>
              <a:cxnLst/>
              <a:rect l="l" t="t" r="r" b="b"/>
              <a:pathLst>
                <a:path w="984884" h="615950">
                  <a:moveTo>
                    <a:pt x="984503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84503" y="615696"/>
                  </a:lnTo>
                  <a:lnTo>
                    <a:pt x="984503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7418323" y="4136749"/>
            <a:ext cx="56070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Text</a:t>
            </a:r>
            <a:r>
              <a:rPr dirty="0" sz="850" spc="21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Book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7193788" y="4322571"/>
            <a:ext cx="989965" cy="422909"/>
            <a:chOff x="7193788" y="4322571"/>
            <a:chExt cx="989965" cy="422909"/>
          </a:xfrm>
        </p:grpSpPr>
        <p:sp>
          <p:nvSpPr>
            <p:cNvPr id="91" name="object 91" descr=""/>
            <p:cNvSpPr/>
            <p:nvPr/>
          </p:nvSpPr>
          <p:spPr>
            <a:xfrm>
              <a:off x="7196328" y="4325111"/>
              <a:ext cx="984885" cy="417830"/>
            </a:xfrm>
            <a:custGeom>
              <a:avLst/>
              <a:gdLst/>
              <a:ahLst/>
              <a:cxnLst/>
              <a:rect l="l" t="t" r="r" b="b"/>
              <a:pathLst>
                <a:path w="984884" h="417829">
                  <a:moveTo>
                    <a:pt x="984503" y="0"/>
                  </a:moveTo>
                  <a:lnTo>
                    <a:pt x="0" y="0"/>
                  </a:lnTo>
                  <a:lnTo>
                    <a:pt x="0" y="417576"/>
                  </a:lnTo>
                  <a:lnTo>
                    <a:pt x="984503" y="417576"/>
                  </a:lnTo>
                  <a:lnTo>
                    <a:pt x="984503" y="0"/>
                  </a:lnTo>
                  <a:close/>
                </a:path>
                <a:path w="984884" h="417829">
                  <a:moveTo>
                    <a:pt x="984503" y="208788"/>
                  </a:moveTo>
                  <a:lnTo>
                    <a:pt x="0" y="208788"/>
                  </a:lnTo>
                  <a:lnTo>
                    <a:pt x="0" y="417576"/>
                  </a:lnTo>
                  <a:lnTo>
                    <a:pt x="984503" y="417576"/>
                  </a:lnTo>
                  <a:lnTo>
                    <a:pt x="984503" y="208788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8331" y="4335780"/>
              <a:ext cx="146303" cy="131063"/>
            </a:xfrm>
            <a:prstGeom prst="rect">
              <a:avLst/>
            </a:prstGeom>
          </p:spPr>
        </p:pic>
      </p:grpSp>
      <p:sp>
        <p:nvSpPr>
          <p:cNvPr id="93" name="object 93" descr=""/>
          <p:cNvSpPr txBox="1"/>
          <p:nvPr/>
        </p:nvSpPr>
        <p:spPr>
          <a:xfrm>
            <a:off x="7361935" y="4312009"/>
            <a:ext cx="37782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al"/>
                <a:cs typeface="Arial"/>
              </a:rPr>
              <a:t>Co</a:t>
            </a:r>
            <a:r>
              <a:rPr dirty="0" sz="850" spc="-10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urse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8379459" y="4147311"/>
            <a:ext cx="811530" cy="598170"/>
            <a:chOff x="8379459" y="4147311"/>
            <a:chExt cx="811530" cy="598170"/>
          </a:xfrm>
        </p:grpSpPr>
        <p:sp>
          <p:nvSpPr>
            <p:cNvPr id="95" name="object 95" descr=""/>
            <p:cNvSpPr/>
            <p:nvPr/>
          </p:nvSpPr>
          <p:spPr>
            <a:xfrm>
              <a:off x="8383523" y="4151375"/>
              <a:ext cx="805180" cy="591820"/>
            </a:xfrm>
            <a:custGeom>
              <a:avLst/>
              <a:gdLst/>
              <a:ahLst/>
              <a:cxnLst/>
              <a:rect l="l" t="t" r="r" b="b"/>
              <a:pathLst>
                <a:path w="805179" h="591820">
                  <a:moveTo>
                    <a:pt x="804672" y="591312"/>
                  </a:moveTo>
                  <a:lnTo>
                    <a:pt x="0" y="591312"/>
                  </a:lnTo>
                  <a:lnTo>
                    <a:pt x="0" y="0"/>
                  </a:lnTo>
                  <a:lnTo>
                    <a:pt x="804672" y="0"/>
                  </a:lnTo>
                  <a:lnTo>
                    <a:pt x="804672" y="5913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381999" y="4149851"/>
              <a:ext cx="806450" cy="593090"/>
            </a:xfrm>
            <a:custGeom>
              <a:avLst/>
              <a:gdLst/>
              <a:ahLst/>
              <a:cxnLst/>
              <a:rect l="l" t="t" r="r" b="b"/>
              <a:pathLst>
                <a:path w="806450" h="593089">
                  <a:moveTo>
                    <a:pt x="806196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806196" y="592836"/>
                  </a:lnTo>
                  <a:lnTo>
                    <a:pt x="806196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 descr=""/>
          <p:cNvSpPr txBox="1"/>
          <p:nvPr/>
        </p:nvSpPr>
        <p:spPr>
          <a:xfrm>
            <a:off x="8626855" y="4158084"/>
            <a:ext cx="31877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al"/>
                <a:cs typeface="Arial"/>
              </a:rPr>
              <a:t>No</a:t>
            </a:r>
            <a:r>
              <a:rPr dirty="0" sz="850" spc="-105">
                <a:latin typeface="Arial"/>
                <a:cs typeface="Arial"/>
              </a:rPr>
              <a:t> </a:t>
            </a:r>
            <a:r>
              <a:rPr dirty="0" sz="850" spc="-40">
                <a:latin typeface="Arial"/>
                <a:cs typeface="Arial"/>
              </a:rPr>
              <a:t>ve</a:t>
            </a:r>
            <a:r>
              <a:rPr dirty="0" sz="850" spc="-80">
                <a:latin typeface="Arial"/>
                <a:cs typeface="Arial"/>
              </a:rPr>
              <a:t> </a:t>
            </a:r>
            <a:r>
              <a:rPr dirty="0" sz="850" spc="-5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8" name="object 98" descr=""/>
          <p:cNvGrpSpPr/>
          <p:nvPr/>
        </p:nvGrpSpPr>
        <p:grpSpPr>
          <a:xfrm>
            <a:off x="8379459" y="4333240"/>
            <a:ext cx="811530" cy="412115"/>
            <a:chOff x="8379459" y="4333240"/>
            <a:chExt cx="811530" cy="412115"/>
          </a:xfrm>
        </p:grpSpPr>
        <p:sp>
          <p:nvSpPr>
            <p:cNvPr id="99" name="object 99" descr=""/>
            <p:cNvSpPr/>
            <p:nvPr/>
          </p:nvSpPr>
          <p:spPr>
            <a:xfrm>
              <a:off x="8381999" y="4335780"/>
              <a:ext cx="806450" cy="407034"/>
            </a:xfrm>
            <a:custGeom>
              <a:avLst/>
              <a:gdLst/>
              <a:ahLst/>
              <a:cxnLst/>
              <a:rect l="l" t="t" r="r" b="b"/>
              <a:pathLst>
                <a:path w="806450" h="407035">
                  <a:moveTo>
                    <a:pt x="80619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806196" y="406908"/>
                  </a:lnTo>
                  <a:lnTo>
                    <a:pt x="806196" y="0"/>
                  </a:lnTo>
                  <a:close/>
                </a:path>
                <a:path w="806450" h="407035">
                  <a:moveTo>
                    <a:pt x="806196" y="208787"/>
                  </a:moveTo>
                  <a:lnTo>
                    <a:pt x="0" y="208787"/>
                  </a:lnTo>
                  <a:lnTo>
                    <a:pt x="0" y="406908"/>
                  </a:lnTo>
                  <a:lnTo>
                    <a:pt x="806196" y="406908"/>
                  </a:lnTo>
                  <a:lnTo>
                    <a:pt x="806196" y="208787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528" y="4346448"/>
              <a:ext cx="134111" cy="132587"/>
            </a:xfrm>
            <a:prstGeom prst="rect">
              <a:avLst/>
            </a:prstGeom>
          </p:spPr>
        </p:pic>
      </p:grpSp>
      <p:sp>
        <p:nvSpPr>
          <p:cNvPr id="101" name="object 101" descr=""/>
          <p:cNvSpPr txBox="1"/>
          <p:nvPr/>
        </p:nvSpPr>
        <p:spPr>
          <a:xfrm>
            <a:off x="8536940" y="4322677"/>
            <a:ext cx="50609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Cat</a:t>
            </a:r>
            <a:r>
              <a:rPr dirty="0" sz="850" spc="-85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eg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ory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02" name="object 102" descr=""/>
          <p:cNvGrpSpPr/>
          <p:nvPr/>
        </p:nvGrpSpPr>
        <p:grpSpPr>
          <a:xfrm>
            <a:off x="6018783" y="4136644"/>
            <a:ext cx="1012825" cy="642620"/>
            <a:chOff x="6018783" y="4136644"/>
            <a:chExt cx="1012825" cy="642620"/>
          </a:xfrm>
        </p:grpSpPr>
        <p:sp>
          <p:nvSpPr>
            <p:cNvPr id="103" name="object 103" descr=""/>
            <p:cNvSpPr/>
            <p:nvPr/>
          </p:nvSpPr>
          <p:spPr>
            <a:xfrm>
              <a:off x="6022848" y="4140708"/>
              <a:ext cx="1005840" cy="635635"/>
            </a:xfrm>
            <a:custGeom>
              <a:avLst/>
              <a:gdLst/>
              <a:ahLst/>
              <a:cxnLst/>
              <a:rect l="l" t="t" r="r" b="b"/>
              <a:pathLst>
                <a:path w="1005840" h="635635">
                  <a:moveTo>
                    <a:pt x="1005839" y="635508"/>
                  </a:moveTo>
                  <a:lnTo>
                    <a:pt x="0" y="635508"/>
                  </a:lnTo>
                  <a:lnTo>
                    <a:pt x="0" y="0"/>
                  </a:lnTo>
                  <a:lnTo>
                    <a:pt x="1005839" y="0"/>
                  </a:lnTo>
                  <a:lnTo>
                    <a:pt x="1005839" y="63550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021323" y="4139184"/>
              <a:ext cx="1007744" cy="637540"/>
            </a:xfrm>
            <a:custGeom>
              <a:avLst/>
              <a:gdLst/>
              <a:ahLst/>
              <a:cxnLst/>
              <a:rect l="l" t="t" r="r" b="b"/>
              <a:pathLst>
                <a:path w="1007745" h="637539">
                  <a:moveTo>
                    <a:pt x="1007364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1007364" y="637032"/>
                  </a:lnTo>
                  <a:lnTo>
                    <a:pt x="1007364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6097015" y="4147417"/>
            <a:ext cx="86360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-45">
                <a:latin typeface="Arial"/>
                <a:cs typeface="Arial"/>
              </a:rPr>
              <a:t>Re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feren</a:t>
            </a:r>
            <a:r>
              <a:rPr dirty="0" sz="850" spc="-9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ce</a:t>
            </a:r>
            <a:r>
              <a:rPr dirty="0" sz="850" spc="6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B</a:t>
            </a:r>
            <a:r>
              <a:rPr dirty="0" sz="850" spc="-10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oo</a:t>
            </a:r>
            <a:r>
              <a:rPr dirty="0" sz="850" spc="-114">
                <a:latin typeface="Arial"/>
                <a:cs typeface="Arial"/>
              </a:rPr>
              <a:t> </a:t>
            </a:r>
            <a:r>
              <a:rPr dirty="0" sz="850" spc="-50">
                <a:latin typeface="Arial"/>
                <a:cs typeface="Arial"/>
              </a:rPr>
              <a:t>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6018783" y="4322571"/>
            <a:ext cx="1012825" cy="456565"/>
            <a:chOff x="6018783" y="4322571"/>
            <a:chExt cx="1012825" cy="456565"/>
          </a:xfrm>
        </p:grpSpPr>
        <p:sp>
          <p:nvSpPr>
            <p:cNvPr id="107" name="object 107" descr=""/>
            <p:cNvSpPr/>
            <p:nvPr/>
          </p:nvSpPr>
          <p:spPr>
            <a:xfrm>
              <a:off x="6021323" y="4325111"/>
              <a:ext cx="1007744" cy="451484"/>
            </a:xfrm>
            <a:custGeom>
              <a:avLst/>
              <a:gdLst/>
              <a:ahLst/>
              <a:cxnLst/>
              <a:rect l="l" t="t" r="r" b="b"/>
              <a:pathLst>
                <a:path w="1007745" h="451485">
                  <a:moveTo>
                    <a:pt x="1007364" y="0"/>
                  </a:moveTo>
                  <a:lnTo>
                    <a:pt x="0" y="0"/>
                  </a:lnTo>
                  <a:lnTo>
                    <a:pt x="0" y="451104"/>
                  </a:lnTo>
                  <a:lnTo>
                    <a:pt x="1007364" y="451104"/>
                  </a:lnTo>
                  <a:lnTo>
                    <a:pt x="1007364" y="0"/>
                  </a:lnTo>
                  <a:close/>
                </a:path>
                <a:path w="1007745" h="451485">
                  <a:moveTo>
                    <a:pt x="1007364" y="219456"/>
                  </a:moveTo>
                  <a:lnTo>
                    <a:pt x="0" y="219456"/>
                  </a:lnTo>
                  <a:lnTo>
                    <a:pt x="0" y="451104"/>
                  </a:lnTo>
                  <a:lnTo>
                    <a:pt x="1007364" y="451104"/>
                  </a:lnTo>
                  <a:lnTo>
                    <a:pt x="1007364" y="219456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2660" y="4346448"/>
              <a:ext cx="146303" cy="132587"/>
            </a:xfrm>
            <a:prstGeom prst="rect">
              <a:avLst/>
            </a:prstGeom>
          </p:spPr>
        </p:pic>
      </p:grpSp>
      <p:sp>
        <p:nvSpPr>
          <p:cNvPr id="109" name="object 109" descr=""/>
          <p:cNvSpPr txBox="1"/>
          <p:nvPr/>
        </p:nvSpPr>
        <p:spPr>
          <a:xfrm>
            <a:off x="6176264" y="4322677"/>
            <a:ext cx="72326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Subject</a:t>
            </a:r>
            <a:r>
              <a:rPr dirty="0" sz="850" spc="345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Type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0" name="object 110" descr=""/>
          <p:cNvGrpSpPr/>
          <p:nvPr/>
        </p:nvGrpSpPr>
        <p:grpSpPr>
          <a:xfrm>
            <a:off x="1084072" y="3883659"/>
            <a:ext cx="1616075" cy="499109"/>
            <a:chOff x="1084072" y="3883659"/>
            <a:chExt cx="1616075" cy="499109"/>
          </a:xfrm>
        </p:grpSpPr>
        <p:sp>
          <p:nvSpPr>
            <p:cNvPr id="111" name="object 111" descr=""/>
            <p:cNvSpPr/>
            <p:nvPr/>
          </p:nvSpPr>
          <p:spPr>
            <a:xfrm>
              <a:off x="1088136" y="3886199"/>
              <a:ext cx="1609725" cy="494030"/>
            </a:xfrm>
            <a:custGeom>
              <a:avLst/>
              <a:gdLst/>
              <a:ahLst/>
              <a:cxnLst/>
              <a:rect l="l" t="t" r="r" b="b"/>
              <a:pathLst>
                <a:path w="1609725" h="494029">
                  <a:moveTo>
                    <a:pt x="0" y="0"/>
                  </a:moveTo>
                  <a:lnTo>
                    <a:pt x="1609344" y="0"/>
                  </a:lnTo>
                  <a:lnTo>
                    <a:pt x="1609344" y="493775"/>
                  </a:lnTo>
                  <a:lnTo>
                    <a:pt x="0" y="493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086612" y="3886199"/>
              <a:ext cx="1610995" cy="494030"/>
            </a:xfrm>
            <a:custGeom>
              <a:avLst/>
              <a:gdLst/>
              <a:ahLst/>
              <a:cxnLst/>
              <a:rect l="l" t="t" r="r" b="b"/>
              <a:pathLst>
                <a:path w="1610995" h="494029">
                  <a:moveTo>
                    <a:pt x="0" y="493776"/>
                  </a:moveTo>
                  <a:lnTo>
                    <a:pt x="1610868" y="493776"/>
                  </a:lnTo>
                  <a:lnTo>
                    <a:pt x="1610868" y="0"/>
                  </a:lnTo>
                </a:path>
                <a:path w="1610995" h="494029">
                  <a:moveTo>
                    <a:pt x="0" y="493776"/>
                  </a:moveTo>
                  <a:lnTo>
                    <a:pt x="1610868" y="493776"/>
                  </a:lnTo>
                  <a:lnTo>
                    <a:pt x="1610868" y="0"/>
                  </a:lnTo>
                </a:path>
                <a:path w="1610995" h="494029">
                  <a:moveTo>
                    <a:pt x="0" y="493776"/>
                  </a:moveTo>
                  <a:lnTo>
                    <a:pt x="1610868" y="493776"/>
                  </a:lnTo>
                  <a:lnTo>
                    <a:pt x="161086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7947" y="3886199"/>
              <a:ext cx="146303" cy="97535"/>
            </a:xfrm>
            <a:prstGeom prst="rect">
              <a:avLst/>
            </a:prstGeom>
          </p:spPr>
        </p:pic>
      </p:grpSp>
      <p:sp>
        <p:nvSpPr>
          <p:cNvPr id="114" name="object 114" descr=""/>
          <p:cNvSpPr txBox="1"/>
          <p:nvPr/>
        </p:nvSpPr>
        <p:spPr>
          <a:xfrm>
            <a:off x="1241551" y="3839569"/>
            <a:ext cx="1348740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Get</a:t>
            </a:r>
            <a:r>
              <a:rPr dirty="0" sz="850" spc="3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Authorization</a:t>
            </a:r>
            <a:r>
              <a:rPr dirty="0" sz="850" spc="38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Level()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2896108" y="3883659"/>
            <a:ext cx="1706245" cy="1070610"/>
            <a:chOff x="2896108" y="3883659"/>
            <a:chExt cx="1706245" cy="1070610"/>
          </a:xfrm>
        </p:grpSpPr>
        <p:sp>
          <p:nvSpPr>
            <p:cNvPr id="116" name="object 116" descr=""/>
            <p:cNvSpPr/>
            <p:nvPr/>
          </p:nvSpPr>
          <p:spPr>
            <a:xfrm>
              <a:off x="2900172" y="3886199"/>
              <a:ext cx="1699260" cy="1065530"/>
            </a:xfrm>
            <a:custGeom>
              <a:avLst/>
              <a:gdLst/>
              <a:ahLst/>
              <a:cxnLst/>
              <a:rect l="l" t="t" r="r" b="b"/>
              <a:pathLst>
                <a:path w="1699260" h="1065529">
                  <a:moveTo>
                    <a:pt x="0" y="0"/>
                  </a:moveTo>
                  <a:lnTo>
                    <a:pt x="1699259" y="0"/>
                  </a:lnTo>
                  <a:lnTo>
                    <a:pt x="1699259" y="1065276"/>
                  </a:lnTo>
                  <a:lnTo>
                    <a:pt x="0" y="1065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898648" y="3886199"/>
              <a:ext cx="1701164" cy="1065530"/>
            </a:xfrm>
            <a:custGeom>
              <a:avLst/>
              <a:gdLst/>
              <a:ahLst/>
              <a:cxnLst/>
              <a:rect l="l" t="t" r="r" b="b"/>
              <a:pathLst>
                <a:path w="1701164" h="1065529">
                  <a:moveTo>
                    <a:pt x="0" y="1065276"/>
                  </a:moveTo>
                  <a:lnTo>
                    <a:pt x="1700783" y="1065276"/>
                  </a:lnTo>
                  <a:lnTo>
                    <a:pt x="1700783" y="0"/>
                  </a:lnTo>
                </a:path>
                <a:path w="1701164" h="1065529">
                  <a:moveTo>
                    <a:pt x="0" y="1065276"/>
                  </a:moveTo>
                  <a:lnTo>
                    <a:pt x="1700783" y="1065276"/>
                  </a:lnTo>
                  <a:lnTo>
                    <a:pt x="1700783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2898648" y="4050791"/>
              <a:ext cx="1701164" cy="901065"/>
            </a:xfrm>
            <a:custGeom>
              <a:avLst/>
              <a:gdLst/>
              <a:ahLst/>
              <a:cxnLst/>
              <a:rect l="l" t="t" r="r" b="b"/>
              <a:pathLst>
                <a:path w="1701164" h="901064">
                  <a:moveTo>
                    <a:pt x="1700783" y="0"/>
                  </a:moveTo>
                  <a:lnTo>
                    <a:pt x="0" y="0"/>
                  </a:lnTo>
                  <a:lnTo>
                    <a:pt x="0" y="900684"/>
                  </a:lnTo>
                  <a:lnTo>
                    <a:pt x="1700783" y="900684"/>
                  </a:lnTo>
                  <a:lnTo>
                    <a:pt x="1700783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1508" y="3886199"/>
              <a:ext cx="144780" cy="86867"/>
            </a:xfrm>
            <a:prstGeom prst="rect">
              <a:avLst/>
            </a:prstGeom>
          </p:spPr>
        </p:pic>
      </p:grpSp>
      <p:sp>
        <p:nvSpPr>
          <p:cNvPr id="120" name="object 120" descr=""/>
          <p:cNvSpPr txBox="1"/>
          <p:nvPr/>
        </p:nvSpPr>
        <p:spPr>
          <a:xfrm>
            <a:off x="3053588" y="3531290"/>
            <a:ext cx="826135" cy="455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06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Book</a:t>
            </a:r>
            <a:r>
              <a:rPr dirty="0" sz="850" spc="10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Borrowed </a:t>
            </a:r>
            <a:r>
              <a:rPr dirty="0" sz="850">
                <a:latin typeface="Arial"/>
                <a:cs typeface="Arial"/>
              </a:rPr>
              <a:t>Borrower</a:t>
            </a:r>
            <a:r>
              <a:rPr dirty="0" sz="850" spc="170">
                <a:latin typeface="Arial"/>
                <a:cs typeface="Arial"/>
              </a:rPr>
              <a:t> </a:t>
            </a:r>
            <a:r>
              <a:rPr dirty="0" sz="850" spc="-20">
                <a:latin typeface="Arial"/>
                <a:cs typeface="Arial"/>
              </a:rPr>
              <a:t>Name </a:t>
            </a:r>
            <a:r>
              <a:rPr dirty="0" sz="850">
                <a:latin typeface="Arial"/>
                <a:cs typeface="Arial"/>
              </a:rPr>
              <a:t>Borrower</a:t>
            </a:r>
            <a:r>
              <a:rPr dirty="0" sz="850" spc="170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ID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2921507" y="4137660"/>
            <a:ext cx="144780" cy="704215"/>
            <a:chOff x="2921507" y="4137660"/>
            <a:chExt cx="144780" cy="704215"/>
          </a:xfrm>
        </p:grpSpPr>
        <p:pic>
          <p:nvPicPr>
            <p:cNvPr id="122" name="object 1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1507" y="4137660"/>
              <a:ext cx="144780" cy="132587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1507" y="4280916"/>
              <a:ext cx="144780" cy="131063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07" y="4424172"/>
              <a:ext cx="144780" cy="131063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07" y="4565904"/>
              <a:ext cx="144780" cy="132587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07" y="4709160"/>
              <a:ext cx="144780" cy="132587"/>
            </a:xfrm>
            <a:prstGeom prst="rect">
              <a:avLst/>
            </a:prstGeom>
          </p:spPr>
        </p:pic>
      </p:grpSp>
      <p:sp>
        <p:nvSpPr>
          <p:cNvPr id="127" name="object 127" descr=""/>
          <p:cNvSpPr txBox="1"/>
          <p:nvPr/>
        </p:nvSpPr>
        <p:spPr>
          <a:xfrm>
            <a:off x="3053588" y="4102790"/>
            <a:ext cx="1147445" cy="740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06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Get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Books</a:t>
            </a:r>
            <a:r>
              <a:rPr dirty="0" sz="850" spc="2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Borrowed() </a:t>
            </a:r>
            <a:r>
              <a:rPr dirty="0" sz="850">
                <a:latin typeface="Arial"/>
                <a:cs typeface="Arial"/>
              </a:rPr>
              <a:t>Set</a:t>
            </a:r>
            <a:r>
              <a:rPr dirty="0" sz="850" spc="16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Books</a:t>
            </a:r>
            <a:r>
              <a:rPr dirty="0" sz="850" spc="2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Borrowed() </a:t>
            </a:r>
            <a:r>
              <a:rPr dirty="0" sz="850">
                <a:latin typeface="Arial"/>
                <a:cs typeface="Arial"/>
              </a:rPr>
              <a:t>Borrow</a:t>
            </a:r>
            <a:r>
              <a:rPr dirty="0" sz="850" spc="14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Book()</a:t>
            </a:r>
            <a:endParaRPr sz="850">
              <a:latin typeface="Arial"/>
              <a:cs typeface="Arial"/>
            </a:endParaRPr>
          </a:p>
          <a:p>
            <a:pPr algn="just" marL="12700" marR="417830">
              <a:lnSpc>
                <a:spcPts val="1130"/>
              </a:lnSpc>
              <a:spcBef>
                <a:spcPts val="40"/>
              </a:spcBef>
            </a:pPr>
            <a:r>
              <a:rPr dirty="0" sz="850">
                <a:latin typeface="Arial"/>
                <a:cs typeface="Arial"/>
              </a:rPr>
              <a:t>Return</a:t>
            </a:r>
            <a:r>
              <a:rPr dirty="0" sz="850" spc="20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Book() </a:t>
            </a:r>
            <a:r>
              <a:rPr dirty="0" sz="850">
                <a:latin typeface="Arial"/>
                <a:cs typeface="Arial"/>
              </a:rPr>
              <a:t>Recall</a:t>
            </a:r>
            <a:r>
              <a:rPr dirty="0" sz="850" spc="29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Book()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3063811" y="3883818"/>
            <a:ext cx="5555615" cy="1707514"/>
            <a:chOff x="3063811" y="3883818"/>
            <a:chExt cx="5555615" cy="1707514"/>
          </a:xfrm>
        </p:grpSpPr>
        <p:sp>
          <p:nvSpPr>
            <p:cNvPr id="129" name="object 129" descr=""/>
            <p:cNvSpPr/>
            <p:nvPr/>
          </p:nvSpPr>
          <p:spPr>
            <a:xfrm>
              <a:off x="3066192" y="4951190"/>
              <a:ext cx="291465" cy="637540"/>
            </a:xfrm>
            <a:custGeom>
              <a:avLst/>
              <a:gdLst/>
              <a:ahLst/>
              <a:cxnLst/>
              <a:rect l="l" t="t" r="r" b="b"/>
              <a:pathLst>
                <a:path w="291464" h="637539">
                  <a:moveTo>
                    <a:pt x="0" y="637508"/>
                  </a:moveTo>
                  <a:lnTo>
                    <a:pt x="29098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1737" y="4948809"/>
              <a:ext cx="127825" cy="180594"/>
            </a:xfrm>
            <a:prstGeom prst="rect">
              <a:avLst/>
            </a:prstGeom>
          </p:spPr>
        </p:pic>
        <p:sp>
          <p:nvSpPr>
            <p:cNvPr id="131" name="object 131" descr=""/>
            <p:cNvSpPr/>
            <p:nvPr/>
          </p:nvSpPr>
          <p:spPr>
            <a:xfrm>
              <a:off x="4129277" y="4951190"/>
              <a:ext cx="302260" cy="626745"/>
            </a:xfrm>
            <a:custGeom>
              <a:avLst/>
              <a:gdLst/>
              <a:ahLst/>
              <a:cxnLst/>
              <a:rect l="l" t="t" r="r" b="b"/>
              <a:pathLst>
                <a:path w="302260" h="626745">
                  <a:moveTo>
                    <a:pt x="302133" y="626554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26896" y="4948809"/>
              <a:ext cx="139065" cy="180594"/>
            </a:xfrm>
            <a:prstGeom prst="rect">
              <a:avLst/>
            </a:prstGeom>
          </p:spPr>
        </p:pic>
        <p:sp>
          <p:nvSpPr>
            <p:cNvPr id="133" name="object 133" descr=""/>
            <p:cNvSpPr/>
            <p:nvPr/>
          </p:nvSpPr>
          <p:spPr>
            <a:xfrm>
              <a:off x="6691788" y="3886200"/>
              <a:ext cx="142240" cy="252095"/>
            </a:xfrm>
            <a:custGeom>
              <a:avLst/>
              <a:gdLst/>
              <a:ahLst/>
              <a:cxnLst/>
              <a:rect l="l" t="t" r="r" b="b"/>
              <a:pathLst>
                <a:path w="142240" h="252095">
                  <a:moveTo>
                    <a:pt x="0" y="251555"/>
                  </a:moveTo>
                  <a:lnTo>
                    <a:pt x="141662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7685078" y="3886200"/>
              <a:ext cx="3175" cy="240665"/>
            </a:xfrm>
            <a:custGeom>
              <a:avLst/>
              <a:gdLst/>
              <a:ahLst/>
              <a:cxnLst/>
              <a:rect l="l" t="t" r="r" b="b"/>
              <a:pathLst>
                <a:path w="3175" h="240664">
                  <a:moveTo>
                    <a:pt x="2644" y="240506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8477556" y="3886200"/>
              <a:ext cx="139065" cy="252095"/>
            </a:xfrm>
            <a:custGeom>
              <a:avLst/>
              <a:gdLst/>
              <a:ahLst/>
              <a:cxnLst/>
              <a:rect l="l" t="t" r="r" b="b"/>
              <a:pathLst>
                <a:path w="139065" h="252095">
                  <a:moveTo>
                    <a:pt x="138949" y="251555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 descr=""/>
          <p:cNvSpPr txBox="1"/>
          <p:nvPr/>
        </p:nvSpPr>
        <p:spPr>
          <a:xfrm>
            <a:off x="4117340" y="6530062"/>
            <a:ext cx="287528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latin typeface="Arial"/>
                <a:cs typeface="Arial"/>
              </a:rPr>
              <a:t>Library</a:t>
            </a:r>
            <a:r>
              <a:rPr dirty="0" sz="1450" spc="2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System</a:t>
            </a:r>
            <a:r>
              <a:rPr dirty="0" sz="1450" spc="-1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Structural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450" spc="-20" b="1">
                <a:latin typeface="Arial"/>
                <a:cs typeface="Arial"/>
              </a:rPr>
              <a:t>Model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7" name="object 1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138" name="object 1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Behavioral</a:t>
            </a:r>
            <a:r>
              <a:rPr dirty="0" spc="-40"/>
              <a:t> </a:t>
            </a:r>
            <a:r>
              <a:rPr dirty="0" spc="-10"/>
              <a:t>Modeling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8330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Develop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258311" y="1711451"/>
            <a:ext cx="439420" cy="264160"/>
          </a:xfrm>
          <a:custGeom>
            <a:avLst/>
            <a:gdLst/>
            <a:ahLst/>
            <a:cxnLst/>
            <a:rect l="l" t="t" r="r" b="b"/>
            <a:pathLst>
              <a:path w="439420" h="264160">
                <a:moveTo>
                  <a:pt x="0" y="263651"/>
                </a:moveTo>
                <a:lnTo>
                  <a:pt x="438912" y="263651"/>
                </a:lnTo>
                <a:lnTo>
                  <a:pt x="438912" y="28956"/>
                </a:lnTo>
                <a:lnTo>
                  <a:pt x="182880" y="28956"/>
                </a:lnTo>
                <a:lnTo>
                  <a:pt x="180165" y="18002"/>
                </a:lnTo>
                <a:lnTo>
                  <a:pt x="172593" y="8763"/>
                </a:lnTo>
                <a:lnTo>
                  <a:pt x="161020" y="2381"/>
                </a:lnTo>
                <a:lnTo>
                  <a:pt x="146304" y="0"/>
                </a:lnTo>
                <a:lnTo>
                  <a:pt x="36576" y="0"/>
                </a:lnTo>
                <a:lnTo>
                  <a:pt x="22502" y="2381"/>
                </a:lnTo>
                <a:lnTo>
                  <a:pt x="10858" y="8763"/>
                </a:lnTo>
                <a:lnTo>
                  <a:pt x="2928" y="18002"/>
                </a:lnTo>
                <a:lnTo>
                  <a:pt x="0" y="28956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92801" y="1983693"/>
            <a:ext cx="368935" cy="21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1699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Use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Case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Package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88435" y="2249424"/>
            <a:ext cx="417830" cy="722630"/>
          </a:xfrm>
          <a:custGeom>
            <a:avLst/>
            <a:gdLst/>
            <a:ahLst/>
            <a:cxnLst/>
            <a:rect l="l" t="t" r="r" b="b"/>
            <a:pathLst>
              <a:path w="417829" h="722630">
                <a:moveTo>
                  <a:pt x="0" y="0"/>
                </a:moveTo>
                <a:lnTo>
                  <a:pt x="0" y="722375"/>
                </a:lnTo>
              </a:path>
              <a:path w="417829" h="722630">
                <a:moveTo>
                  <a:pt x="12191" y="185927"/>
                </a:moveTo>
                <a:lnTo>
                  <a:pt x="417575" y="185927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615939" y="3849623"/>
            <a:ext cx="196850" cy="36830"/>
          </a:xfrm>
          <a:custGeom>
            <a:avLst/>
            <a:gdLst/>
            <a:ahLst/>
            <a:cxnLst/>
            <a:rect l="l" t="t" r="r" b="b"/>
            <a:pathLst>
              <a:path w="196850" h="36829">
                <a:moveTo>
                  <a:pt x="196596" y="36575"/>
                </a:moveTo>
                <a:lnTo>
                  <a:pt x="196596" y="0"/>
                </a:lnTo>
                <a:lnTo>
                  <a:pt x="0" y="0"/>
                </a:lnTo>
                <a:lnTo>
                  <a:pt x="0" y="365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691804" y="3077934"/>
            <a:ext cx="367665" cy="2133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6830" marR="5080" indent="-24765">
              <a:lnSpc>
                <a:spcPct val="103299"/>
              </a:lnSpc>
              <a:spcBef>
                <a:spcPts val="85"/>
              </a:spcBef>
            </a:pPr>
            <a:r>
              <a:rPr dirty="0" sz="600">
                <a:latin typeface="Arial"/>
                <a:cs typeface="Arial"/>
              </a:rPr>
              <a:t>Use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Case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81372" y="2752344"/>
            <a:ext cx="210820" cy="309880"/>
            <a:chOff x="4881372" y="2752344"/>
            <a:chExt cx="210820" cy="30988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1372" y="2752344"/>
              <a:ext cx="199643" cy="13411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0" y="2927603"/>
              <a:ext cx="199643" cy="134112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3826" y="2778252"/>
            <a:ext cx="120395" cy="204977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4946903" y="3465576"/>
            <a:ext cx="460375" cy="242570"/>
          </a:xfrm>
          <a:custGeom>
            <a:avLst/>
            <a:gdLst/>
            <a:ahLst/>
            <a:cxnLst/>
            <a:rect l="l" t="t" r="r" b="b"/>
            <a:pathLst>
              <a:path w="460375" h="242570">
                <a:moveTo>
                  <a:pt x="0" y="120396"/>
                </a:moveTo>
                <a:lnTo>
                  <a:pt x="31552" y="59379"/>
                </a:lnTo>
                <a:lnTo>
                  <a:pt x="67627" y="35052"/>
                </a:lnTo>
                <a:lnTo>
                  <a:pt x="114243" y="16312"/>
                </a:lnTo>
                <a:lnTo>
                  <a:pt x="169156" y="4261"/>
                </a:lnTo>
                <a:lnTo>
                  <a:pt x="230124" y="0"/>
                </a:lnTo>
                <a:lnTo>
                  <a:pt x="291091" y="4261"/>
                </a:lnTo>
                <a:lnTo>
                  <a:pt x="346004" y="16312"/>
                </a:lnTo>
                <a:lnTo>
                  <a:pt x="392620" y="35052"/>
                </a:lnTo>
                <a:lnTo>
                  <a:pt x="428695" y="59379"/>
                </a:lnTo>
                <a:lnTo>
                  <a:pt x="460248" y="120396"/>
                </a:lnTo>
                <a:lnTo>
                  <a:pt x="451985" y="152710"/>
                </a:lnTo>
                <a:lnTo>
                  <a:pt x="428695" y="181807"/>
                </a:lnTo>
                <a:lnTo>
                  <a:pt x="392620" y="206502"/>
                </a:lnTo>
                <a:lnTo>
                  <a:pt x="346004" y="225608"/>
                </a:lnTo>
                <a:lnTo>
                  <a:pt x="291091" y="237941"/>
                </a:lnTo>
                <a:lnTo>
                  <a:pt x="230124" y="242316"/>
                </a:lnTo>
                <a:lnTo>
                  <a:pt x="169156" y="237941"/>
                </a:lnTo>
                <a:lnTo>
                  <a:pt x="114243" y="225608"/>
                </a:lnTo>
                <a:lnTo>
                  <a:pt x="67627" y="206502"/>
                </a:lnTo>
                <a:lnTo>
                  <a:pt x="31552" y="181807"/>
                </a:lnTo>
                <a:lnTo>
                  <a:pt x="8262" y="152710"/>
                </a:lnTo>
                <a:lnTo>
                  <a:pt x="0" y="120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011847" y="3749993"/>
            <a:ext cx="367665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Use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Case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7200" y="2764535"/>
            <a:ext cx="9144000" cy="4551045"/>
            <a:chOff x="457200" y="2764535"/>
            <a:chExt cx="9144000" cy="4551045"/>
          </a:xfrm>
        </p:grpSpPr>
        <p:sp>
          <p:nvSpPr>
            <p:cNvPr id="15" name="object 15" descr=""/>
            <p:cNvSpPr/>
            <p:nvPr/>
          </p:nvSpPr>
          <p:spPr>
            <a:xfrm>
              <a:off x="5593080" y="3299459"/>
              <a:ext cx="1490980" cy="584200"/>
            </a:xfrm>
            <a:custGeom>
              <a:avLst/>
              <a:gdLst/>
              <a:ahLst/>
              <a:cxnLst/>
              <a:rect l="l" t="t" r="r" b="b"/>
              <a:pathLst>
                <a:path w="1490979" h="584200">
                  <a:moveTo>
                    <a:pt x="18287" y="6096"/>
                  </a:moveTo>
                  <a:lnTo>
                    <a:pt x="16763" y="6096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1523" y="0"/>
                  </a:lnTo>
                  <a:lnTo>
                    <a:pt x="16763" y="4572"/>
                  </a:lnTo>
                  <a:lnTo>
                    <a:pt x="18287" y="4572"/>
                  </a:lnTo>
                  <a:lnTo>
                    <a:pt x="18287" y="6096"/>
                  </a:lnTo>
                  <a:close/>
                </a:path>
                <a:path w="1490979" h="584200">
                  <a:moveTo>
                    <a:pt x="45719" y="12191"/>
                  </a:moveTo>
                  <a:lnTo>
                    <a:pt x="44195" y="12191"/>
                  </a:lnTo>
                  <a:lnTo>
                    <a:pt x="27431" y="9143"/>
                  </a:lnTo>
                  <a:lnTo>
                    <a:pt x="25907" y="7620"/>
                  </a:lnTo>
                  <a:lnTo>
                    <a:pt x="27431" y="7620"/>
                  </a:lnTo>
                  <a:lnTo>
                    <a:pt x="44195" y="10667"/>
                  </a:lnTo>
                  <a:lnTo>
                    <a:pt x="45719" y="10667"/>
                  </a:lnTo>
                  <a:lnTo>
                    <a:pt x="45719" y="12191"/>
                  </a:lnTo>
                  <a:close/>
                </a:path>
                <a:path w="1490979" h="584200">
                  <a:moveTo>
                    <a:pt x="73151" y="18288"/>
                  </a:moveTo>
                  <a:lnTo>
                    <a:pt x="71627" y="18288"/>
                  </a:lnTo>
                  <a:lnTo>
                    <a:pt x="54863" y="15240"/>
                  </a:lnTo>
                  <a:lnTo>
                    <a:pt x="53339" y="15240"/>
                  </a:lnTo>
                  <a:lnTo>
                    <a:pt x="54863" y="13716"/>
                  </a:lnTo>
                  <a:lnTo>
                    <a:pt x="71627" y="16764"/>
                  </a:lnTo>
                  <a:lnTo>
                    <a:pt x="73151" y="16764"/>
                  </a:lnTo>
                  <a:lnTo>
                    <a:pt x="73151" y="18288"/>
                  </a:lnTo>
                  <a:close/>
                </a:path>
                <a:path w="1490979" h="584200">
                  <a:moveTo>
                    <a:pt x="99059" y="25908"/>
                  </a:moveTo>
                  <a:lnTo>
                    <a:pt x="82295" y="21336"/>
                  </a:lnTo>
                  <a:lnTo>
                    <a:pt x="80771" y="21336"/>
                  </a:lnTo>
                  <a:lnTo>
                    <a:pt x="80771" y="19812"/>
                  </a:lnTo>
                  <a:lnTo>
                    <a:pt x="82295" y="19812"/>
                  </a:lnTo>
                  <a:lnTo>
                    <a:pt x="99059" y="22859"/>
                  </a:lnTo>
                  <a:lnTo>
                    <a:pt x="100583" y="24383"/>
                  </a:lnTo>
                  <a:lnTo>
                    <a:pt x="99059" y="24383"/>
                  </a:lnTo>
                  <a:lnTo>
                    <a:pt x="99059" y="25908"/>
                  </a:lnTo>
                  <a:close/>
                </a:path>
                <a:path w="1490979" h="584200">
                  <a:moveTo>
                    <a:pt x="126491" y="32004"/>
                  </a:moveTo>
                  <a:lnTo>
                    <a:pt x="124967" y="32004"/>
                  </a:lnTo>
                  <a:lnTo>
                    <a:pt x="109727" y="27432"/>
                  </a:lnTo>
                  <a:lnTo>
                    <a:pt x="108203" y="27432"/>
                  </a:lnTo>
                  <a:lnTo>
                    <a:pt x="108203" y="25908"/>
                  </a:lnTo>
                  <a:lnTo>
                    <a:pt x="109727" y="25908"/>
                  </a:lnTo>
                  <a:lnTo>
                    <a:pt x="126491" y="28956"/>
                  </a:lnTo>
                  <a:lnTo>
                    <a:pt x="128015" y="30480"/>
                  </a:lnTo>
                  <a:lnTo>
                    <a:pt x="126491" y="30480"/>
                  </a:lnTo>
                  <a:lnTo>
                    <a:pt x="126491" y="32004"/>
                  </a:lnTo>
                  <a:close/>
                </a:path>
                <a:path w="1490979" h="584200">
                  <a:moveTo>
                    <a:pt x="153923" y="38100"/>
                  </a:moveTo>
                  <a:lnTo>
                    <a:pt x="152399" y="38100"/>
                  </a:lnTo>
                  <a:lnTo>
                    <a:pt x="137159" y="33528"/>
                  </a:lnTo>
                  <a:lnTo>
                    <a:pt x="135635" y="33528"/>
                  </a:lnTo>
                  <a:lnTo>
                    <a:pt x="135635" y="32004"/>
                  </a:lnTo>
                  <a:lnTo>
                    <a:pt x="137159" y="32004"/>
                  </a:lnTo>
                  <a:lnTo>
                    <a:pt x="153923" y="35051"/>
                  </a:lnTo>
                  <a:lnTo>
                    <a:pt x="153923" y="38100"/>
                  </a:lnTo>
                  <a:close/>
                </a:path>
                <a:path w="1490979" h="584200">
                  <a:moveTo>
                    <a:pt x="181355" y="44196"/>
                  </a:moveTo>
                  <a:lnTo>
                    <a:pt x="179831" y="44196"/>
                  </a:lnTo>
                  <a:lnTo>
                    <a:pt x="164591" y="39624"/>
                  </a:lnTo>
                  <a:lnTo>
                    <a:pt x="163067" y="39624"/>
                  </a:lnTo>
                  <a:lnTo>
                    <a:pt x="163067" y="38100"/>
                  </a:lnTo>
                  <a:lnTo>
                    <a:pt x="164591" y="38100"/>
                  </a:lnTo>
                  <a:lnTo>
                    <a:pt x="181355" y="41148"/>
                  </a:lnTo>
                  <a:lnTo>
                    <a:pt x="181355" y="44196"/>
                  </a:lnTo>
                  <a:close/>
                </a:path>
                <a:path w="1490979" h="584200">
                  <a:moveTo>
                    <a:pt x="208787" y="50291"/>
                  </a:moveTo>
                  <a:lnTo>
                    <a:pt x="207263" y="50291"/>
                  </a:lnTo>
                  <a:lnTo>
                    <a:pt x="192023" y="45720"/>
                  </a:lnTo>
                  <a:lnTo>
                    <a:pt x="190499" y="45720"/>
                  </a:lnTo>
                  <a:lnTo>
                    <a:pt x="190499" y="44196"/>
                  </a:lnTo>
                  <a:lnTo>
                    <a:pt x="192023" y="44196"/>
                  </a:lnTo>
                  <a:lnTo>
                    <a:pt x="208787" y="47243"/>
                  </a:lnTo>
                  <a:lnTo>
                    <a:pt x="208787" y="50291"/>
                  </a:lnTo>
                  <a:close/>
                </a:path>
                <a:path w="1490979" h="584200">
                  <a:moveTo>
                    <a:pt x="236219" y="56388"/>
                  </a:moveTo>
                  <a:lnTo>
                    <a:pt x="234695" y="56388"/>
                  </a:lnTo>
                  <a:lnTo>
                    <a:pt x="219455" y="53340"/>
                  </a:lnTo>
                  <a:lnTo>
                    <a:pt x="217931" y="51816"/>
                  </a:lnTo>
                  <a:lnTo>
                    <a:pt x="217931" y="50291"/>
                  </a:lnTo>
                  <a:lnTo>
                    <a:pt x="219455" y="50291"/>
                  </a:lnTo>
                  <a:lnTo>
                    <a:pt x="236219" y="53340"/>
                  </a:lnTo>
                  <a:lnTo>
                    <a:pt x="236219" y="56388"/>
                  </a:lnTo>
                  <a:close/>
                </a:path>
                <a:path w="1490979" h="584200">
                  <a:moveTo>
                    <a:pt x="263651" y="62483"/>
                  </a:moveTo>
                  <a:lnTo>
                    <a:pt x="262127" y="62483"/>
                  </a:lnTo>
                  <a:lnTo>
                    <a:pt x="246887" y="59436"/>
                  </a:lnTo>
                  <a:lnTo>
                    <a:pt x="245363" y="59436"/>
                  </a:lnTo>
                  <a:lnTo>
                    <a:pt x="245363" y="56388"/>
                  </a:lnTo>
                  <a:lnTo>
                    <a:pt x="246887" y="56388"/>
                  </a:lnTo>
                  <a:lnTo>
                    <a:pt x="263651" y="60959"/>
                  </a:lnTo>
                  <a:lnTo>
                    <a:pt x="263651" y="62483"/>
                  </a:lnTo>
                  <a:close/>
                </a:path>
                <a:path w="1490979" h="584200">
                  <a:moveTo>
                    <a:pt x="289559" y="70104"/>
                  </a:moveTo>
                  <a:lnTo>
                    <a:pt x="274319" y="65532"/>
                  </a:lnTo>
                  <a:lnTo>
                    <a:pt x="272795" y="65532"/>
                  </a:lnTo>
                  <a:lnTo>
                    <a:pt x="272795" y="64008"/>
                  </a:lnTo>
                  <a:lnTo>
                    <a:pt x="274319" y="62483"/>
                  </a:lnTo>
                  <a:lnTo>
                    <a:pt x="289559" y="67056"/>
                  </a:lnTo>
                  <a:lnTo>
                    <a:pt x="291083" y="67056"/>
                  </a:lnTo>
                  <a:lnTo>
                    <a:pt x="291083" y="68580"/>
                  </a:lnTo>
                  <a:lnTo>
                    <a:pt x="289559" y="70104"/>
                  </a:lnTo>
                  <a:close/>
                </a:path>
                <a:path w="1490979" h="584200">
                  <a:moveTo>
                    <a:pt x="318515" y="76200"/>
                  </a:moveTo>
                  <a:lnTo>
                    <a:pt x="316991" y="76200"/>
                  </a:lnTo>
                  <a:lnTo>
                    <a:pt x="301751" y="73151"/>
                  </a:lnTo>
                  <a:lnTo>
                    <a:pt x="300227" y="71628"/>
                  </a:lnTo>
                  <a:lnTo>
                    <a:pt x="300227" y="70104"/>
                  </a:lnTo>
                  <a:lnTo>
                    <a:pt x="301751" y="70104"/>
                  </a:lnTo>
                  <a:lnTo>
                    <a:pt x="316991" y="74675"/>
                  </a:lnTo>
                  <a:lnTo>
                    <a:pt x="318515" y="74675"/>
                  </a:lnTo>
                  <a:lnTo>
                    <a:pt x="318515" y="76200"/>
                  </a:lnTo>
                  <a:close/>
                </a:path>
                <a:path w="1490979" h="584200">
                  <a:moveTo>
                    <a:pt x="345947" y="83820"/>
                  </a:moveTo>
                  <a:lnTo>
                    <a:pt x="344423" y="83820"/>
                  </a:lnTo>
                  <a:lnTo>
                    <a:pt x="327659" y="79248"/>
                  </a:lnTo>
                  <a:lnTo>
                    <a:pt x="327659" y="77724"/>
                  </a:lnTo>
                  <a:lnTo>
                    <a:pt x="329183" y="77724"/>
                  </a:lnTo>
                  <a:lnTo>
                    <a:pt x="344423" y="80772"/>
                  </a:lnTo>
                  <a:lnTo>
                    <a:pt x="345947" y="80772"/>
                  </a:lnTo>
                  <a:lnTo>
                    <a:pt x="345947" y="83820"/>
                  </a:lnTo>
                  <a:close/>
                </a:path>
                <a:path w="1490979" h="584200">
                  <a:moveTo>
                    <a:pt x="371855" y="89916"/>
                  </a:moveTo>
                  <a:lnTo>
                    <a:pt x="355091" y="86867"/>
                  </a:lnTo>
                  <a:lnTo>
                    <a:pt x="355091" y="83820"/>
                  </a:lnTo>
                  <a:lnTo>
                    <a:pt x="356615" y="83820"/>
                  </a:lnTo>
                  <a:lnTo>
                    <a:pt x="371855" y="88391"/>
                  </a:lnTo>
                  <a:lnTo>
                    <a:pt x="373379" y="88391"/>
                  </a:lnTo>
                  <a:lnTo>
                    <a:pt x="371855" y="89916"/>
                  </a:lnTo>
                  <a:close/>
                </a:path>
                <a:path w="1490979" h="584200">
                  <a:moveTo>
                    <a:pt x="399287" y="97536"/>
                  </a:moveTo>
                  <a:lnTo>
                    <a:pt x="397763" y="97536"/>
                  </a:lnTo>
                  <a:lnTo>
                    <a:pt x="382523" y="92964"/>
                  </a:lnTo>
                  <a:lnTo>
                    <a:pt x="380999" y="92964"/>
                  </a:lnTo>
                  <a:lnTo>
                    <a:pt x="380999" y="91440"/>
                  </a:lnTo>
                  <a:lnTo>
                    <a:pt x="382523" y="91440"/>
                  </a:lnTo>
                  <a:lnTo>
                    <a:pt x="399287" y="96012"/>
                  </a:lnTo>
                  <a:lnTo>
                    <a:pt x="399287" y="97536"/>
                  </a:lnTo>
                  <a:close/>
                </a:path>
                <a:path w="1490979" h="584200">
                  <a:moveTo>
                    <a:pt x="426719" y="105156"/>
                  </a:moveTo>
                  <a:lnTo>
                    <a:pt x="425195" y="105156"/>
                  </a:lnTo>
                  <a:lnTo>
                    <a:pt x="409955" y="100583"/>
                  </a:lnTo>
                  <a:lnTo>
                    <a:pt x="408431" y="100583"/>
                  </a:lnTo>
                  <a:lnTo>
                    <a:pt x="408431" y="99059"/>
                  </a:lnTo>
                  <a:lnTo>
                    <a:pt x="409955" y="97536"/>
                  </a:lnTo>
                  <a:lnTo>
                    <a:pt x="426719" y="102108"/>
                  </a:lnTo>
                  <a:lnTo>
                    <a:pt x="426719" y="105156"/>
                  </a:lnTo>
                  <a:close/>
                </a:path>
                <a:path w="1490979" h="584200">
                  <a:moveTo>
                    <a:pt x="454151" y="111251"/>
                  </a:moveTo>
                  <a:lnTo>
                    <a:pt x="452627" y="111251"/>
                  </a:lnTo>
                  <a:lnTo>
                    <a:pt x="437387" y="108204"/>
                  </a:lnTo>
                  <a:lnTo>
                    <a:pt x="435863" y="106680"/>
                  </a:lnTo>
                  <a:lnTo>
                    <a:pt x="435863" y="105156"/>
                  </a:lnTo>
                  <a:lnTo>
                    <a:pt x="437387" y="105156"/>
                  </a:lnTo>
                  <a:lnTo>
                    <a:pt x="452627" y="109728"/>
                  </a:lnTo>
                  <a:lnTo>
                    <a:pt x="454151" y="109728"/>
                  </a:lnTo>
                  <a:lnTo>
                    <a:pt x="454151" y="111251"/>
                  </a:lnTo>
                  <a:close/>
                </a:path>
                <a:path w="1490979" h="584200">
                  <a:moveTo>
                    <a:pt x="481583" y="118872"/>
                  </a:moveTo>
                  <a:lnTo>
                    <a:pt x="480059" y="118872"/>
                  </a:lnTo>
                  <a:lnTo>
                    <a:pt x="463295" y="114300"/>
                  </a:lnTo>
                  <a:lnTo>
                    <a:pt x="463295" y="112775"/>
                  </a:lnTo>
                  <a:lnTo>
                    <a:pt x="464819" y="112775"/>
                  </a:lnTo>
                  <a:lnTo>
                    <a:pt x="480059" y="115824"/>
                  </a:lnTo>
                  <a:lnTo>
                    <a:pt x="481583" y="117348"/>
                  </a:lnTo>
                  <a:lnTo>
                    <a:pt x="481583" y="118872"/>
                  </a:lnTo>
                  <a:close/>
                </a:path>
                <a:path w="1490979" h="584200">
                  <a:moveTo>
                    <a:pt x="507491" y="126491"/>
                  </a:moveTo>
                  <a:lnTo>
                    <a:pt x="505967" y="124967"/>
                  </a:lnTo>
                  <a:lnTo>
                    <a:pt x="490727" y="121920"/>
                  </a:lnTo>
                  <a:lnTo>
                    <a:pt x="490727" y="118872"/>
                  </a:lnTo>
                  <a:lnTo>
                    <a:pt x="492251" y="118872"/>
                  </a:lnTo>
                  <a:lnTo>
                    <a:pt x="507491" y="123443"/>
                  </a:lnTo>
                  <a:lnTo>
                    <a:pt x="509015" y="124967"/>
                  </a:lnTo>
                  <a:lnTo>
                    <a:pt x="507491" y="124967"/>
                  </a:lnTo>
                  <a:lnTo>
                    <a:pt x="507491" y="126491"/>
                  </a:lnTo>
                  <a:close/>
                </a:path>
                <a:path w="1490979" h="584200">
                  <a:moveTo>
                    <a:pt x="534923" y="134112"/>
                  </a:moveTo>
                  <a:lnTo>
                    <a:pt x="533399" y="134112"/>
                  </a:lnTo>
                  <a:lnTo>
                    <a:pt x="518159" y="129540"/>
                  </a:lnTo>
                  <a:lnTo>
                    <a:pt x="516635" y="128016"/>
                  </a:lnTo>
                  <a:lnTo>
                    <a:pt x="518159" y="126491"/>
                  </a:lnTo>
                  <a:lnTo>
                    <a:pt x="534923" y="131064"/>
                  </a:lnTo>
                  <a:lnTo>
                    <a:pt x="534923" y="134112"/>
                  </a:lnTo>
                  <a:close/>
                </a:path>
                <a:path w="1490979" h="584200">
                  <a:moveTo>
                    <a:pt x="562355" y="141732"/>
                  </a:moveTo>
                  <a:lnTo>
                    <a:pt x="560831" y="141732"/>
                  </a:lnTo>
                  <a:lnTo>
                    <a:pt x="545591" y="137159"/>
                  </a:lnTo>
                  <a:lnTo>
                    <a:pt x="544067" y="137159"/>
                  </a:lnTo>
                  <a:lnTo>
                    <a:pt x="544067" y="135636"/>
                  </a:lnTo>
                  <a:lnTo>
                    <a:pt x="545591" y="134112"/>
                  </a:lnTo>
                  <a:lnTo>
                    <a:pt x="560831" y="140208"/>
                  </a:lnTo>
                  <a:lnTo>
                    <a:pt x="562355" y="140208"/>
                  </a:lnTo>
                  <a:lnTo>
                    <a:pt x="562355" y="141732"/>
                  </a:lnTo>
                  <a:close/>
                </a:path>
                <a:path w="1490979" h="584200">
                  <a:moveTo>
                    <a:pt x="589787" y="149351"/>
                  </a:moveTo>
                  <a:lnTo>
                    <a:pt x="588263" y="149351"/>
                  </a:lnTo>
                  <a:lnTo>
                    <a:pt x="571499" y="144780"/>
                  </a:lnTo>
                  <a:lnTo>
                    <a:pt x="571499" y="143256"/>
                  </a:lnTo>
                  <a:lnTo>
                    <a:pt x="573023" y="143256"/>
                  </a:lnTo>
                  <a:lnTo>
                    <a:pt x="588263" y="147828"/>
                  </a:lnTo>
                  <a:lnTo>
                    <a:pt x="589787" y="147828"/>
                  </a:lnTo>
                  <a:lnTo>
                    <a:pt x="589787" y="149351"/>
                  </a:lnTo>
                  <a:close/>
                </a:path>
                <a:path w="1490979" h="584200">
                  <a:moveTo>
                    <a:pt x="615695" y="158496"/>
                  </a:moveTo>
                  <a:lnTo>
                    <a:pt x="614171" y="156972"/>
                  </a:lnTo>
                  <a:lnTo>
                    <a:pt x="598931" y="152400"/>
                  </a:lnTo>
                  <a:lnTo>
                    <a:pt x="597407" y="152400"/>
                  </a:lnTo>
                  <a:lnTo>
                    <a:pt x="597407" y="150875"/>
                  </a:lnTo>
                  <a:lnTo>
                    <a:pt x="598931" y="150875"/>
                  </a:lnTo>
                  <a:lnTo>
                    <a:pt x="615695" y="155448"/>
                  </a:lnTo>
                  <a:lnTo>
                    <a:pt x="615695" y="158496"/>
                  </a:lnTo>
                  <a:close/>
                </a:path>
                <a:path w="1490979" h="584200">
                  <a:moveTo>
                    <a:pt x="643127" y="166116"/>
                  </a:moveTo>
                  <a:lnTo>
                    <a:pt x="641603" y="166116"/>
                  </a:lnTo>
                  <a:lnTo>
                    <a:pt x="626363" y="161543"/>
                  </a:lnTo>
                  <a:lnTo>
                    <a:pt x="624839" y="161543"/>
                  </a:lnTo>
                  <a:lnTo>
                    <a:pt x="624839" y="158496"/>
                  </a:lnTo>
                  <a:lnTo>
                    <a:pt x="626363" y="158496"/>
                  </a:lnTo>
                  <a:lnTo>
                    <a:pt x="641603" y="163067"/>
                  </a:lnTo>
                  <a:lnTo>
                    <a:pt x="643127" y="163067"/>
                  </a:lnTo>
                  <a:lnTo>
                    <a:pt x="643127" y="166116"/>
                  </a:lnTo>
                  <a:close/>
                </a:path>
                <a:path w="1490979" h="584200">
                  <a:moveTo>
                    <a:pt x="669035" y="173736"/>
                  </a:moveTo>
                  <a:lnTo>
                    <a:pt x="652271" y="169164"/>
                  </a:lnTo>
                  <a:lnTo>
                    <a:pt x="652271" y="166116"/>
                  </a:lnTo>
                  <a:lnTo>
                    <a:pt x="653795" y="166116"/>
                  </a:lnTo>
                  <a:lnTo>
                    <a:pt x="669035" y="172212"/>
                  </a:lnTo>
                  <a:lnTo>
                    <a:pt x="670559" y="172212"/>
                  </a:lnTo>
                  <a:lnTo>
                    <a:pt x="669035" y="173736"/>
                  </a:lnTo>
                  <a:close/>
                </a:path>
                <a:path w="1490979" h="584200">
                  <a:moveTo>
                    <a:pt x="696467" y="181356"/>
                  </a:moveTo>
                  <a:lnTo>
                    <a:pt x="694943" y="181356"/>
                  </a:lnTo>
                  <a:lnTo>
                    <a:pt x="679703" y="176783"/>
                  </a:lnTo>
                  <a:lnTo>
                    <a:pt x="678179" y="176783"/>
                  </a:lnTo>
                  <a:lnTo>
                    <a:pt x="678179" y="175259"/>
                  </a:lnTo>
                  <a:lnTo>
                    <a:pt x="679703" y="175259"/>
                  </a:lnTo>
                  <a:lnTo>
                    <a:pt x="696467" y="179832"/>
                  </a:lnTo>
                  <a:lnTo>
                    <a:pt x="696467" y="181356"/>
                  </a:lnTo>
                  <a:close/>
                </a:path>
                <a:path w="1490979" h="584200">
                  <a:moveTo>
                    <a:pt x="722375" y="190500"/>
                  </a:moveTo>
                  <a:lnTo>
                    <a:pt x="722375" y="188975"/>
                  </a:lnTo>
                  <a:lnTo>
                    <a:pt x="707135" y="184404"/>
                  </a:lnTo>
                  <a:lnTo>
                    <a:pt x="705612" y="184404"/>
                  </a:lnTo>
                  <a:lnTo>
                    <a:pt x="705612" y="182880"/>
                  </a:lnTo>
                  <a:lnTo>
                    <a:pt x="707135" y="182880"/>
                  </a:lnTo>
                  <a:lnTo>
                    <a:pt x="722375" y="187451"/>
                  </a:lnTo>
                  <a:lnTo>
                    <a:pt x="723899" y="187451"/>
                  </a:lnTo>
                  <a:lnTo>
                    <a:pt x="723899" y="188975"/>
                  </a:lnTo>
                  <a:lnTo>
                    <a:pt x="722375" y="190500"/>
                  </a:lnTo>
                  <a:close/>
                </a:path>
                <a:path w="1490979" h="584200">
                  <a:moveTo>
                    <a:pt x="749807" y="199643"/>
                  </a:moveTo>
                  <a:lnTo>
                    <a:pt x="748283" y="198120"/>
                  </a:lnTo>
                  <a:lnTo>
                    <a:pt x="733043" y="193548"/>
                  </a:lnTo>
                  <a:lnTo>
                    <a:pt x="731519" y="192024"/>
                  </a:lnTo>
                  <a:lnTo>
                    <a:pt x="733043" y="192024"/>
                  </a:lnTo>
                  <a:lnTo>
                    <a:pt x="733043" y="190500"/>
                  </a:lnTo>
                  <a:lnTo>
                    <a:pt x="734567" y="190500"/>
                  </a:lnTo>
                  <a:lnTo>
                    <a:pt x="749807" y="196596"/>
                  </a:lnTo>
                  <a:lnTo>
                    <a:pt x="749807" y="199643"/>
                  </a:lnTo>
                  <a:close/>
                </a:path>
                <a:path w="1490979" h="584200">
                  <a:moveTo>
                    <a:pt x="777239" y="207264"/>
                  </a:moveTo>
                  <a:lnTo>
                    <a:pt x="775715" y="207264"/>
                  </a:lnTo>
                  <a:lnTo>
                    <a:pt x="758951" y="202691"/>
                  </a:lnTo>
                  <a:lnTo>
                    <a:pt x="758951" y="201167"/>
                  </a:lnTo>
                  <a:lnTo>
                    <a:pt x="760475" y="199643"/>
                  </a:lnTo>
                  <a:lnTo>
                    <a:pt x="775715" y="205740"/>
                  </a:lnTo>
                  <a:lnTo>
                    <a:pt x="777239" y="205740"/>
                  </a:lnTo>
                  <a:lnTo>
                    <a:pt x="777239" y="207264"/>
                  </a:lnTo>
                  <a:close/>
                </a:path>
                <a:path w="1490979" h="584200">
                  <a:moveTo>
                    <a:pt x="801623" y="217932"/>
                  </a:moveTo>
                  <a:lnTo>
                    <a:pt x="801623" y="216408"/>
                  </a:lnTo>
                  <a:lnTo>
                    <a:pt x="786383" y="211836"/>
                  </a:lnTo>
                  <a:lnTo>
                    <a:pt x="784859" y="211836"/>
                  </a:lnTo>
                  <a:lnTo>
                    <a:pt x="784859" y="210312"/>
                  </a:lnTo>
                  <a:lnTo>
                    <a:pt x="786383" y="210312"/>
                  </a:lnTo>
                  <a:lnTo>
                    <a:pt x="786383" y="208788"/>
                  </a:lnTo>
                  <a:lnTo>
                    <a:pt x="803147" y="214883"/>
                  </a:lnTo>
                  <a:lnTo>
                    <a:pt x="803147" y="216408"/>
                  </a:lnTo>
                  <a:lnTo>
                    <a:pt x="801623" y="217932"/>
                  </a:lnTo>
                  <a:close/>
                </a:path>
                <a:path w="1490979" h="584200">
                  <a:moveTo>
                    <a:pt x="829055" y="227075"/>
                  </a:moveTo>
                  <a:lnTo>
                    <a:pt x="827531" y="225551"/>
                  </a:lnTo>
                  <a:lnTo>
                    <a:pt x="812291" y="220980"/>
                  </a:lnTo>
                  <a:lnTo>
                    <a:pt x="812291" y="217932"/>
                  </a:lnTo>
                  <a:lnTo>
                    <a:pt x="813815" y="219456"/>
                  </a:lnTo>
                  <a:lnTo>
                    <a:pt x="829055" y="224028"/>
                  </a:lnTo>
                  <a:lnTo>
                    <a:pt x="830579" y="225551"/>
                  </a:lnTo>
                  <a:lnTo>
                    <a:pt x="829055" y="225551"/>
                  </a:lnTo>
                  <a:lnTo>
                    <a:pt x="829055" y="227075"/>
                  </a:lnTo>
                  <a:close/>
                </a:path>
                <a:path w="1490979" h="584200">
                  <a:moveTo>
                    <a:pt x="854963" y="236220"/>
                  </a:moveTo>
                  <a:lnTo>
                    <a:pt x="854963" y="234696"/>
                  </a:lnTo>
                  <a:lnTo>
                    <a:pt x="839723" y="230124"/>
                  </a:lnTo>
                  <a:lnTo>
                    <a:pt x="838199" y="230124"/>
                  </a:lnTo>
                  <a:lnTo>
                    <a:pt x="838199" y="228600"/>
                  </a:lnTo>
                  <a:lnTo>
                    <a:pt x="839723" y="227075"/>
                  </a:lnTo>
                  <a:lnTo>
                    <a:pt x="839723" y="228600"/>
                  </a:lnTo>
                  <a:lnTo>
                    <a:pt x="854963" y="233172"/>
                  </a:lnTo>
                  <a:lnTo>
                    <a:pt x="856487" y="233172"/>
                  </a:lnTo>
                  <a:lnTo>
                    <a:pt x="856487" y="234696"/>
                  </a:lnTo>
                  <a:lnTo>
                    <a:pt x="854963" y="236220"/>
                  </a:lnTo>
                  <a:close/>
                </a:path>
                <a:path w="1490979" h="584200">
                  <a:moveTo>
                    <a:pt x="882396" y="245364"/>
                  </a:moveTo>
                  <a:lnTo>
                    <a:pt x="880871" y="243840"/>
                  </a:lnTo>
                  <a:lnTo>
                    <a:pt x="865631" y="239267"/>
                  </a:lnTo>
                  <a:lnTo>
                    <a:pt x="864107" y="237743"/>
                  </a:lnTo>
                  <a:lnTo>
                    <a:pt x="865631" y="237743"/>
                  </a:lnTo>
                  <a:lnTo>
                    <a:pt x="865631" y="236220"/>
                  </a:lnTo>
                  <a:lnTo>
                    <a:pt x="867155" y="237743"/>
                  </a:lnTo>
                  <a:lnTo>
                    <a:pt x="882396" y="242316"/>
                  </a:lnTo>
                  <a:lnTo>
                    <a:pt x="882396" y="245364"/>
                  </a:lnTo>
                  <a:close/>
                </a:path>
                <a:path w="1490979" h="584200">
                  <a:moveTo>
                    <a:pt x="909827" y="252983"/>
                  </a:moveTo>
                  <a:lnTo>
                    <a:pt x="908303" y="252983"/>
                  </a:lnTo>
                  <a:lnTo>
                    <a:pt x="893063" y="248412"/>
                  </a:lnTo>
                  <a:lnTo>
                    <a:pt x="891539" y="248412"/>
                  </a:lnTo>
                  <a:lnTo>
                    <a:pt x="891539" y="246888"/>
                  </a:lnTo>
                  <a:lnTo>
                    <a:pt x="893063" y="245364"/>
                  </a:lnTo>
                  <a:lnTo>
                    <a:pt x="893063" y="246888"/>
                  </a:lnTo>
                  <a:lnTo>
                    <a:pt x="908303" y="251459"/>
                  </a:lnTo>
                  <a:lnTo>
                    <a:pt x="909827" y="251459"/>
                  </a:lnTo>
                  <a:lnTo>
                    <a:pt x="909827" y="252983"/>
                  </a:lnTo>
                  <a:close/>
                </a:path>
                <a:path w="1490979" h="584200">
                  <a:moveTo>
                    <a:pt x="935735" y="263651"/>
                  </a:moveTo>
                  <a:lnTo>
                    <a:pt x="934212" y="263651"/>
                  </a:lnTo>
                  <a:lnTo>
                    <a:pt x="918971" y="257556"/>
                  </a:lnTo>
                  <a:lnTo>
                    <a:pt x="917447" y="257556"/>
                  </a:lnTo>
                  <a:lnTo>
                    <a:pt x="917447" y="256032"/>
                  </a:lnTo>
                  <a:lnTo>
                    <a:pt x="918971" y="256032"/>
                  </a:lnTo>
                  <a:lnTo>
                    <a:pt x="934212" y="262128"/>
                  </a:lnTo>
                  <a:lnTo>
                    <a:pt x="935735" y="262128"/>
                  </a:lnTo>
                  <a:lnTo>
                    <a:pt x="935735" y="263651"/>
                  </a:lnTo>
                  <a:close/>
                </a:path>
                <a:path w="1490979" h="584200">
                  <a:moveTo>
                    <a:pt x="961643" y="274320"/>
                  </a:moveTo>
                  <a:lnTo>
                    <a:pt x="960119" y="274320"/>
                  </a:lnTo>
                  <a:lnTo>
                    <a:pt x="944879" y="268224"/>
                  </a:lnTo>
                  <a:lnTo>
                    <a:pt x="943355" y="266700"/>
                  </a:lnTo>
                  <a:lnTo>
                    <a:pt x="944879" y="266700"/>
                  </a:lnTo>
                  <a:lnTo>
                    <a:pt x="960119" y="272796"/>
                  </a:lnTo>
                  <a:lnTo>
                    <a:pt x="961643" y="272796"/>
                  </a:lnTo>
                  <a:lnTo>
                    <a:pt x="961643" y="274320"/>
                  </a:lnTo>
                  <a:close/>
                </a:path>
                <a:path w="1490979" h="584200">
                  <a:moveTo>
                    <a:pt x="987551" y="284988"/>
                  </a:moveTo>
                  <a:lnTo>
                    <a:pt x="986027" y="284988"/>
                  </a:lnTo>
                  <a:lnTo>
                    <a:pt x="970787" y="278891"/>
                  </a:lnTo>
                  <a:lnTo>
                    <a:pt x="969263" y="277367"/>
                  </a:lnTo>
                  <a:lnTo>
                    <a:pt x="970787" y="277367"/>
                  </a:lnTo>
                  <a:lnTo>
                    <a:pt x="970787" y="275843"/>
                  </a:lnTo>
                  <a:lnTo>
                    <a:pt x="972312" y="275843"/>
                  </a:lnTo>
                  <a:lnTo>
                    <a:pt x="986027" y="283464"/>
                  </a:lnTo>
                  <a:lnTo>
                    <a:pt x="987551" y="283464"/>
                  </a:lnTo>
                  <a:lnTo>
                    <a:pt x="987551" y="284988"/>
                  </a:lnTo>
                  <a:close/>
                </a:path>
                <a:path w="1490979" h="584200">
                  <a:moveTo>
                    <a:pt x="1013459" y="295656"/>
                  </a:moveTo>
                  <a:lnTo>
                    <a:pt x="1011935" y="295656"/>
                  </a:lnTo>
                  <a:lnTo>
                    <a:pt x="996696" y="289559"/>
                  </a:lnTo>
                  <a:lnTo>
                    <a:pt x="995171" y="288036"/>
                  </a:lnTo>
                  <a:lnTo>
                    <a:pt x="996696" y="288036"/>
                  </a:lnTo>
                  <a:lnTo>
                    <a:pt x="996696" y="286512"/>
                  </a:lnTo>
                  <a:lnTo>
                    <a:pt x="998219" y="286512"/>
                  </a:lnTo>
                  <a:lnTo>
                    <a:pt x="1013459" y="292608"/>
                  </a:lnTo>
                  <a:lnTo>
                    <a:pt x="1013459" y="295656"/>
                  </a:lnTo>
                  <a:close/>
                </a:path>
                <a:path w="1490979" h="584200">
                  <a:moveTo>
                    <a:pt x="1039367" y="306324"/>
                  </a:moveTo>
                  <a:lnTo>
                    <a:pt x="1037843" y="306324"/>
                  </a:lnTo>
                  <a:lnTo>
                    <a:pt x="1022603" y="300228"/>
                  </a:lnTo>
                  <a:lnTo>
                    <a:pt x="1021079" y="298704"/>
                  </a:lnTo>
                  <a:lnTo>
                    <a:pt x="1022603" y="298704"/>
                  </a:lnTo>
                  <a:lnTo>
                    <a:pt x="1022603" y="297180"/>
                  </a:lnTo>
                  <a:lnTo>
                    <a:pt x="1024127" y="297180"/>
                  </a:lnTo>
                  <a:lnTo>
                    <a:pt x="1039367" y="303275"/>
                  </a:lnTo>
                  <a:lnTo>
                    <a:pt x="1039367" y="306324"/>
                  </a:lnTo>
                  <a:close/>
                </a:path>
                <a:path w="1490979" h="584200">
                  <a:moveTo>
                    <a:pt x="1065275" y="316991"/>
                  </a:moveTo>
                  <a:lnTo>
                    <a:pt x="1063751" y="316991"/>
                  </a:lnTo>
                  <a:lnTo>
                    <a:pt x="1048512" y="310896"/>
                  </a:lnTo>
                  <a:lnTo>
                    <a:pt x="1048512" y="307848"/>
                  </a:lnTo>
                  <a:lnTo>
                    <a:pt x="1050035" y="307848"/>
                  </a:lnTo>
                  <a:lnTo>
                    <a:pt x="1065275" y="313943"/>
                  </a:lnTo>
                  <a:lnTo>
                    <a:pt x="1065275" y="316991"/>
                  </a:lnTo>
                  <a:close/>
                </a:path>
                <a:path w="1490979" h="584200">
                  <a:moveTo>
                    <a:pt x="1091183" y="327659"/>
                  </a:moveTo>
                  <a:lnTo>
                    <a:pt x="1089659" y="327659"/>
                  </a:lnTo>
                  <a:lnTo>
                    <a:pt x="1086612" y="326136"/>
                  </a:lnTo>
                  <a:lnTo>
                    <a:pt x="1074419" y="321564"/>
                  </a:lnTo>
                  <a:lnTo>
                    <a:pt x="1074419" y="318516"/>
                  </a:lnTo>
                  <a:lnTo>
                    <a:pt x="1075943" y="318516"/>
                  </a:lnTo>
                  <a:lnTo>
                    <a:pt x="1088135" y="323088"/>
                  </a:lnTo>
                  <a:lnTo>
                    <a:pt x="1091183" y="324612"/>
                  </a:lnTo>
                  <a:lnTo>
                    <a:pt x="1091183" y="327659"/>
                  </a:lnTo>
                  <a:close/>
                </a:path>
                <a:path w="1490979" h="584200">
                  <a:moveTo>
                    <a:pt x="1117091" y="339851"/>
                  </a:moveTo>
                  <a:lnTo>
                    <a:pt x="1115567" y="339851"/>
                  </a:lnTo>
                  <a:lnTo>
                    <a:pt x="1100327" y="332232"/>
                  </a:lnTo>
                  <a:lnTo>
                    <a:pt x="1098803" y="332232"/>
                  </a:lnTo>
                  <a:lnTo>
                    <a:pt x="1100327" y="330708"/>
                  </a:lnTo>
                  <a:lnTo>
                    <a:pt x="1101851" y="330708"/>
                  </a:lnTo>
                  <a:lnTo>
                    <a:pt x="1115567" y="338328"/>
                  </a:lnTo>
                  <a:lnTo>
                    <a:pt x="1117091" y="338328"/>
                  </a:lnTo>
                  <a:lnTo>
                    <a:pt x="1117091" y="339851"/>
                  </a:lnTo>
                  <a:close/>
                </a:path>
                <a:path w="1490979" h="584200">
                  <a:moveTo>
                    <a:pt x="1141475" y="352043"/>
                  </a:moveTo>
                  <a:lnTo>
                    <a:pt x="1139951" y="352043"/>
                  </a:lnTo>
                  <a:lnTo>
                    <a:pt x="1124712" y="344424"/>
                  </a:lnTo>
                  <a:lnTo>
                    <a:pt x="1124712" y="342900"/>
                  </a:lnTo>
                  <a:lnTo>
                    <a:pt x="1126235" y="342900"/>
                  </a:lnTo>
                  <a:lnTo>
                    <a:pt x="1141475" y="350520"/>
                  </a:lnTo>
                  <a:lnTo>
                    <a:pt x="1141475" y="352043"/>
                  </a:lnTo>
                  <a:close/>
                </a:path>
                <a:path w="1490979" h="584200">
                  <a:moveTo>
                    <a:pt x="1167383" y="364236"/>
                  </a:moveTo>
                  <a:lnTo>
                    <a:pt x="1165859" y="364236"/>
                  </a:lnTo>
                  <a:lnTo>
                    <a:pt x="1150619" y="356616"/>
                  </a:lnTo>
                  <a:lnTo>
                    <a:pt x="1149096" y="356616"/>
                  </a:lnTo>
                  <a:lnTo>
                    <a:pt x="1150619" y="355092"/>
                  </a:lnTo>
                  <a:lnTo>
                    <a:pt x="1152143" y="355092"/>
                  </a:lnTo>
                  <a:lnTo>
                    <a:pt x="1165859" y="362712"/>
                  </a:lnTo>
                  <a:lnTo>
                    <a:pt x="1167383" y="362712"/>
                  </a:lnTo>
                  <a:lnTo>
                    <a:pt x="1167383" y="364236"/>
                  </a:lnTo>
                  <a:close/>
                </a:path>
                <a:path w="1490979" h="584200">
                  <a:moveTo>
                    <a:pt x="1191767" y="376428"/>
                  </a:moveTo>
                  <a:lnTo>
                    <a:pt x="1190243" y="376428"/>
                  </a:lnTo>
                  <a:lnTo>
                    <a:pt x="1176527" y="368808"/>
                  </a:lnTo>
                  <a:lnTo>
                    <a:pt x="1175003" y="368808"/>
                  </a:lnTo>
                  <a:lnTo>
                    <a:pt x="1175003" y="367283"/>
                  </a:lnTo>
                  <a:lnTo>
                    <a:pt x="1176527" y="367283"/>
                  </a:lnTo>
                  <a:lnTo>
                    <a:pt x="1191767" y="374904"/>
                  </a:lnTo>
                  <a:lnTo>
                    <a:pt x="1191767" y="376428"/>
                  </a:lnTo>
                  <a:close/>
                </a:path>
                <a:path w="1490979" h="584200">
                  <a:moveTo>
                    <a:pt x="1217675" y="388620"/>
                  </a:moveTo>
                  <a:lnTo>
                    <a:pt x="1216151" y="388620"/>
                  </a:lnTo>
                  <a:lnTo>
                    <a:pt x="1200912" y="382524"/>
                  </a:lnTo>
                  <a:lnTo>
                    <a:pt x="1200912" y="379475"/>
                  </a:lnTo>
                  <a:lnTo>
                    <a:pt x="1202435" y="379475"/>
                  </a:lnTo>
                  <a:lnTo>
                    <a:pt x="1216151" y="387096"/>
                  </a:lnTo>
                  <a:lnTo>
                    <a:pt x="1217675" y="387096"/>
                  </a:lnTo>
                  <a:lnTo>
                    <a:pt x="1217675" y="388620"/>
                  </a:lnTo>
                  <a:close/>
                </a:path>
                <a:path w="1490979" h="584200">
                  <a:moveTo>
                    <a:pt x="1242059" y="402336"/>
                  </a:moveTo>
                  <a:lnTo>
                    <a:pt x="1240535" y="402336"/>
                  </a:lnTo>
                  <a:lnTo>
                    <a:pt x="1232915" y="397764"/>
                  </a:lnTo>
                  <a:lnTo>
                    <a:pt x="1226819" y="394716"/>
                  </a:lnTo>
                  <a:lnTo>
                    <a:pt x="1225296" y="393192"/>
                  </a:lnTo>
                  <a:lnTo>
                    <a:pt x="1225296" y="391667"/>
                  </a:lnTo>
                  <a:lnTo>
                    <a:pt x="1226819" y="391667"/>
                  </a:lnTo>
                  <a:lnTo>
                    <a:pt x="1242059" y="399288"/>
                  </a:lnTo>
                  <a:lnTo>
                    <a:pt x="1242059" y="402336"/>
                  </a:lnTo>
                  <a:close/>
                </a:path>
                <a:path w="1490979" h="584200">
                  <a:moveTo>
                    <a:pt x="1264919" y="417575"/>
                  </a:moveTo>
                  <a:lnTo>
                    <a:pt x="1264919" y="416051"/>
                  </a:lnTo>
                  <a:lnTo>
                    <a:pt x="1251203" y="408432"/>
                  </a:lnTo>
                  <a:lnTo>
                    <a:pt x="1249679" y="408432"/>
                  </a:lnTo>
                  <a:lnTo>
                    <a:pt x="1249679" y="405383"/>
                  </a:lnTo>
                  <a:lnTo>
                    <a:pt x="1251203" y="405383"/>
                  </a:lnTo>
                  <a:lnTo>
                    <a:pt x="1266443" y="414528"/>
                  </a:lnTo>
                  <a:lnTo>
                    <a:pt x="1266443" y="416051"/>
                  </a:lnTo>
                  <a:lnTo>
                    <a:pt x="1264919" y="417575"/>
                  </a:lnTo>
                  <a:close/>
                </a:path>
                <a:path w="1490979" h="584200">
                  <a:moveTo>
                    <a:pt x="1290827" y="431292"/>
                  </a:moveTo>
                  <a:lnTo>
                    <a:pt x="1287779" y="431292"/>
                  </a:lnTo>
                  <a:lnTo>
                    <a:pt x="1274063" y="422148"/>
                  </a:lnTo>
                  <a:lnTo>
                    <a:pt x="1274063" y="420624"/>
                  </a:lnTo>
                  <a:lnTo>
                    <a:pt x="1275587" y="420624"/>
                  </a:lnTo>
                  <a:lnTo>
                    <a:pt x="1289303" y="428243"/>
                  </a:lnTo>
                  <a:lnTo>
                    <a:pt x="1290827" y="429767"/>
                  </a:lnTo>
                  <a:lnTo>
                    <a:pt x="1290827" y="431292"/>
                  </a:lnTo>
                  <a:close/>
                </a:path>
                <a:path w="1490979" h="584200">
                  <a:moveTo>
                    <a:pt x="1313687" y="446532"/>
                  </a:moveTo>
                  <a:lnTo>
                    <a:pt x="1312163" y="445008"/>
                  </a:lnTo>
                  <a:lnTo>
                    <a:pt x="1298447" y="437388"/>
                  </a:lnTo>
                  <a:lnTo>
                    <a:pt x="1298447" y="434340"/>
                  </a:lnTo>
                  <a:lnTo>
                    <a:pt x="1299971" y="434340"/>
                  </a:lnTo>
                  <a:lnTo>
                    <a:pt x="1313687" y="443483"/>
                  </a:lnTo>
                  <a:lnTo>
                    <a:pt x="1315212" y="445008"/>
                  </a:lnTo>
                  <a:lnTo>
                    <a:pt x="1313687" y="445008"/>
                  </a:lnTo>
                  <a:lnTo>
                    <a:pt x="1313687" y="446532"/>
                  </a:lnTo>
                  <a:close/>
                </a:path>
                <a:path w="1490979" h="584200">
                  <a:moveTo>
                    <a:pt x="1338071" y="460248"/>
                  </a:moveTo>
                  <a:lnTo>
                    <a:pt x="1336547" y="460248"/>
                  </a:lnTo>
                  <a:lnTo>
                    <a:pt x="1322831" y="451104"/>
                  </a:lnTo>
                  <a:lnTo>
                    <a:pt x="1321307" y="451104"/>
                  </a:lnTo>
                  <a:lnTo>
                    <a:pt x="1322831" y="449580"/>
                  </a:lnTo>
                  <a:lnTo>
                    <a:pt x="1324355" y="449580"/>
                  </a:lnTo>
                  <a:lnTo>
                    <a:pt x="1338071" y="457200"/>
                  </a:lnTo>
                  <a:lnTo>
                    <a:pt x="1338071" y="460248"/>
                  </a:lnTo>
                  <a:close/>
                </a:path>
                <a:path w="1490979" h="584200">
                  <a:moveTo>
                    <a:pt x="1360931" y="475488"/>
                  </a:moveTo>
                  <a:lnTo>
                    <a:pt x="1359407" y="475488"/>
                  </a:lnTo>
                  <a:lnTo>
                    <a:pt x="1347215" y="466343"/>
                  </a:lnTo>
                  <a:lnTo>
                    <a:pt x="1345691" y="466343"/>
                  </a:lnTo>
                  <a:lnTo>
                    <a:pt x="1345691" y="464820"/>
                  </a:lnTo>
                  <a:lnTo>
                    <a:pt x="1347215" y="463296"/>
                  </a:lnTo>
                  <a:lnTo>
                    <a:pt x="1354835" y="467867"/>
                  </a:lnTo>
                  <a:lnTo>
                    <a:pt x="1360931" y="473964"/>
                  </a:lnTo>
                  <a:lnTo>
                    <a:pt x="1362455" y="473964"/>
                  </a:lnTo>
                  <a:lnTo>
                    <a:pt x="1360931" y="475488"/>
                  </a:lnTo>
                  <a:close/>
                </a:path>
                <a:path w="1490979" h="584200">
                  <a:moveTo>
                    <a:pt x="1383791" y="492251"/>
                  </a:moveTo>
                  <a:lnTo>
                    <a:pt x="1382267" y="492251"/>
                  </a:lnTo>
                  <a:lnTo>
                    <a:pt x="1368551" y="481583"/>
                  </a:lnTo>
                  <a:lnTo>
                    <a:pt x="1368551" y="480059"/>
                  </a:lnTo>
                  <a:lnTo>
                    <a:pt x="1370075" y="480059"/>
                  </a:lnTo>
                  <a:lnTo>
                    <a:pt x="1383791" y="490728"/>
                  </a:lnTo>
                  <a:lnTo>
                    <a:pt x="1383791" y="492251"/>
                  </a:lnTo>
                  <a:close/>
                </a:path>
                <a:path w="1490979" h="584200">
                  <a:moveTo>
                    <a:pt x="1406651" y="509016"/>
                  </a:moveTo>
                  <a:lnTo>
                    <a:pt x="1405127" y="509016"/>
                  </a:lnTo>
                  <a:lnTo>
                    <a:pt x="1391412" y="499872"/>
                  </a:lnTo>
                  <a:lnTo>
                    <a:pt x="1391412" y="496824"/>
                  </a:lnTo>
                  <a:lnTo>
                    <a:pt x="1392935" y="496824"/>
                  </a:lnTo>
                  <a:lnTo>
                    <a:pt x="1405127" y="507492"/>
                  </a:lnTo>
                  <a:lnTo>
                    <a:pt x="1406651" y="507492"/>
                  </a:lnTo>
                  <a:lnTo>
                    <a:pt x="1406651" y="509016"/>
                  </a:lnTo>
                  <a:close/>
                </a:path>
                <a:path w="1490979" h="584200">
                  <a:moveTo>
                    <a:pt x="1427987" y="527304"/>
                  </a:moveTo>
                  <a:lnTo>
                    <a:pt x="1426463" y="527304"/>
                  </a:lnTo>
                  <a:lnTo>
                    <a:pt x="1414271" y="516636"/>
                  </a:lnTo>
                  <a:lnTo>
                    <a:pt x="1412747" y="516636"/>
                  </a:lnTo>
                  <a:lnTo>
                    <a:pt x="1412747" y="515112"/>
                  </a:lnTo>
                  <a:lnTo>
                    <a:pt x="1414271" y="515112"/>
                  </a:lnTo>
                  <a:lnTo>
                    <a:pt x="1414271" y="513588"/>
                  </a:lnTo>
                  <a:lnTo>
                    <a:pt x="1415796" y="515112"/>
                  </a:lnTo>
                  <a:lnTo>
                    <a:pt x="1427987" y="524256"/>
                  </a:lnTo>
                  <a:lnTo>
                    <a:pt x="1427987" y="527304"/>
                  </a:lnTo>
                  <a:close/>
                </a:path>
                <a:path w="1490979" h="584200">
                  <a:moveTo>
                    <a:pt x="1450847" y="544067"/>
                  </a:moveTo>
                  <a:lnTo>
                    <a:pt x="1449323" y="544067"/>
                  </a:lnTo>
                  <a:lnTo>
                    <a:pt x="1435607" y="533400"/>
                  </a:lnTo>
                  <a:lnTo>
                    <a:pt x="1435607" y="531875"/>
                  </a:lnTo>
                  <a:lnTo>
                    <a:pt x="1437131" y="531875"/>
                  </a:lnTo>
                  <a:lnTo>
                    <a:pt x="1450847" y="542543"/>
                  </a:lnTo>
                  <a:lnTo>
                    <a:pt x="1450847" y="544067"/>
                  </a:lnTo>
                  <a:close/>
                </a:path>
                <a:path w="1490979" h="584200">
                  <a:moveTo>
                    <a:pt x="1470659" y="563880"/>
                  </a:moveTo>
                  <a:lnTo>
                    <a:pt x="1469135" y="563880"/>
                  </a:lnTo>
                  <a:lnTo>
                    <a:pt x="1456943" y="551688"/>
                  </a:lnTo>
                  <a:lnTo>
                    <a:pt x="1456943" y="550164"/>
                  </a:lnTo>
                  <a:lnTo>
                    <a:pt x="1458467" y="550164"/>
                  </a:lnTo>
                  <a:lnTo>
                    <a:pt x="1470659" y="562356"/>
                  </a:lnTo>
                  <a:lnTo>
                    <a:pt x="1470659" y="563880"/>
                  </a:lnTo>
                  <a:close/>
                </a:path>
                <a:path w="1490979" h="584200">
                  <a:moveTo>
                    <a:pt x="1490471" y="583692"/>
                  </a:moveTo>
                  <a:lnTo>
                    <a:pt x="1487423" y="583692"/>
                  </a:lnTo>
                  <a:lnTo>
                    <a:pt x="1476755" y="571500"/>
                  </a:lnTo>
                  <a:lnTo>
                    <a:pt x="1476755" y="569975"/>
                  </a:lnTo>
                  <a:lnTo>
                    <a:pt x="1478279" y="569975"/>
                  </a:lnTo>
                  <a:lnTo>
                    <a:pt x="1488947" y="582167"/>
                  </a:lnTo>
                  <a:lnTo>
                    <a:pt x="1490471" y="582167"/>
                  </a:lnTo>
                  <a:lnTo>
                    <a:pt x="1490471" y="583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38900" y="3753611"/>
              <a:ext cx="1371600" cy="132715"/>
            </a:xfrm>
            <a:custGeom>
              <a:avLst/>
              <a:gdLst/>
              <a:ahLst/>
              <a:cxnLst/>
              <a:rect l="l" t="t" r="r" b="b"/>
              <a:pathLst>
                <a:path w="1371600" h="132714">
                  <a:moveTo>
                    <a:pt x="1371600" y="132588"/>
                  </a:moveTo>
                  <a:lnTo>
                    <a:pt x="0" y="132588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132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01667" y="3005327"/>
              <a:ext cx="603885" cy="614680"/>
            </a:xfrm>
            <a:custGeom>
              <a:avLst/>
              <a:gdLst/>
              <a:ahLst/>
              <a:cxnLst/>
              <a:rect l="l" t="t" r="r" b="b"/>
              <a:pathLst>
                <a:path w="603885" h="614679">
                  <a:moveTo>
                    <a:pt x="0" y="0"/>
                  </a:moveTo>
                  <a:lnTo>
                    <a:pt x="361188" y="0"/>
                  </a:lnTo>
                </a:path>
                <a:path w="603885" h="614679">
                  <a:moveTo>
                    <a:pt x="10667" y="614172"/>
                  </a:moveTo>
                  <a:lnTo>
                    <a:pt x="603504" y="61417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97858" y="2764535"/>
              <a:ext cx="7620" cy="1122045"/>
            </a:xfrm>
            <a:custGeom>
              <a:avLst/>
              <a:gdLst/>
              <a:ahLst/>
              <a:cxnLst/>
              <a:rect l="l" t="t" r="r" b="b"/>
              <a:pathLst>
                <a:path w="7620" h="1122045">
                  <a:moveTo>
                    <a:pt x="0" y="0"/>
                  </a:moveTo>
                  <a:lnTo>
                    <a:pt x="7620" y="0"/>
                  </a:lnTo>
                  <a:lnTo>
                    <a:pt x="7620" y="1121664"/>
                  </a:lnTo>
                  <a:lnTo>
                    <a:pt x="0" y="112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868923" y="3922775"/>
              <a:ext cx="129539" cy="147955"/>
            </a:xfrm>
            <a:custGeom>
              <a:avLst/>
              <a:gdLst/>
              <a:ahLst/>
              <a:cxnLst/>
              <a:rect l="l" t="t" r="r" b="b"/>
              <a:pathLst>
                <a:path w="129539" h="147954">
                  <a:moveTo>
                    <a:pt x="129540" y="147827"/>
                  </a:moveTo>
                  <a:lnTo>
                    <a:pt x="123444" y="103632"/>
                  </a:lnTo>
                  <a:lnTo>
                    <a:pt x="108204" y="65532"/>
                  </a:lnTo>
                  <a:lnTo>
                    <a:pt x="82296" y="36575"/>
                  </a:lnTo>
                  <a:lnTo>
                    <a:pt x="47244" y="1524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823203" y="3896867"/>
              <a:ext cx="56515" cy="53340"/>
            </a:xfrm>
            <a:custGeom>
              <a:avLst/>
              <a:gdLst/>
              <a:ahLst/>
              <a:cxnLst/>
              <a:rect l="l" t="t" r="r" b="b"/>
              <a:pathLst>
                <a:path w="56514" h="53339">
                  <a:moveTo>
                    <a:pt x="48767" y="53340"/>
                  </a:moveTo>
                  <a:lnTo>
                    <a:pt x="0" y="21335"/>
                  </a:lnTo>
                  <a:lnTo>
                    <a:pt x="56388" y="0"/>
                  </a:lnTo>
                  <a:lnTo>
                    <a:pt x="48767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647944" y="4005072"/>
              <a:ext cx="128270" cy="147955"/>
            </a:xfrm>
            <a:custGeom>
              <a:avLst/>
              <a:gdLst/>
              <a:ahLst/>
              <a:cxnLst/>
              <a:rect l="l" t="t" r="r" b="b"/>
              <a:pathLst>
                <a:path w="128270" h="147954">
                  <a:moveTo>
                    <a:pt x="0" y="0"/>
                  </a:moveTo>
                  <a:lnTo>
                    <a:pt x="4571" y="45719"/>
                  </a:lnTo>
                  <a:lnTo>
                    <a:pt x="19811" y="82295"/>
                  </a:lnTo>
                  <a:lnTo>
                    <a:pt x="45719" y="111251"/>
                  </a:lnTo>
                  <a:lnTo>
                    <a:pt x="82295" y="134111"/>
                  </a:lnTo>
                  <a:lnTo>
                    <a:pt x="128016" y="147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65292" y="4125467"/>
              <a:ext cx="58419" cy="53340"/>
            </a:xfrm>
            <a:custGeom>
              <a:avLst/>
              <a:gdLst/>
              <a:ahLst/>
              <a:cxnLst/>
              <a:rect l="l" t="t" r="r" b="b"/>
              <a:pathLst>
                <a:path w="58420" h="53339">
                  <a:moveTo>
                    <a:pt x="0" y="53340"/>
                  </a:moveTo>
                  <a:lnTo>
                    <a:pt x="7619" y="0"/>
                  </a:lnTo>
                  <a:lnTo>
                    <a:pt x="57911" y="33528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3971544" y="2161032"/>
            <a:ext cx="439420" cy="264160"/>
          </a:xfrm>
          <a:custGeom>
            <a:avLst/>
            <a:gdLst/>
            <a:ahLst/>
            <a:cxnLst/>
            <a:rect l="l" t="t" r="r" b="b"/>
            <a:pathLst>
              <a:path w="439420" h="264160">
                <a:moveTo>
                  <a:pt x="0" y="263651"/>
                </a:moveTo>
                <a:lnTo>
                  <a:pt x="438912" y="263651"/>
                </a:lnTo>
                <a:lnTo>
                  <a:pt x="438912" y="28956"/>
                </a:lnTo>
                <a:lnTo>
                  <a:pt x="182880" y="28956"/>
                </a:lnTo>
                <a:lnTo>
                  <a:pt x="179951" y="18002"/>
                </a:lnTo>
                <a:lnTo>
                  <a:pt x="172021" y="8763"/>
                </a:lnTo>
                <a:lnTo>
                  <a:pt x="160377" y="2381"/>
                </a:lnTo>
                <a:lnTo>
                  <a:pt x="146304" y="0"/>
                </a:lnTo>
                <a:lnTo>
                  <a:pt x="36576" y="0"/>
                </a:lnTo>
                <a:lnTo>
                  <a:pt x="22502" y="2381"/>
                </a:lnTo>
                <a:lnTo>
                  <a:pt x="10858" y="8763"/>
                </a:lnTo>
                <a:lnTo>
                  <a:pt x="2928" y="18002"/>
                </a:lnTo>
                <a:lnTo>
                  <a:pt x="0" y="28956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006036" y="2433295"/>
            <a:ext cx="367665" cy="21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16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Use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Case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Package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906510" y="2556754"/>
            <a:ext cx="1313815" cy="353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67030">
              <a:lnSpc>
                <a:spcPct val="101899"/>
              </a:lnSpc>
              <a:spcBef>
                <a:spcPts val="105"/>
              </a:spcBef>
            </a:pPr>
            <a:r>
              <a:rPr dirty="0" sz="1050" spc="-10" i="1">
                <a:latin typeface="Arial"/>
                <a:cs typeface="Arial"/>
              </a:rPr>
              <a:t>Business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Processes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/</a:t>
            </a:r>
            <a:r>
              <a:rPr dirty="0" sz="1050" spc="40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Activities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79166" y="2444030"/>
            <a:ext cx="107886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>
              <a:lnSpc>
                <a:spcPct val="102800"/>
              </a:lnSpc>
              <a:spcBef>
                <a:spcPts val="75"/>
              </a:spcBef>
            </a:pPr>
            <a:r>
              <a:rPr dirty="0" sz="1800" b="1">
                <a:latin typeface="Arial"/>
                <a:cs typeface="Arial"/>
              </a:rPr>
              <a:t>Use</a:t>
            </a:r>
            <a:r>
              <a:rPr dirty="0" sz="1800" spc="8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Case </a:t>
            </a:r>
            <a:r>
              <a:rPr dirty="0" sz="1800" spc="-10" b="1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(External</a:t>
            </a:r>
            <a:r>
              <a:rPr dirty="0" sz="1050" spc="3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view)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33814" y="1848096"/>
            <a:ext cx="1039494" cy="166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latin typeface="Arial"/>
                <a:cs typeface="Arial"/>
              </a:rPr>
              <a:t>Business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Functions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603165" y="4217853"/>
            <a:ext cx="484505" cy="2133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4615" marR="5080" indent="-82550">
              <a:lnSpc>
                <a:spcPct val="103299"/>
              </a:lnSpc>
              <a:spcBef>
                <a:spcPts val="85"/>
              </a:spcBef>
            </a:pPr>
            <a:r>
              <a:rPr dirty="0" sz="600" spc="-10">
                <a:latin typeface="Arial"/>
                <a:cs typeface="Arial"/>
              </a:rPr>
              <a:t>Collaboration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612129" y="3884612"/>
            <a:ext cx="424180" cy="940435"/>
            <a:chOff x="5612129" y="3884612"/>
            <a:chExt cx="424180" cy="940435"/>
          </a:xfrm>
        </p:grpSpPr>
        <p:sp>
          <p:nvSpPr>
            <p:cNvPr id="31" name="object 31" descr=""/>
            <p:cNvSpPr/>
            <p:nvPr/>
          </p:nvSpPr>
          <p:spPr>
            <a:xfrm>
              <a:off x="5615939" y="3886200"/>
              <a:ext cx="196850" cy="116205"/>
            </a:xfrm>
            <a:custGeom>
              <a:avLst/>
              <a:gdLst/>
              <a:ahLst/>
              <a:cxnLst/>
              <a:rect l="l" t="t" r="r" b="b"/>
              <a:pathLst>
                <a:path w="196850" h="116204">
                  <a:moveTo>
                    <a:pt x="0" y="115824"/>
                  </a:moveTo>
                  <a:lnTo>
                    <a:pt x="196596" y="115824"/>
                  </a:lnTo>
                  <a:lnTo>
                    <a:pt x="196596" y="0"/>
                  </a:lnTo>
                </a:path>
                <a:path w="196850" h="116204">
                  <a:moveTo>
                    <a:pt x="0" y="0"/>
                  </a:moveTo>
                  <a:lnTo>
                    <a:pt x="0" y="115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615939" y="3889248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 h="0">
                  <a:moveTo>
                    <a:pt x="0" y="0"/>
                  </a:moveTo>
                  <a:lnTo>
                    <a:pt x="19659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615939" y="3945636"/>
              <a:ext cx="416559" cy="254635"/>
            </a:xfrm>
            <a:custGeom>
              <a:avLst/>
              <a:gdLst/>
              <a:ahLst/>
              <a:cxnLst/>
              <a:rect l="l" t="t" r="r" b="b"/>
              <a:pathLst>
                <a:path w="416560" h="254635">
                  <a:moveTo>
                    <a:pt x="0" y="0"/>
                  </a:moveTo>
                  <a:lnTo>
                    <a:pt x="196596" y="0"/>
                  </a:lnTo>
                </a:path>
                <a:path w="416560" h="254635">
                  <a:moveTo>
                    <a:pt x="219456" y="254508"/>
                  </a:moveTo>
                  <a:lnTo>
                    <a:pt x="416052" y="254508"/>
                  </a:lnTo>
                  <a:lnTo>
                    <a:pt x="416052" y="123444"/>
                  </a:lnTo>
                  <a:lnTo>
                    <a:pt x="219456" y="123444"/>
                  </a:lnTo>
                  <a:lnTo>
                    <a:pt x="219456" y="2545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835396" y="4102608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 h="0">
                  <a:moveTo>
                    <a:pt x="0" y="0"/>
                  </a:moveTo>
                  <a:lnTo>
                    <a:pt x="19659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835396" y="4151376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 h="0">
                  <a:moveTo>
                    <a:pt x="0" y="0"/>
                  </a:moveTo>
                  <a:lnTo>
                    <a:pt x="1965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9280" y="4602480"/>
              <a:ext cx="288036" cy="22250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5681471" y="4803648"/>
              <a:ext cx="264160" cy="0"/>
            </a:xfrm>
            <a:custGeom>
              <a:avLst/>
              <a:gdLst/>
              <a:ahLst/>
              <a:cxnLst/>
              <a:rect l="l" t="t" r="r" b="b"/>
              <a:pathLst>
                <a:path w="264160" h="0">
                  <a:moveTo>
                    <a:pt x="263651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645813" y="4821387"/>
            <a:ext cx="376555" cy="21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 marR="5080" indent="-29209">
              <a:lnSpc>
                <a:spcPct val="1016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Sequence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4708397" y="4199382"/>
            <a:ext cx="1275715" cy="399415"/>
            <a:chOff x="4708397" y="4199382"/>
            <a:chExt cx="1275715" cy="399415"/>
          </a:xfrm>
        </p:grpSpPr>
        <p:sp>
          <p:nvSpPr>
            <p:cNvPr id="40" name="object 40" descr=""/>
            <p:cNvSpPr/>
            <p:nvPr/>
          </p:nvSpPr>
          <p:spPr>
            <a:xfrm>
              <a:off x="5762244" y="4501896"/>
              <a:ext cx="102235" cy="79375"/>
            </a:xfrm>
            <a:custGeom>
              <a:avLst/>
              <a:gdLst/>
              <a:ahLst/>
              <a:cxnLst/>
              <a:rect l="l" t="t" r="r" b="b"/>
              <a:pathLst>
                <a:path w="102235" h="79375">
                  <a:moveTo>
                    <a:pt x="0" y="79247"/>
                  </a:moveTo>
                  <a:lnTo>
                    <a:pt x="102107" y="7924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792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762244" y="4523232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2107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762244" y="4501896"/>
              <a:ext cx="218440" cy="79375"/>
            </a:xfrm>
            <a:custGeom>
              <a:avLst/>
              <a:gdLst/>
              <a:ahLst/>
              <a:cxnLst/>
              <a:rect l="l" t="t" r="r" b="b"/>
              <a:pathLst>
                <a:path w="218439" h="79375">
                  <a:moveTo>
                    <a:pt x="0" y="50291"/>
                  </a:moveTo>
                  <a:lnTo>
                    <a:pt x="102107" y="50291"/>
                  </a:lnTo>
                </a:path>
                <a:path w="218439" h="79375">
                  <a:moveTo>
                    <a:pt x="115823" y="79247"/>
                  </a:moveTo>
                  <a:lnTo>
                    <a:pt x="217932" y="79247"/>
                  </a:lnTo>
                  <a:lnTo>
                    <a:pt x="217932" y="0"/>
                  </a:lnTo>
                  <a:lnTo>
                    <a:pt x="115823" y="0"/>
                  </a:lnTo>
                  <a:lnTo>
                    <a:pt x="115823" y="792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878067" y="4523232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878067" y="4552188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21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8705" y="4486656"/>
              <a:ext cx="68580" cy="112013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712207" y="4203192"/>
              <a:ext cx="184785" cy="187960"/>
            </a:xfrm>
            <a:custGeom>
              <a:avLst/>
              <a:gdLst/>
              <a:ahLst/>
              <a:cxnLst/>
              <a:rect l="l" t="t" r="r" b="b"/>
              <a:pathLst>
                <a:path w="184785" h="187960">
                  <a:moveTo>
                    <a:pt x="92964" y="0"/>
                  </a:moveTo>
                  <a:lnTo>
                    <a:pt x="92964" y="112775"/>
                  </a:lnTo>
                </a:path>
                <a:path w="184785" h="187960">
                  <a:moveTo>
                    <a:pt x="0" y="45719"/>
                  </a:moveTo>
                  <a:lnTo>
                    <a:pt x="184404" y="45719"/>
                  </a:lnTo>
                </a:path>
                <a:path w="184785" h="187960">
                  <a:moveTo>
                    <a:pt x="0" y="187451"/>
                  </a:moveTo>
                  <a:lnTo>
                    <a:pt x="92964" y="112775"/>
                  </a:lnTo>
                </a:path>
                <a:path w="184785" h="187960">
                  <a:moveTo>
                    <a:pt x="92964" y="112775"/>
                  </a:moveTo>
                  <a:lnTo>
                    <a:pt x="184404" y="18745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688764" y="4403781"/>
            <a:ext cx="2298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Arial"/>
                <a:cs typeface="Arial"/>
              </a:rPr>
              <a:t>Actor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4733480" y="4062920"/>
            <a:ext cx="1235075" cy="1969135"/>
            <a:chOff x="4733480" y="4062920"/>
            <a:chExt cx="1235075" cy="1969135"/>
          </a:xfrm>
        </p:grpSpPr>
        <p:sp>
          <p:nvSpPr>
            <p:cNvPr id="49" name="object 49" descr=""/>
            <p:cNvSpPr/>
            <p:nvPr/>
          </p:nvSpPr>
          <p:spPr>
            <a:xfrm>
              <a:off x="4735067" y="4064508"/>
              <a:ext cx="139065" cy="139065"/>
            </a:xfrm>
            <a:custGeom>
              <a:avLst/>
              <a:gdLst/>
              <a:ahLst/>
              <a:cxnLst/>
              <a:rect l="l" t="t" r="r" b="b"/>
              <a:pathLst>
                <a:path w="139064" h="139064">
                  <a:moveTo>
                    <a:pt x="70104" y="138684"/>
                  </a:moveTo>
                  <a:lnTo>
                    <a:pt x="42433" y="133302"/>
                  </a:lnTo>
                  <a:lnTo>
                    <a:pt x="20193" y="118491"/>
                  </a:lnTo>
                  <a:lnTo>
                    <a:pt x="5381" y="96250"/>
                  </a:lnTo>
                  <a:lnTo>
                    <a:pt x="0" y="68580"/>
                  </a:lnTo>
                  <a:lnTo>
                    <a:pt x="5381" y="41790"/>
                  </a:lnTo>
                  <a:lnTo>
                    <a:pt x="20193" y="20002"/>
                  </a:lnTo>
                  <a:lnTo>
                    <a:pt x="42433" y="5357"/>
                  </a:lnTo>
                  <a:lnTo>
                    <a:pt x="70104" y="0"/>
                  </a:lnTo>
                  <a:lnTo>
                    <a:pt x="96893" y="5357"/>
                  </a:lnTo>
                  <a:lnTo>
                    <a:pt x="118681" y="20002"/>
                  </a:lnTo>
                  <a:lnTo>
                    <a:pt x="133326" y="41790"/>
                  </a:lnTo>
                  <a:lnTo>
                    <a:pt x="138684" y="68580"/>
                  </a:lnTo>
                  <a:lnTo>
                    <a:pt x="133326" y="96250"/>
                  </a:lnTo>
                  <a:lnTo>
                    <a:pt x="118681" y="118491"/>
                  </a:lnTo>
                  <a:lnTo>
                    <a:pt x="96893" y="133302"/>
                  </a:lnTo>
                  <a:lnTo>
                    <a:pt x="70104" y="138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735067" y="4064508"/>
              <a:ext cx="139065" cy="139065"/>
            </a:xfrm>
            <a:custGeom>
              <a:avLst/>
              <a:gdLst/>
              <a:ahLst/>
              <a:cxnLst/>
              <a:rect l="l" t="t" r="r" b="b"/>
              <a:pathLst>
                <a:path w="139064" h="139064">
                  <a:moveTo>
                    <a:pt x="0" y="68579"/>
                  </a:moveTo>
                  <a:lnTo>
                    <a:pt x="5381" y="41790"/>
                  </a:lnTo>
                  <a:lnTo>
                    <a:pt x="20193" y="20002"/>
                  </a:lnTo>
                  <a:lnTo>
                    <a:pt x="42433" y="5357"/>
                  </a:lnTo>
                  <a:lnTo>
                    <a:pt x="70104" y="0"/>
                  </a:lnTo>
                  <a:lnTo>
                    <a:pt x="96893" y="5357"/>
                  </a:lnTo>
                  <a:lnTo>
                    <a:pt x="118681" y="20002"/>
                  </a:lnTo>
                  <a:lnTo>
                    <a:pt x="133326" y="41790"/>
                  </a:lnTo>
                  <a:lnTo>
                    <a:pt x="138684" y="68579"/>
                  </a:lnTo>
                  <a:lnTo>
                    <a:pt x="133326" y="96250"/>
                  </a:lnTo>
                  <a:lnTo>
                    <a:pt x="118681" y="118490"/>
                  </a:lnTo>
                  <a:lnTo>
                    <a:pt x="96893" y="133302"/>
                  </a:lnTo>
                  <a:lnTo>
                    <a:pt x="70104" y="138683"/>
                  </a:lnTo>
                  <a:lnTo>
                    <a:pt x="42433" y="133302"/>
                  </a:lnTo>
                  <a:lnTo>
                    <a:pt x="20193" y="118490"/>
                  </a:lnTo>
                  <a:lnTo>
                    <a:pt x="5381" y="96250"/>
                  </a:lnTo>
                  <a:lnTo>
                    <a:pt x="0" y="68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626607" y="5745480"/>
              <a:ext cx="340360" cy="285115"/>
            </a:xfrm>
            <a:custGeom>
              <a:avLst/>
              <a:gdLst/>
              <a:ahLst/>
              <a:cxnLst/>
              <a:rect l="l" t="t" r="r" b="b"/>
              <a:pathLst>
                <a:path w="340360" h="285114">
                  <a:moveTo>
                    <a:pt x="0" y="284987"/>
                  </a:moveTo>
                  <a:lnTo>
                    <a:pt x="339852" y="284987"/>
                  </a:lnTo>
                  <a:lnTo>
                    <a:pt x="339852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5685471" y="6051201"/>
            <a:ext cx="21971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-20">
                <a:latin typeface="Arial"/>
                <a:cs typeface="Arial"/>
              </a:rPr>
              <a:t>Class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4231386" y="3900678"/>
            <a:ext cx="1739264" cy="2834640"/>
            <a:chOff x="4231386" y="3900678"/>
            <a:chExt cx="1739264" cy="2834640"/>
          </a:xfrm>
        </p:grpSpPr>
        <p:sp>
          <p:nvSpPr>
            <p:cNvPr id="54" name="object 54" descr=""/>
            <p:cNvSpPr/>
            <p:nvPr/>
          </p:nvSpPr>
          <p:spPr>
            <a:xfrm>
              <a:off x="5626607" y="5820155"/>
              <a:ext cx="340360" cy="0"/>
            </a:xfrm>
            <a:custGeom>
              <a:avLst/>
              <a:gdLst/>
              <a:ahLst/>
              <a:cxnLst/>
              <a:rect l="l" t="t" r="r" b="b"/>
              <a:pathLst>
                <a:path w="340360" h="0">
                  <a:moveTo>
                    <a:pt x="0" y="0"/>
                  </a:moveTo>
                  <a:lnTo>
                    <a:pt x="339852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626607" y="5925312"/>
              <a:ext cx="340360" cy="0"/>
            </a:xfrm>
            <a:custGeom>
              <a:avLst/>
              <a:gdLst/>
              <a:ahLst/>
              <a:cxnLst/>
              <a:rect l="l" t="t" r="r" b="b"/>
              <a:pathLst>
                <a:path w="340360" h="0">
                  <a:moveTo>
                    <a:pt x="0" y="0"/>
                  </a:moveTo>
                  <a:lnTo>
                    <a:pt x="3398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235196" y="3904488"/>
              <a:ext cx="1282065" cy="2827020"/>
            </a:xfrm>
            <a:custGeom>
              <a:avLst/>
              <a:gdLst/>
              <a:ahLst/>
              <a:cxnLst/>
              <a:rect l="l" t="t" r="r" b="b"/>
              <a:pathLst>
                <a:path w="1282064" h="2827020">
                  <a:moveTo>
                    <a:pt x="0" y="371855"/>
                  </a:moveTo>
                  <a:lnTo>
                    <a:pt x="361187" y="371855"/>
                  </a:lnTo>
                </a:path>
                <a:path w="1282064" h="2827020">
                  <a:moveTo>
                    <a:pt x="920496" y="0"/>
                  </a:moveTo>
                  <a:lnTo>
                    <a:pt x="920496" y="2827019"/>
                  </a:lnTo>
                </a:path>
                <a:path w="1282064" h="2827020">
                  <a:moveTo>
                    <a:pt x="920496" y="207263"/>
                  </a:moveTo>
                  <a:lnTo>
                    <a:pt x="1281683" y="207263"/>
                  </a:lnTo>
                </a:path>
                <a:path w="1282064" h="2827020">
                  <a:moveTo>
                    <a:pt x="920496" y="810767"/>
                  </a:moveTo>
                  <a:lnTo>
                    <a:pt x="1281683" y="810767"/>
                  </a:lnTo>
                </a:path>
                <a:path w="1282064" h="2827020">
                  <a:moveTo>
                    <a:pt x="920496" y="1402079"/>
                  </a:moveTo>
                  <a:lnTo>
                    <a:pt x="1281683" y="1402079"/>
                  </a:lnTo>
                </a:path>
                <a:path w="1282064" h="2827020">
                  <a:moveTo>
                    <a:pt x="920496" y="2026919"/>
                  </a:moveTo>
                  <a:lnTo>
                    <a:pt x="1281683" y="202691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5571168" y="5569655"/>
            <a:ext cx="53721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Class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5162550" y="3886200"/>
            <a:ext cx="2647950" cy="2688590"/>
            <a:chOff x="5162550" y="3886200"/>
            <a:chExt cx="2647950" cy="2688590"/>
          </a:xfrm>
        </p:grpSpPr>
        <p:sp>
          <p:nvSpPr>
            <p:cNvPr id="59" name="object 59" descr=""/>
            <p:cNvSpPr/>
            <p:nvPr/>
          </p:nvSpPr>
          <p:spPr>
            <a:xfrm>
              <a:off x="5692139" y="5285232"/>
              <a:ext cx="269875" cy="134620"/>
            </a:xfrm>
            <a:custGeom>
              <a:avLst/>
              <a:gdLst/>
              <a:ahLst/>
              <a:cxnLst/>
              <a:rect l="l" t="t" r="r" b="b"/>
              <a:pathLst>
                <a:path w="269875" h="134620">
                  <a:moveTo>
                    <a:pt x="0" y="109728"/>
                  </a:moveTo>
                  <a:lnTo>
                    <a:pt x="24383" y="68580"/>
                  </a:lnTo>
                  <a:lnTo>
                    <a:pt x="24383" y="68580"/>
                  </a:lnTo>
                </a:path>
                <a:path w="269875" h="134620">
                  <a:moveTo>
                    <a:pt x="1524" y="54864"/>
                  </a:moveTo>
                  <a:lnTo>
                    <a:pt x="65532" y="0"/>
                  </a:lnTo>
                  <a:lnTo>
                    <a:pt x="47244" y="83819"/>
                  </a:lnTo>
                  <a:lnTo>
                    <a:pt x="1524" y="54864"/>
                  </a:lnTo>
                  <a:close/>
                </a:path>
                <a:path w="269875" h="134620">
                  <a:moveTo>
                    <a:pt x="269748" y="134112"/>
                  </a:moveTo>
                  <a:lnTo>
                    <a:pt x="222504" y="65532"/>
                  </a:lnTo>
                  <a:lnTo>
                    <a:pt x="222504" y="65532"/>
                  </a:lnTo>
                </a:path>
                <a:path w="269875" h="134620">
                  <a:moveTo>
                    <a:pt x="243840" y="50291"/>
                  </a:moveTo>
                  <a:lnTo>
                    <a:pt x="175260" y="0"/>
                  </a:lnTo>
                  <a:lnTo>
                    <a:pt x="199644" y="82296"/>
                  </a:lnTo>
                  <a:lnTo>
                    <a:pt x="243840" y="502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835396" y="5394960"/>
              <a:ext cx="196850" cy="154305"/>
            </a:xfrm>
            <a:custGeom>
              <a:avLst/>
              <a:gdLst/>
              <a:ahLst/>
              <a:cxnLst/>
              <a:rect l="l" t="t" r="r" b="b"/>
              <a:pathLst>
                <a:path w="196850" h="154304">
                  <a:moveTo>
                    <a:pt x="196596" y="153923"/>
                  </a:moveTo>
                  <a:lnTo>
                    <a:pt x="0" y="153923"/>
                  </a:lnTo>
                  <a:lnTo>
                    <a:pt x="0" y="0"/>
                  </a:lnTo>
                  <a:lnTo>
                    <a:pt x="196596" y="0"/>
                  </a:lnTo>
                  <a:lnTo>
                    <a:pt x="196596" y="153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835396" y="5394960"/>
              <a:ext cx="196850" cy="154305"/>
            </a:xfrm>
            <a:custGeom>
              <a:avLst/>
              <a:gdLst/>
              <a:ahLst/>
              <a:cxnLst/>
              <a:rect l="l" t="t" r="r" b="b"/>
              <a:pathLst>
                <a:path w="196850" h="154304">
                  <a:moveTo>
                    <a:pt x="0" y="153923"/>
                  </a:moveTo>
                  <a:lnTo>
                    <a:pt x="196596" y="153923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39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835396" y="5434583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 h="0">
                  <a:moveTo>
                    <a:pt x="0" y="0"/>
                  </a:moveTo>
                  <a:lnTo>
                    <a:pt x="19659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605271" y="5391912"/>
              <a:ext cx="426720" cy="157480"/>
            </a:xfrm>
            <a:custGeom>
              <a:avLst/>
              <a:gdLst/>
              <a:ahLst/>
              <a:cxnLst/>
              <a:rect l="l" t="t" r="r" b="b"/>
              <a:pathLst>
                <a:path w="426720" h="157479">
                  <a:moveTo>
                    <a:pt x="230124" y="99059"/>
                  </a:moveTo>
                  <a:lnTo>
                    <a:pt x="426720" y="99059"/>
                  </a:lnTo>
                </a:path>
                <a:path w="426720" h="157479">
                  <a:moveTo>
                    <a:pt x="0" y="156971"/>
                  </a:moveTo>
                  <a:lnTo>
                    <a:pt x="196596" y="156971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69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605271" y="5433060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 h="0">
                  <a:moveTo>
                    <a:pt x="0" y="0"/>
                  </a:moveTo>
                  <a:lnTo>
                    <a:pt x="19659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605271" y="5131307"/>
              <a:ext cx="306705" cy="360045"/>
            </a:xfrm>
            <a:custGeom>
              <a:avLst/>
              <a:gdLst/>
              <a:ahLst/>
              <a:cxnLst/>
              <a:rect l="l" t="t" r="r" b="b"/>
              <a:pathLst>
                <a:path w="306704" h="360045">
                  <a:moveTo>
                    <a:pt x="0" y="359664"/>
                  </a:moveTo>
                  <a:lnTo>
                    <a:pt x="196596" y="359664"/>
                  </a:lnTo>
                </a:path>
                <a:path w="306704" h="360045">
                  <a:moveTo>
                    <a:pt x="108204" y="153924"/>
                  </a:moveTo>
                  <a:lnTo>
                    <a:pt x="306324" y="153924"/>
                  </a:lnTo>
                  <a:lnTo>
                    <a:pt x="306324" y="0"/>
                  </a:lnTo>
                  <a:lnTo>
                    <a:pt x="108204" y="0"/>
                  </a:lnTo>
                  <a:lnTo>
                    <a:pt x="108204" y="1539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713476" y="5172455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 h="0">
                  <a:moveTo>
                    <a:pt x="0" y="0"/>
                  </a:moveTo>
                  <a:lnTo>
                    <a:pt x="19811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713476" y="5228844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 h="0">
                  <a:moveTo>
                    <a:pt x="0" y="0"/>
                  </a:moveTo>
                  <a:lnTo>
                    <a:pt x="1981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0032" y="6259068"/>
              <a:ext cx="434340" cy="315467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5166360" y="6403848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 h="0">
                  <a:moveTo>
                    <a:pt x="0" y="0"/>
                  </a:moveTo>
                  <a:lnTo>
                    <a:pt x="361187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678155" y="3889260"/>
              <a:ext cx="520065" cy="847725"/>
            </a:xfrm>
            <a:custGeom>
              <a:avLst/>
              <a:gdLst/>
              <a:ahLst/>
              <a:cxnLst/>
              <a:rect l="l" t="t" r="r" b="b"/>
              <a:pathLst>
                <a:path w="520065" h="847725">
                  <a:moveTo>
                    <a:pt x="44208" y="842759"/>
                  </a:moveTo>
                  <a:lnTo>
                    <a:pt x="22872" y="809231"/>
                  </a:lnTo>
                  <a:lnTo>
                    <a:pt x="0" y="847331"/>
                  </a:lnTo>
                  <a:lnTo>
                    <a:pt x="44208" y="842759"/>
                  </a:lnTo>
                  <a:close/>
                </a:path>
                <a:path w="520065" h="847725">
                  <a:moveTo>
                    <a:pt x="53340" y="813816"/>
                  </a:moveTo>
                  <a:lnTo>
                    <a:pt x="50304" y="813816"/>
                  </a:lnTo>
                  <a:lnTo>
                    <a:pt x="38112" y="822960"/>
                  </a:lnTo>
                  <a:lnTo>
                    <a:pt x="36588" y="822960"/>
                  </a:lnTo>
                  <a:lnTo>
                    <a:pt x="36588" y="824484"/>
                  </a:lnTo>
                  <a:lnTo>
                    <a:pt x="38112" y="824484"/>
                  </a:lnTo>
                  <a:lnTo>
                    <a:pt x="51828" y="815340"/>
                  </a:lnTo>
                  <a:lnTo>
                    <a:pt x="53340" y="815340"/>
                  </a:lnTo>
                  <a:lnTo>
                    <a:pt x="53340" y="813816"/>
                  </a:lnTo>
                  <a:close/>
                </a:path>
                <a:path w="520065" h="847725">
                  <a:moveTo>
                    <a:pt x="76212" y="798576"/>
                  </a:moveTo>
                  <a:lnTo>
                    <a:pt x="74688" y="797052"/>
                  </a:lnTo>
                  <a:lnTo>
                    <a:pt x="60972" y="807720"/>
                  </a:lnTo>
                  <a:lnTo>
                    <a:pt x="59448" y="807720"/>
                  </a:lnTo>
                  <a:lnTo>
                    <a:pt x="59448" y="809244"/>
                  </a:lnTo>
                  <a:lnTo>
                    <a:pt x="62496" y="809244"/>
                  </a:lnTo>
                  <a:lnTo>
                    <a:pt x="74688" y="800100"/>
                  </a:lnTo>
                  <a:lnTo>
                    <a:pt x="76212" y="798576"/>
                  </a:lnTo>
                  <a:close/>
                </a:path>
                <a:path w="520065" h="847725">
                  <a:moveTo>
                    <a:pt x="99072" y="781812"/>
                  </a:moveTo>
                  <a:lnTo>
                    <a:pt x="97548" y="781812"/>
                  </a:lnTo>
                  <a:lnTo>
                    <a:pt x="83832" y="790943"/>
                  </a:lnTo>
                  <a:lnTo>
                    <a:pt x="82308" y="792480"/>
                  </a:lnTo>
                  <a:lnTo>
                    <a:pt x="83832" y="792480"/>
                  </a:lnTo>
                  <a:lnTo>
                    <a:pt x="83832" y="794004"/>
                  </a:lnTo>
                  <a:lnTo>
                    <a:pt x="85356" y="792480"/>
                  </a:lnTo>
                  <a:lnTo>
                    <a:pt x="99072" y="783336"/>
                  </a:lnTo>
                  <a:lnTo>
                    <a:pt x="99072" y="781812"/>
                  </a:lnTo>
                  <a:close/>
                </a:path>
                <a:path w="520065" h="847725">
                  <a:moveTo>
                    <a:pt x="121932" y="765048"/>
                  </a:moveTo>
                  <a:lnTo>
                    <a:pt x="120408" y="765048"/>
                  </a:lnTo>
                  <a:lnTo>
                    <a:pt x="120408" y="766572"/>
                  </a:lnTo>
                  <a:lnTo>
                    <a:pt x="106692" y="775716"/>
                  </a:lnTo>
                  <a:lnTo>
                    <a:pt x="106692" y="777240"/>
                  </a:lnTo>
                  <a:lnTo>
                    <a:pt x="108216" y="777240"/>
                  </a:lnTo>
                  <a:lnTo>
                    <a:pt x="121932" y="768096"/>
                  </a:lnTo>
                  <a:lnTo>
                    <a:pt x="121932" y="765048"/>
                  </a:lnTo>
                  <a:close/>
                </a:path>
                <a:path w="520065" h="847725">
                  <a:moveTo>
                    <a:pt x="144792" y="749808"/>
                  </a:moveTo>
                  <a:lnTo>
                    <a:pt x="143256" y="749808"/>
                  </a:lnTo>
                  <a:lnTo>
                    <a:pt x="129540" y="758952"/>
                  </a:lnTo>
                  <a:lnTo>
                    <a:pt x="129540" y="762000"/>
                  </a:lnTo>
                  <a:lnTo>
                    <a:pt x="131076" y="762000"/>
                  </a:lnTo>
                  <a:lnTo>
                    <a:pt x="131076" y="760476"/>
                  </a:lnTo>
                  <a:lnTo>
                    <a:pt x="144792" y="751332"/>
                  </a:lnTo>
                  <a:lnTo>
                    <a:pt x="144792" y="749808"/>
                  </a:lnTo>
                  <a:close/>
                </a:path>
                <a:path w="520065" h="847725">
                  <a:moveTo>
                    <a:pt x="169176" y="734568"/>
                  </a:moveTo>
                  <a:lnTo>
                    <a:pt x="167640" y="734568"/>
                  </a:lnTo>
                  <a:lnTo>
                    <a:pt x="167640" y="733044"/>
                  </a:lnTo>
                  <a:lnTo>
                    <a:pt x="166128" y="734568"/>
                  </a:lnTo>
                  <a:lnTo>
                    <a:pt x="152412" y="743712"/>
                  </a:lnTo>
                  <a:lnTo>
                    <a:pt x="152412" y="745236"/>
                  </a:lnTo>
                  <a:lnTo>
                    <a:pt x="153936" y="745236"/>
                  </a:lnTo>
                  <a:lnTo>
                    <a:pt x="167640" y="736092"/>
                  </a:lnTo>
                  <a:lnTo>
                    <a:pt x="169176" y="734568"/>
                  </a:lnTo>
                  <a:close/>
                </a:path>
                <a:path w="520065" h="847725">
                  <a:moveTo>
                    <a:pt x="190512" y="716280"/>
                  </a:moveTo>
                  <a:lnTo>
                    <a:pt x="188988" y="716280"/>
                  </a:lnTo>
                  <a:lnTo>
                    <a:pt x="175272" y="726948"/>
                  </a:lnTo>
                  <a:lnTo>
                    <a:pt x="175272" y="729996"/>
                  </a:lnTo>
                  <a:lnTo>
                    <a:pt x="176796" y="729996"/>
                  </a:lnTo>
                  <a:lnTo>
                    <a:pt x="176796" y="728472"/>
                  </a:lnTo>
                  <a:lnTo>
                    <a:pt x="190512" y="719328"/>
                  </a:lnTo>
                  <a:lnTo>
                    <a:pt x="190512" y="716280"/>
                  </a:lnTo>
                  <a:close/>
                </a:path>
                <a:path w="520065" h="847725">
                  <a:moveTo>
                    <a:pt x="211848" y="699516"/>
                  </a:moveTo>
                  <a:lnTo>
                    <a:pt x="210324" y="697992"/>
                  </a:lnTo>
                  <a:lnTo>
                    <a:pt x="210324" y="699516"/>
                  </a:lnTo>
                  <a:lnTo>
                    <a:pt x="198132" y="710184"/>
                  </a:lnTo>
                  <a:lnTo>
                    <a:pt x="196608" y="710184"/>
                  </a:lnTo>
                  <a:lnTo>
                    <a:pt x="196608" y="711708"/>
                  </a:lnTo>
                  <a:lnTo>
                    <a:pt x="199656" y="711708"/>
                  </a:lnTo>
                  <a:lnTo>
                    <a:pt x="211848" y="701040"/>
                  </a:lnTo>
                  <a:lnTo>
                    <a:pt x="211848" y="699516"/>
                  </a:lnTo>
                  <a:close/>
                </a:path>
                <a:path w="520065" h="847725">
                  <a:moveTo>
                    <a:pt x="234708" y="682752"/>
                  </a:moveTo>
                  <a:lnTo>
                    <a:pt x="233172" y="681228"/>
                  </a:lnTo>
                  <a:lnTo>
                    <a:pt x="231660" y="681228"/>
                  </a:lnTo>
                  <a:lnTo>
                    <a:pt x="219456" y="691896"/>
                  </a:lnTo>
                  <a:lnTo>
                    <a:pt x="219456" y="693420"/>
                  </a:lnTo>
                  <a:lnTo>
                    <a:pt x="220992" y="693420"/>
                  </a:lnTo>
                  <a:lnTo>
                    <a:pt x="233172" y="682752"/>
                  </a:lnTo>
                  <a:lnTo>
                    <a:pt x="234708" y="682752"/>
                  </a:lnTo>
                  <a:close/>
                </a:path>
                <a:path w="520065" h="847725">
                  <a:moveTo>
                    <a:pt x="256044" y="664464"/>
                  </a:moveTo>
                  <a:lnTo>
                    <a:pt x="254520" y="662940"/>
                  </a:lnTo>
                  <a:lnTo>
                    <a:pt x="254520" y="664464"/>
                  </a:lnTo>
                  <a:lnTo>
                    <a:pt x="240804" y="673608"/>
                  </a:lnTo>
                  <a:lnTo>
                    <a:pt x="240804" y="676643"/>
                  </a:lnTo>
                  <a:lnTo>
                    <a:pt x="242328" y="676643"/>
                  </a:lnTo>
                  <a:lnTo>
                    <a:pt x="256044" y="665988"/>
                  </a:lnTo>
                  <a:lnTo>
                    <a:pt x="256044" y="664464"/>
                  </a:lnTo>
                  <a:close/>
                </a:path>
                <a:path w="520065" h="847725">
                  <a:moveTo>
                    <a:pt x="277380" y="646176"/>
                  </a:moveTo>
                  <a:lnTo>
                    <a:pt x="275856" y="646176"/>
                  </a:lnTo>
                  <a:lnTo>
                    <a:pt x="263664" y="656844"/>
                  </a:lnTo>
                  <a:lnTo>
                    <a:pt x="262140" y="656844"/>
                  </a:lnTo>
                  <a:lnTo>
                    <a:pt x="262140" y="658368"/>
                  </a:lnTo>
                  <a:lnTo>
                    <a:pt x="263664" y="658368"/>
                  </a:lnTo>
                  <a:lnTo>
                    <a:pt x="277380" y="647700"/>
                  </a:lnTo>
                  <a:lnTo>
                    <a:pt x="277380" y="646176"/>
                  </a:lnTo>
                  <a:close/>
                </a:path>
                <a:path w="520065" h="847725">
                  <a:moveTo>
                    <a:pt x="298716" y="627888"/>
                  </a:moveTo>
                  <a:lnTo>
                    <a:pt x="297192" y="627888"/>
                  </a:lnTo>
                  <a:lnTo>
                    <a:pt x="288048" y="637032"/>
                  </a:lnTo>
                  <a:lnTo>
                    <a:pt x="284988" y="638543"/>
                  </a:lnTo>
                  <a:lnTo>
                    <a:pt x="283476" y="640080"/>
                  </a:lnTo>
                  <a:lnTo>
                    <a:pt x="284988" y="640080"/>
                  </a:lnTo>
                  <a:lnTo>
                    <a:pt x="284988" y="641604"/>
                  </a:lnTo>
                  <a:lnTo>
                    <a:pt x="286524" y="640080"/>
                  </a:lnTo>
                  <a:lnTo>
                    <a:pt x="289572" y="638543"/>
                  </a:lnTo>
                  <a:lnTo>
                    <a:pt x="298716" y="629412"/>
                  </a:lnTo>
                  <a:lnTo>
                    <a:pt x="298716" y="627888"/>
                  </a:lnTo>
                  <a:close/>
                </a:path>
                <a:path w="520065" h="847725">
                  <a:moveTo>
                    <a:pt x="318528" y="608076"/>
                  </a:moveTo>
                  <a:lnTo>
                    <a:pt x="317004" y="608076"/>
                  </a:lnTo>
                  <a:lnTo>
                    <a:pt x="304812" y="618744"/>
                  </a:lnTo>
                  <a:lnTo>
                    <a:pt x="304812" y="621792"/>
                  </a:lnTo>
                  <a:lnTo>
                    <a:pt x="306336" y="621792"/>
                  </a:lnTo>
                  <a:lnTo>
                    <a:pt x="318528" y="609600"/>
                  </a:lnTo>
                  <a:lnTo>
                    <a:pt x="318528" y="608076"/>
                  </a:lnTo>
                  <a:close/>
                </a:path>
                <a:path w="520065" h="847725">
                  <a:moveTo>
                    <a:pt x="338340" y="588264"/>
                  </a:moveTo>
                  <a:lnTo>
                    <a:pt x="336816" y="588264"/>
                  </a:lnTo>
                  <a:lnTo>
                    <a:pt x="324624" y="598932"/>
                  </a:lnTo>
                  <a:lnTo>
                    <a:pt x="324624" y="601980"/>
                  </a:lnTo>
                  <a:lnTo>
                    <a:pt x="326148" y="601980"/>
                  </a:lnTo>
                  <a:lnTo>
                    <a:pt x="338340" y="589788"/>
                  </a:lnTo>
                  <a:lnTo>
                    <a:pt x="338340" y="588264"/>
                  </a:lnTo>
                  <a:close/>
                </a:path>
                <a:path w="520065" h="847725">
                  <a:moveTo>
                    <a:pt x="358140" y="568452"/>
                  </a:moveTo>
                  <a:lnTo>
                    <a:pt x="356628" y="568452"/>
                  </a:lnTo>
                  <a:lnTo>
                    <a:pt x="344436" y="579120"/>
                  </a:lnTo>
                  <a:lnTo>
                    <a:pt x="344436" y="582168"/>
                  </a:lnTo>
                  <a:lnTo>
                    <a:pt x="345960" y="582168"/>
                  </a:lnTo>
                  <a:lnTo>
                    <a:pt x="358140" y="569976"/>
                  </a:lnTo>
                  <a:lnTo>
                    <a:pt x="358140" y="568452"/>
                  </a:lnTo>
                  <a:close/>
                </a:path>
                <a:path w="520065" h="847725">
                  <a:moveTo>
                    <a:pt x="377964" y="548640"/>
                  </a:moveTo>
                  <a:lnTo>
                    <a:pt x="376440" y="548640"/>
                  </a:lnTo>
                  <a:lnTo>
                    <a:pt x="364248" y="560832"/>
                  </a:lnTo>
                  <a:lnTo>
                    <a:pt x="364248" y="562343"/>
                  </a:lnTo>
                  <a:lnTo>
                    <a:pt x="365772" y="562343"/>
                  </a:lnTo>
                  <a:lnTo>
                    <a:pt x="377964" y="550164"/>
                  </a:lnTo>
                  <a:lnTo>
                    <a:pt x="377964" y="548640"/>
                  </a:lnTo>
                  <a:close/>
                </a:path>
                <a:path w="520065" h="847725">
                  <a:moveTo>
                    <a:pt x="396240" y="527304"/>
                  </a:moveTo>
                  <a:lnTo>
                    <a:pt x="394728" y="525780"/>
                  </a:lnTo>
                  <a:lnTo>
                    <a:pt x="393204" y="527304"/>
                  </a:lnTo>
                  <a:lnTo>
                    <a:pt x="384060" y="539496"/>
                  </a:lnTo>
                  <a:lnTo>
                    <a:pt x="384060" y="542544"/>
                  </a:lnTo>
                  <a:lnTo>
                    <a:pt x="385572" y="542544"/>
                  </a:lnTo>
                  <a:lnTo>
                    <a:pt x="385572" y="541020"/>
                  </a:lnTo>
                  <a:lnTo>
                    <a:pt x="396240" y="528828"/>
                  </a:lnTo>
                  <a:lnTo>
                    <a:pt x="396240" y="527304"/>
                  </a:lnTo>
                  <a:close/>
                </a:path>
                <a:path w="520065" h="847725">
                  <a:moveTo>
                    <a:pt x="413016" y="504444"/>
                  </a:moveTo>
                  <a:lnTo>
                    <a:pt x="411492" y="504444"/>
                  </a:lnTo>
                  <a:lnTo>
                    <a:pt x="400824" y="518160"/>
                  </a:lnTo>
                  <a:lnTo>
                    <a:pt x="400824" y="519684"/>
                  </a:lnTo>
                  <a:lnTo>
                    <a:pt x="402348" y="519684"/>
                  </a:lnTo>
                  <a:lnTo>
                    <a:pt x="413016" y="505968"/>
                  </a:lnTo>
                  <a:lnTo>
                    <a:pt x="413016" y="504444"/>
                  </a:lnTo>
                  <a:close/>
                </a:path>
                <a:path w="520065" h="847725">
                  <a:moveTo>
                    <a:pt x="423672" y="12192"/>
                  </a:moveTo>
                  <a:lnTo>
                    <a:pt x="411492" y="0"/>
                  </a:lnTo>
                  <a:lnTo>
                    <a:pt x="411492" y="1524"/>
                  </a:lnTo>
                  <a:lnTo>
                    <a:pt x="409956" y="1524"/>
                  </a:lnTo>
                  <a:lnTo>
                    <a:pt x="422160" y="13716"/>
                  </a:lnTo>
                  <a:lnTo>
                    <a:pt x="422160" y="15240"/>
                  </a:lnTo>
                  <a:lnTo>
                    <a:pt x="423672" y="15240"/>
                  </a:lnTo>
                  <a:lnTo>
                    <a:pt x="423672" y="12192"/>
                  </a:lnTo>
                  <a:close/>
                </a:path>
                <a:path w="520065" h="847725">
                  <a:moveTo>
                    <a:pt x="429780" y="481584"/>
                  </a:moveTo>
                  <a:lnTo>
                    <a:pt x="428256" y="481584"/>
                  </a:lnTo>
                  <a:lnTo>
                    <a:pt x="428256" y="483108"/>
                  </a:lnTo>
                  <a:lnTo>
                    <a:pt x="417588" y="495300"/>
                  </a:lnTo>
                  <a:lnTo>
                    <a:pt x="417588" y="496824"/>
                  </a:lnTo>
                  <a:lnTo>
                    <a:pt x="420636" y="496824"/>
                  </a:lnTo>
                  <a:lnTo>
                    <a:pt x="429780" y="484632"/>
                  </a:lnTo>
                  <a:lnTo>
                    <a:pt x="429780" y="481584"/>
                  </a:lnTo>
                  <a:close/>
                </a:path>
                <a:path w="520065" h="847725">
                  <a:moveTo>
                    <a:pt x="443496" y="33528"/>
                  </a:moveTo>
                  <a:lnTo>
                    <a:pt x="431304" y="21336"/>
                  </a:lnTo>
                  <a:lnTo>
                    <a:pt x="429780" y="21336"/>
                  </a:lnTo>
                  <a:lnTo>
                    <a:pt x="429780" y="22860"/>
                  </a:lnTo>
                  <a:lnTo>
                    <a:pt x="440448" y="33528"/>
                  </a:lnTo>
                  <a:lnTo>
                    <a:pt x="440448" y="35052"/>
                  </a:lnTo>
                  <a:lnTo>
                    <a:pt x="443496" y="35052"/>
                  </a:lnTo>
                  <a:lnTo>
                    <a:pt x="443496" y="33528"/>
                  </a:lnTo>
                  <a:close/>
                </a:path>
                <a:path w="520065" h="847725">
                  <a:moveTo>
                    <a:pt x="448056" y="461772"/>
                  </a:moveTo>
                  <a:lnTo>
                    <a:pt x="446544" y="460248"/>
                  </a:lnTo>
                  <a:lnTo>
                    <a:pt x="445020" y="460248"/>
                  </a:lnTo>
                  <a:lnTo>
                    <a:pt x="435876" y="473964"/>
                  </a:lnTo>
                  <a:lnTo>
                    <a:pt x="434340" y="473964"/>
                  </a:lnTo>
                  <a:lnTo>
                    <a:pt x="435876" y="475488"/>
                  </a:lnTo>
                  <a:lnTo>
                    <a:pt x="437400" y="475488"/>
                  </a:lnTo>
                  <a:lnTo>
                    <a:pt x="437400" y="473964"/>
                  </a:lnTo>
                  <a:lnTo>
                    <a:pt x="446544" y="461772"/>
                  </a:lnTo>
                  <a:lnTo>
                    <a:pt x="448056" y="461772"/>
                  </a:lnTo>
                  <a:close/>
                </a:path>
                <a:path w="520065" h="847725">
                  <a:moveTo>
                    <a:pt x="458736" y="57912"/>
                  </a:moveTo>
                  <a:lnTo>
                    <a:pt x="457212" y="57912"/>
                  </a:lnTo>
                  <a:lnTo>
                    <a:pt x="449592" y="44196"/>
                  </a:lnTo>
                  <a:lnTo>
                    <a:pt x="448056" y="42672"/>
                  </a:lnTo>
                  <a:lnTo>
                    <a:pt x="446544" y="42672"/>
                  </a:lnTo>
                  <a:lnTo>
                    <a:pt x="446544" y="44196"/>
                  </a:lnTo>
                  <a:lnTo>
                    <a:pt x="455688" y="57912"/>
                  </a:lnTo>
                  <a:lnTo>
                    <a:pt x="455688" y="59436"/>
                  </a:lnTo>
                  <a:lnTo>
                    <a:pt x="457212" y="59436"/>
                  </a:lnTo>
                  <a:lnTo>
                    <a:pt x="458736" y="57912"/>
                  </a:lnTo>
                  <a:close/>
                </a:path>
                <a:path w="520065" h="847725">
                  <a:moveTo>
                    <a:pt x="461772" y="435864"/>
                  </a:moveTo>
                  <a:lnTo>
                    <a:pt x="458736" y="435864"/>
                  </a:lnTo>
                  <a:lnTo>
                    <a:pt x="451116" y="451104"/>
                  </a:lnTo>
                  <a:lnTo>
                    <a:pt x="451116" y="452628"/>
                  </a:lnTo>
                  <a:lnTo>
                    <a:pt x="454164" y="452628"/>
                  </a:lnTo>
                  <a:lnTo>
                    <a:pt x="461772" y="437388"/>
                  </a:lnTo>
                  <a:lnTo>
                    <a:pt x="461772" y="435864"/>
                  </a:lnTo>
                  <a:close/>
                </a:path>
                <a:path w="520065" h="847725">
                  <a:moveTo>
                    <a:pt x="472440" y="80772"/>
                  </a:moveTo>
                  <a:lnTo>
                    <a:pt x="463308" y="67043"/>
                  </a:lnTo>
                  <a:lnTo>
                    <a:pt x="461772" y="67043"/>
                  </a:lnTo>
                  <a:lnTo>
                    <a:pt x="461772" y="68580"/>
                  </a:lnTo>
                  <a:lnTo>
                    <a:pt x="470928" y="82296"/>
                  </a:lnTo>
                  <a:lnTo>
                    <a:pt x="472440" y="83820"/>
                  </a:lnTo>
                  <a:lnTo>
                    <a:pt x="472440" y="80772"/>
                  </a:lnTo>
                  <a:close/>
                </a:path>
                <a:path w="520065" h="847725">
                  <a:moveTo>
                    <a:pt x="473976" y="411480"/>
                  </a:moveTo>
                  <a:lnTo>
                    <a:pt x="472440" y="409943"/>
                  </a:lnTo>
                  <a:lnTo>
                    <a:pt x="472440" y="411480"/>
                  </a:lnTo>
                  <a:lnTo>
                    <a:pt x="464832" y="426720"/>
                  </a:lnTo>
                  <a:lnTo>
                    <a:pt x="464832" y="428244"/>
                  </a:lnTo>
                  <a:lnTo>
                    <a:pt x="466356" y="428244"/>
                  </a:lnTo>
                  <a:lnTo>
                    <a:pt x="466356" y="426720"/>
                  </a:lnTo>
                  <a:lnTo>
                    <a:pt x="473976" y="413004"/>
                  </a:lnTo>
                  <a:lnTo>
                    <a:pt x="473976" y="411480"/>
                  </a:lnTo>
                  <a:close/>
                </a:path>
                <a:path w="520065" h="847725">
                  <a:moveTo>
                    <a:pt x="487692" y="385572"/>
                  </a:moveTo>
                  <a:lnTo>
                    <a:pt x="484644" y="385572"/>
                  </a:lnTo>
                  <a:lnTo>
                    <a:pt x="484644" y="387096"/>
                  </a:lnTo>
                  <a:lnTo>
                    <a:pt x="477024" y="400812"/>
                  </a:lnTo>
                  <a:lnTo>
                    <a:pt x="477024" y="402336"/>
                  </a:lnTo>
                  <a:lnTo>
                    <a:pt x="480072" y="402336"/>
                  </a:lnTo>
                  <a:lnTo>
                    <a:pt x="487692" y="387096"/>
                  </a:lnTo>
                  <a:lnTo>
                    <a:pt x="487692" y="385572"/>
                  </a:lnTo>
                  <a:close/>
                </a:path>
                <a:path w="520065" h="847725">
                  <a:moveTo>
                    <a:pt x="487692" y="105143"/>
                  </a:moveTo>
                  <a:lnTo>
                    <a:pt x="478548" y="91440"/>
                  </a:lnTo>
                  <a:lnTo>
                    <a:pt x="478548" y="89916"/>
                  </a:lnTo>
                  <a:lnTo>
                    <a:pt x="477024" y="89916"/>
                  </a:lnTo>
                  <a:lnTo>
                    <a:pt x="477024" y="92951"/>
                  </a:lnTo>
                  <a:lnTo>
                    <a:pt x="486156" y="106680"/>
                  </a:lnTo>
                  <a:lnTo>
                    <a:pt x="487692" y="106680"/>
                  </a:lnTo>
                  <a:lnTo>
                    <a:pt x="487692" y="105143"/>
                  </a:lnTo>
                  <a:close/>
                </a:path>
                <a:path w="520065" h="847725">
                  <a:moveTo>
                    <a:pt x="498360" y="131051"/>
                  </a:moveTo>
                  <a:lnTo>
                    <a:pt x="493788" y="115824"/>
                  </a:lnTo>
                  <a:lnTo>
                    <a:pt x="492264" y="114300"/>
                  </a:lnTo>
                  <a:lnTo>
                    <a:pt x="490740" y="114300"/>
                  </a:lnTo>
                  <a:lnTo>
                    <a:pt x="490740" y="115824"/>
                  </a:lnTo>
                  <a:lnTo>
                    <a:pt x="495312" y="131051"/>
                  </a:lnTo>
                  <a:lnTo>
                    <a:pt x="495312" y="132588"/>
                  </a:lnTo>
                  <a:lnTo>
                    <a:pt x="498360" y="132588"/>
                  </a:lnTo>
                  <a:lnTo>
                    <a:pt x="498360" y="131051"/>
                  </a:lnTo>
                  <a:close/>
                </a:path>
                <a:path w="520065" h="847725">
                  <a:moveTo>
                    <a:pt x="499872" y="361188"/>
                  </a:moveTo>
                  <a:lnTo>
                    <a:pt x="496836" y="361188"/>
                  </a:lnTo>
                  <a:lnTo>
                    <a:pt x="496836" y="364236"/>
                  </a:lnTo>
                  <a:lnTo>
                    <a:pt x="490740" y="376428"/>
                  </a:lnTo>
                  <a:lnTo>
                    <a:pt x="490740" y="377952"/>
                  </a:lnTo>
                  <a:lnTo>
                    <a:pt x="492264" y="377952"/>
                  </a:lnTo>
                  <a:lnTo>
                    <a:pt x="492264" y="376428"/>
                  </a:lnTo>
                  <a:lnTo>
                    <a:pt x="498360" y="365760"/>
                  </a:lnTo>
                  <a:lnTo>
                    <a:pt x="499872" y="362712"/>
                  </a:lnTo>
                  <a:lnTo>
                    <a:pt x="499872" y="361188"/>
                  </a:lnTo>
                  <a:close/>
                </a:path>
                <a:path w="520065" h="847725">
                  <a:moveTo>
                    <a:pt x="505980" y="333743"/>
                  </a:moveTo>
                  <a:lnTo>
                    <a:pt x="504456" y="333743"/>
                  </a:lnTo>
                  <a:lnTo>
                    <a:pt x="499872" y="350520"/>
                  </a:lnTo>
                  <a:lnTo>
                    <a:pt x="499872" y="352044"/>
                  </a:lnTo>
                  <a:lnTo>
                    <a:pt x="501408" y="352044"/>
                  </a:lnTo>
                  <a:lnTo>
                    <a:pt x="502932" y="350520"/>
                  </a:lnTo>
                  <a:lnTo>
                    <a:pt x="505980" y="335280"/>
                  </a:lnTo>
                  <a:lnTo>
                    <a:pt x="505980" y="333743"/>
                  </a:lnTo>
                  <a:close/>
                </a:path>
                <a:path w="520065" h="847725">
                  <a:moveTo>
                    <a:pt x="505980" y="158496"/>
                  </a:moveTo>
                  <a:lnTo>
                    <a:pt x="501408" y="141732"/>
                  </a:lnTo>
                  <a:lnTo>
                    <a:pt x="499872" y="141732"/>
                  </a:lnTo>
                  <a:lnTo>
                    <a:pt x="499872" y="143243"/>
                  </a:lnTo>
                  <a:lnTo>
                    <a:pt x="504456" y="158496"/>
                  </a:lnTo>
                  <a:lnTo>
                    <a:pt x="504456" y="160020"/>
                  </a:lnTo>
                  <a:lnTo>
                    <a:pt x="505980" y="158496"/>
                  </a:lnTo>
                  <a:close/>
                </a:path>
                <a:path w="520065" h="847725">
                  <a:moveTo>
                    <a:pt x="513600" y="306324"/>
                  </a:moveTo>
                  <a:lnTo>
                    <a:pt x="510540" y="306324"/>
                  </a:lnTo>
                  <a:lnTo>
                    <a:pt x="510540" y="307848"/>
                  </a:lnTo>
                  <a:lnTo>
                    <a:pt x="507504" y="323088"/>
                  </a:lnTo>
                  <a:lnTo>
                    <a:pt x="505980" y="323088"/>
                  </a:lnTo>
                  <a:lnTo>
                    <a:pt x="507504" y="324612"/>
                  </a:lnTo>
                  <a:lnTo>
                    <a:pt x="509028" y="324612"/>
                  </a:lnTo>
                  <a:lnTo>
                    <a:pt x="509028" y="323088"/>
                  </a:lnTo>
                  <a:lnTo>
                    <a:pt x="513600" y="307848"/>
                  </a:lnTo>
                  <a:lnTo>
                    <a:pt x="513600" y="306324"/>
                  </a:lnTo>
                  <a:close/>
                </a:path>
                <a:path w="520065" h="847725">
                  <a:moveTo>
                    <a:pt x="515124" y="184404"/>
                  </a:moveTo>
                  <a:lnTo>
                    <a:pt x="510540" y="169151"/>
                  </a:lnTo>
                  <a:lnTo>
                    <a:pt x="510540" y="167640"/>
                  </a:lnTo>
                  <a:lnTo>
                    <a:pt x="507504" y="167640"/>
                  </a:lnTo>
                  <a:lnTo>
                    <a:pt x="507504" y="169151"/>
                  </a:lnTo>
                  <a:lnTo>
                    <a:pt x="513600" y="185928"/>
                  </a:lnTo>
                  <a:lnTo>
                    <a:pt x="515124" y="185928"/>
                  </a:lnTo>
                  <a:lnTo>
                    <a:pt x="515124" y="184404"/>
                  </a:lnTo>
                  <a:close/>
                </a:path>
                <a:path w="520065" h="847725">
                  <a:moveTo>
                    <a:pt x="518172" y="195072"/>
                  </a:moveTo>
                  <a:lnTo>
                    <a:pt x="516648" y="195072"/>
                  </a:lnTo>
                  <a:lnTo>
                    <a:pt x="516648" y="213360"/>
                  </a:lnTo>
                  <a:lnTo>
                    <a:pt x="518172" y="213360"/>
                  </a:lnTo>
                  <a:lnTo>
                    <a:pt x="518172" y="195072"/>
                  </a:lnTo>
                  <a:close/>
                </a:path>
                <a:path w="520065" h="847725">
                  <a:moveTo>
                    <a:pt x="519696" y="278892"/>
                  </a:moveTo>
                  <a:lnTo>
                    <a:pt x="518172" y="278892"/>
                  </a:lnTo>
                  <a:lnTo>
                    <a:pt x="518172" y="280416"/>
                  </a:lnTo>
                  <a:lnTo>
                    <a:pt x="513600" y="295643"/>
                  </a:lnTo>
                  <a:lnTo>
                    <a:pt x="513600" y="297180"/>
                  </a:lnTo>
                  <a:lnTo>
                    <a:pt x="515124" y="297180"/>
                  </a:lnTo>
                  <a:lnTo>
                    <a:pt x="516648" y="295643"/>
                  </a:lnTo>
                  <a:lnTo>
                    <a:pt x="519696" y="280416"/>
                  </a:lnTo>
                  <a:lnTo>
                    <a:pt x="519696" y="278892"/>
                  </a:lnTo>
                  <a:close/>
                </a:path>
                <a:path w="520065" h="847725">
                  <a:moveTo>
                    <a:pt x="519696" y="251460"/>
                  </a:moveTo>
                  <a:lnTo>
                    <a:pt x="516648" y="251460"/>
                  </a:lnTo>
                  <a:lnTo>
                    <a:pt x="516648" y="252984"/>
                  </a:lnTo>
                  <a:lnTo>
                    <a:pt x="518172" y="268224"/>
                  </a:lnTo>
                  <a:lnTo>
                    <a:pt x="518172" y="269748"/>
                  </a:lnTo>
                  <a:lnTo>
                    <a:pt x="519696" y="269748"/>
                  </a:lnTo>
                  <a:lnTo>
                    <a:pt x="519696" y="251460"/>
                  </a:lnTo>
                  <a:close/>
                </a:path>
                <a:path w="520065" h="847725">
                  <a:moveTo>
                    <a:pt x="519696" y="224028"/>
                  </a:moveTo>
                  <a:lnTo>
                    <a:pt x="518172" y="222504"/>
                  </a:lnTo>
                  <a:lnTo>
                    <a:pt x="516648" y="222504"/>
                  </a:lnTo>
                  <a:lnTo>
                    <a:pt x="516648" y="240792"/>
                  </a:lnTo>
                  <a:lnTo>
                    <a:pt x="518172" y="242316"/>
                  </a:lnTo>
                  <a:lnTo>
                    <a:pt x="519696" y="240792"/>
                  </a:lnTo>
                  <a:lnTo>
                    <a:pt x="519696" y="224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438900" y="3886200"/>
              <a:ext cx="1371600" cy="218440"/>
            </a:xfrm>
            <a:custGeom>
              <a:avLst/>
              <a:gdLst/>
              <a:ahLst/>
              <a:cxnLst/>
              <a:rect l="l" t="t" r="r" b="b"/>
              <a:pathLst>
                <a:path w="1371600" h="218439">
                  <a:moveTo>
                    <a:pt x="1371600" y="217932"/>
                  </a:moveTo>
                  <a:lnTo>
                    <a:pt x="0" y="217932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217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5557435" y="6624232"/>
            <a:ext cx="52324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State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558736" y="5241987"/>
            <a:ext cx="1467485" cy="353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384" marR="5080" indent="-20320">
              <a:lnSpc>
                <a:spcPct val="101899"/>
              </a:lnSpc>
              <a:spcBef>
                <a:spcPts val="105"/>
              </a:spcBef>
            </a:pPr>
            <a:r>
              <a:rPr dirty="0" sz="1050" i="1">
                <a:latin typeface="Arial"/>
                <a:cs typeface="Arial"/>
              </a:rPr>
              <a:t>Business</a:t>
            </a:r>
            <a:r>
              <a:rPr dirty="0" sz="1050" spc="40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Requirements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(Rules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and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constraints)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426243" y="3722591"/>
            <a:ext cx="1397000" cy="3829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350" spc="-10" b="1">
                <a:latin typeface="Arial"/>
                <a:cs typeface="Arial"/>
              </a:rPr>
              <a:t>Realization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latin typeface="Arial"/>
                <a:cs typeface="Arial"/>
              </a:rPr>
              <a:t>(Business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domain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objects)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4197858" y="3886200"/>
            <a:ext cx="7620" cy="554990"/>
          </a:xfrm>
          <a:custGeom>
            <a:avLst/>
            <a:gdLst/>
            <a:ahLst/>
            <a:cxnLst/>
            <a:rect l="l" t="t" r="r" b="b"/>
            <a:pathLst>
              <a:path w="7620" h="554989">
                <a:moveTo>
                  <a:pt x="7619" y="554736"/>
                </a:moveTo>
                <a:lnTo>
                  <a:pt x="0" y="554736"/>
                </a:lnTo>
                <a:lnTo>
                  <a:pt x="0" y="0"/>
                </a:lnTo>
                <a:lnTo>
                  <a:pt x="7619" y="0"/>
                </a:lnTo>
                <a:lnTo>
                  <a:pt x="7619" y="554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3460513" y="5173439"/>
            <a:ext cx="98806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02800"/>
              </a:lnSpc>
              <a:spcBef>
                <a:spcPts val="75"/>
              </a:spcBef>
            </a:pPr>
            <a:r>
              <a:rPr dirty="0" sz="1800" spc="-10" b="1">
                <a:latin typeface="Arial"/>
                <a:cs typeface="Arial"/>
              </a:rPr>
              <a:t>Analysis Model</a:t>
            </a:r>
            <a:endParaRPr sz="1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(Internal</a:t>
            </a:r>
            <a:r>
              <a:rPr dirty="0" sz="1050" spc="4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view)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78" name="object 7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the</a:t>
            </a:r>
            <a:r>
              <a:rPr dirty="0" spc="-4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Behaviors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45170" y="2052287"/>
            <a:ext cx="7020559" cy="3437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ts val="3354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Use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Case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View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(system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external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view)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needs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354965" indent="-342900">
              <a:lnSpc>
                <a:spcPts val="3354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Interaction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Diagram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(system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internal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view)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satisfied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conditions are</a:t>
            </a:r>
            <a:r>
              <a:rPr dirty="0" sz="2400" spc="-10">
                <a:latin typeface="Times New Roman"/>
                <a:cs typeface="Times New Roman"/>
              </a:rPr>
              <a:t> applied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carried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Interactions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6546" y="1871440"/>
            <a:ext cx="4679950" cy="427164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40"/>
              </a:spcBef>
              <a:buClr>
                <a:srgbClr val="333399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Collaboration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464"/>
              </a:spcBef>
            </a:pPr>
            <a:r>
              <a:rPr dirty="0" sz="2000">
                <a:latin typeface="Arial"/>
                <a:cs typeface="Arial"/>
              </a:rPr>
              <a:t>(Communication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Diagram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UML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2.0)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254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 spc="-10">
                <a:latin typeface="Times New Roman"/>
                <a:cs typeface="Times New Roman"/>
              </a:rPr>
              <a:t>Complexity</a:t>
            </a:r>
            <a:endParaRPr sz="20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 spc="-1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Times New Roman"/>
              <a:buChar char="■"/>
            </a:pPr>
            <a:endParaRPr sz="3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333399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Sequence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254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Operation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  <a:p>
            <a:pPr lvl="2" marL="1155700" indent="-22987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Char char="■"/>
              <a:tabLst>
                <a:tab pos="1155065" algn="l"/>
                <a:tab pos="11563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833" y="566407"/>
            <a:ext cx="45294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Using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Collaboration</a:t>
            </a:r>
            <a:r>
              <a:rPr dirty="0" spc="-11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87339" y="2789682"/>
            <a:ext cx="2368550" cy="71183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395"/>
              </a:spcBef>
            </a:pP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School</a:t>
            </a:r>
            <a:r>
              <a:rPr dirty="0" u="sng" sz="1100" spc="4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:</a:t>
            </a:r>
            <a:r>
              <a:rPr dirty="0" u="sng" sz="1100" spc="-3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Book</a:t>
            </a:r>
            <a:r>
              <a:rPr dirty="0" u="sng" sz="1100" spc="1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390322" y="2339054"/>
            <a:ext cx="361950" cy="464820"/>
          </a:xfrm>
          <a:custGeom>
            <a:avLst/>
            <a:gdLst/>
            <a:ahLst/>
            <a:cxnLst/>
            <a:rect l="l" t="t" r="r" b="b"/>
            <a:pathLst>
              <a:path w="361950" h="464819">
                <a:moveTo>
                  <a:pt x="357092" y="464724"/>
                </a:moveTo>
                <a:lnTo>
                  <a:pt x="359147" y="443836"/>
                </a:lnTo>
                <a:lnTo>
                  <a:pt x="360604" y="422636"/>
                </a:lnTo>
                <a:lnTo>
                  <a:pt x="361472" y="401167"/>
                </a:lnTo>
                <a:lnTo>
                  <a:pt x="361759" y="379476"/>
                </a:lnTo>
                <a:lnTo>
                  <a:pt x="359366" y="317930"/>
                </a:lnTo>
                <a:lnTo>
                  <a:pt x="352493" y="259543"/>
                </a:lnTo>
                <a:lnTo>
                  <a:pt x="341511" y="205097"/>
                </a:lnTo>
                <a:lnTo>
                  <a:pt x="326791" y="155374"/>
                </a:lnTo>
                <a:lnTo>
                  <a:pt x="308705" y="111156"/>
                </a:lnTo>
                <a:lnTo>
                  <a:pt x="287624" y="73225"/>
                </a:lnTo>
                <a:lnTo>
                  <a:pt x="263920" y="42361"/>
                </a:lnTo>
                <a:lnTo>
                  <a:pt x="210129" y="4967"/>
                </a:lnTo>
                <a:lnTo>
                  <a:pt x="180784" y="0"/>
                </a:lnTo>
                <a:lnTo>
                  <a:pt x="151465" y="4967"/>
                </a:lnTo>
                <a:lnTo>
                  <a:pt x="97713" y="42359"/>
                </a:lnTo>
                <a:lnTo>
                  <a:pt x="74025" y="73219"/>
                </a:lnTo>
                <a:lnTo>
                  <a:pt x="52959" y="111144"/>
                </a:lnTo>
                <a:lnTo>
                  <a:pt x="34887" y="155354"/>
                </a:lnTo>
                <a:lnTo>
                  <a:pt x="20183" y="205064"/>
                </a:lnTo>
                <a:lnTo>
                  <a:pt x="9218" y="259494"/>
                </a:lnTo>
                <a:lnTo>
                  <a:pt x="2366" y="317860"/>
                </a:lnTo>
                <a:lnTo>
                  <a:pt x="0" y="379380"/>
                </a:lnTo>
                <a:lnTo>
                  <a:pt x="287" y="401127"/>
                </a:lnTo>
                <a:lnTo>
                  <a:pt x="1154" y="422624"/>
                </a:lnTo>
                <a:lnTo>
                  <a:pt x="2611" y="443835"/>
                </a:lnTo>
                <a:lnTo>
                  <a:pt x="4667" y="464724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378702" y="2181486"/>
            <a:ext cx="391160" cy="105410"/>
            <a:chOff x="6378702" y="2181486"/>
            <a:chExt cx="391160" cy="105410"/>
          </a:xfrm>
        </p:grpSpPr>
        <p:sp>
          <p:nvSpPr>
            <p:cNvPr id="6" name="object 6" descr=""/>
            <p:cNvSpPr/>
            <p:nvPr/>
          </p:nvSpPr>
          <p:spPr>
            <a:xfrm>
              <a:off x="6378702" y="2233993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0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47021" y="2187321"/>
              <a:ext cx="116839" cy="93345"/>
            </a:xfrm>
            <a:custGeom>
              <a:avLst/>
              <a:gdLst/>
              <a:ahLst/>
              <a:cxnLst/>
              <a:rect l="l" t="t" r="r" b="b"/>
              <a:pathLst>
                <a:path w="116840" h="93344">
                  <a:moveTo>
                    <a:pt x="116681" y="46672"/>
                  </a:moveTo>
                  <a:lnTo>
                    <a:pt x="0" y="93345"/>
                  </a:lnTo>
                </a:path>
                <a:path w="116840" h="93344">
                  <a:moveTo>
                    <a:pt x="116681" y="46672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642864" y="1985109"/>
            <a:ext cx="18459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2: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Check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Status(ISBN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378702" y="1772864"/>
            <a:ext cx="391160" cy="105410"/>
            <a:chOff x="6378702" y="1772864"/>
            <a:chExt cx="391160" cy="105410"/>
          </a:xfrm>
        </p:grpSpPr>
        <p:sp>
          <p:nvSpPr>
            <p:cNvPr id="10" name="object 10" descr=""/>
            <p:cNvSpPr/>
            <p:nvPr/>
          </p:nvSpPr>
          <p:spPr>
            <a:xfrm>
              <a:off x="6378702" y="1825370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0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7021" y="1778698"/>
              <a:ext cx="116839" cy="93345"/>
            </a:xfrm>
            <a:custGeom>
              <a:avLst/>
              <a:gdLst/>
              <a:ahLst/>
              <a:cxnLst/>
              <a:rect l="l" t="t" r="r" b="b"/>
              <a:pathLst>
                <a:path w="116840" h="93344">
                  <a:moveTo>
                    <a:pt x="116681" y="46672"/>
                  </a:moveTo>
                  <a:lnTo>
                    <a:pt x="0" y="93344"/>
                  </a:lnTo>
                </a:path>
                <a:path w="116840" h="93344">
                  <a:moveTo>
                    <a:pt x="116681" y="46672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983675" y="994714"/>
            <a:ext cx="5412105" cy="775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(Communication</a:t>
            </a:r>
            <a:r>
              <a:rPr dirty="0" sz="24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Diagram</a:t>
            </a:r>
            <a:r>
              <a:rPr dirty="0" sz="24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dirty="0" sz="24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UML</a:t>
            </a:r>
            <a:r>
              <a:rPr dirty="0" sz="24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333399"/>
                </a:solidFill>
                <a:latin typeface="Times New Roman"/>
                <a:cs typeface="Times New Roman"/>
              </a:rPr>
              <a:t>2.0)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705"/>
              </a:spcBef>
            </a:pPr>
            <a:r>
              <a:rPr dirty="0" sz="1100">
                <a:latin typeface="Arial"/>
                <a:cs typeface="Arial"/>
              </a:rPr>
              <a:t>4: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Check-out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Book(ISBN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0324" y="2789682"/>
            <a:ext cx="1399540" cy="71183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14"/>
              </a:spcBef>
            </a:pP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Student</a:t>
            </a:r>
            <a:r>
              <a:rPr dirty="0" u="sng" sz="1100" spc="-35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:</a:t>
            </a:r>
            <a:r>
              <a:rPr dirty="0" u="sng" sz="1100" spc="55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Borrower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565392" y="3483203"/>
            <a:ext cx="1905" cy="1529715"/>
          </a:xfrm>
          <a:custGeom>
            <a:avLst/>
            <a:gdLst/>
            <a:ahLst/>
            <a:cxnLst/>
            <a:rect l="l" t="t" r="r" b="b"/>
            <a:pathLst>
              <a:path w="1904" h="1529714">
                <a:moveTo>
                  <a:pt x="1524" y="0"/>
                </a:moveTo>
                <a:lnTo>
                  <a:pt x="0" y="0"/>
                </a:lnTo>
                <a:lnTo>
                  <a:pt x="0" y="402996"/>
                </a:lnTo>
                <a:lnTo>
                  <a:pt x="0" y="1529435"/>
                </a:lnTo>
                <a:lnTo>
                  <a:pt x="1524" y="1529435"/>
                </a:lnTo>
                <a:lnTo>
                  <a:pt x="1524" y="402996"/>
                </a:lnTo>
                <a:lnTo>
                  <a:pt x="1524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6652807" y="3775043"/>
            <a:ext cx="105410" cy="379730"/>
            <a:chOff x="6652807" y="3775043"/>
            <a:chExt cx="105410" cy="379730"/>
          </a:xfrm>
        </p:grpSpPr>
        <p:sp>
          <p:nvSpPr>
            <p:cNvPr id="16" name="object 16" descr=""/>
            <p:cNvSpPr/>
            <p:nvPr/>
          </p:nvSpPr>
          <p:spPr>
            <a:xfrm>
              <a:off x="6704076" y="3775049"/>
              <a:ext cx="3175" cy="374015"/>
            </a:xfrm>
            <a:custGeom>
              <a:avLst/>
              <a:gdLst/>
              <a:ahLst/>
              <a:cxnLst/>
              <a:rect l="l" t="t" r="r" b="b"/>
              <a:pathLst>
                <a:path w="3175" h="374014">
                  <a:moveTo>
                    <a:pt x="3048" y="0"/>
                  </a:moveTo>
                  <a:lnTo>
                    <a:pt x="0" y="0"/>
                  </a:lnTo>
                  <a:lnTo>
                    <a:pt x="0" y="111150"/>
                  </a:lnTo>
                  <a:lnTo>
                    <a:pt x="0" y="373672"/>
                  </a:lnTo>
                  <a:lnTo>
                    <a:pt x="3048" y="373672"/>
                  </a:lnTo>
                  <a:lnTo>
                    <a:pt x="3048" y="11115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58641" y="4031932"/>
              <a:ext cx="93345" cy="116839"/>
            </a:xfrm>
            <a:custGeom>
              <a:avLst/>
              <a:gdLst/>
              <a:ahLst/>
              <a:cxnLst/>
              <a:rect l="l" t="t" r="r" b="b"/>
              <a:pathLst>
                <a:path w="93345" h="116839">
                  <a:moveTo>
                    <a:pt x="46672" y="116776"/>
                  </a:moveTo>
                  <a:lnTo>
                    <a:pt x="93344" y="0"/>
                  </a:lnTo>
                </a:path>
                <a:path w="93345" h="116839">
                  <a:moveTo>
                    <a:pt x="46672" y="116776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3228975" y="3144678"/>
            <a:ext cx="2146935" cy="0"/>
          </a:xfrm>
          <a:custGeom>
            <a:avLst/>
            <a:gdLst/>
            <a:ahLst/>
            <a:cxnLst/>
            <a:rect l="l" t="t" r="r" b="b"/>
            <a:pathLst>
              <a:path w="2146935" h="0">
                <a:moveTo>
                  <a:pt x="0" y="0"/>
                </a:moveTo>
                <a:lnTo>
                  <a:pt x="2146458" y="0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010596" y="2951964"/>
            <a:ext cx="379730" cy="105410"/>
            <a:chOff x="4010596" y="2951964"/>
            <a:chExt cx="379730" cy="105410"/>
          </a:xfrm>
        </p:grpSpPr>
        <p:sp>
          <p:nvSpPr>
            <p:cNvPr id="20" name="object 20" descr=""/>
            <p:cNvSpPr/>
            <p:nvPr/>
          </p:nvSpPr>
          <p:spPr>
            <a:xfrm>
              <a:off x="4010596" y="3004566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 h="0">
                  <a:moveTo>
                    <a:pt x="0" y="0"/>
                  </a:moveTo>
                  <a:lnTo>
                    <a:pt x="373284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78916" y="2957798"/>
              <a:ext cx="105410" cy="93980"/>
            </a:xfrm>
            <a:custGeom>
              <a:avLst/>
              <a:gdLst/>
              <a:ahLst/>
              <a:cxnLst/>
              <a:rect l="l" t="t" r="r" b="b"/>
              <a:pathLst>
                <a:path w="105410" h="93980">
                  <a:moveTo>
                    <a:pt x="104965" y="46767"/>
                  </a:moveTo>
                  <a:lnTo>
                    <a:pt x="0" y="93440"/>
                  </a:lnTo>
                </a:path>
                <a:path w="105410" h="93980">
                  <a:moveTo>
                    <a:pt x="104965" y="46767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91915" y="2756253"/>
            <a:ext cx="161290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1: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Check-out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Book(ISBN)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969710" y="3278862"/>
            <a:ext cx="379730" cy="105410"/>
            <a:chOff x="3969710" y="3278862"/>
            <a:chExt cx="379730" cy="105410"/>
          </a:xfrm>
        </p:grpSpPr>
        <p:sp>
          <p:nvSpPr>
            <p:cNvPr id="24" name="object 24" descr=""/>
            <p:cNvSpPr/>
            <p:nvPr/>
          </p:nvSpPr>
          <p:spPr>
            <a:xfrm>
              <a:off x="3975544" y="3331464"/>
              <a:ext cx="373380" cy="0"/>
            </a:xfrm>
            <a:custGeom>
              <a:avLst/>
              <a:gdLst/>
              <a:ahLst/>
              <a:cxnLst/>
              <a:rect l="l" t="t" r="r" b="b"/>
              <a:pathLst>
                <a:path w="373379" h="0">
                  <a:moveTo>
                    <a:pt x="373284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975544" y="3284696"/>
              <a:ext cx="116839" cy="93980"/>
            </a:xfrm>
            <a:custGeom>
              <a:avLst/>
              <a:gdLst/>
              <a:ahLst/>
              <a:cxnLst/>
              <a:rect l="l" t="t" r="r" b="b"/>
              <a:pathLst>
                <a:path w="116839" h="93979">
                  <a:moveTo>
                    <a:pt x="0" y="46767"/>
                  </a:moveTo>
                  <a:lnTo>
                    <a:pt x="116681" y="93440"/>
                  </a:lnTo>
                </a:path>
                <a:path w="116839" h="93979">
                  <a:moveTo>
                    <a:pt x="0" y="46767"/>
                  </a:moveTo>
                  <a:lnTo>
                    <a:pt x="116681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437635" y="3362805"/>
            <a:ext cx="144970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6: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Borrow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Book(ISBN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342387" y="2292381"/>
            <a:ext cx="361950" cy="476250"/>
          </a:xfrm>
          <a:custGeom>
            <a:avLst/>
            <a:gdLst/>
            <a:ahLst/>
            <a:cxnLst/>
            <a:rect l="l" t="t" r="r" b="b"/>
            <a:pathLst>
              <a:path w="361950" h="476250">
                <a:moveTo>
                  <a:pt x="356615" y="476059"/>
                </a:moveTo>
                <a:lnTo>
                  <a:pt x="358866" y="453745"/>
                </a:lnTo>
                <a:lnTo>
                  <a:pt x="360473" y="431137"/>
                </a:lnTo>
                <a:lnTo>
                  <a:pt x="361438" y="408296"/>
                </a:lnTo>
                <a:lnTo>
                  <a:pt x="361759" y="385286"/>
                </a:lnTo>
                <a:lnTo>
                  <a:pt x="359366" y="322813"/>
                </a:lnTo>
                <a:lnTo>
                  <a:pt x="352493" y="263542"/>
                </a:lnTo>
                <a:lnTo>
                  <a:pt x="341511" y="208266"/>
                </a:lnTo>
                <a:lnTo>
                  <a:pt x="326791" y="157782"/>
                </a:lnTo>
                <a:lnTo>
                  <a:pt x="308705" y="112883"/>
                </a:lnTo>
                <a:lnTo>
                  <a:pt x="287624" y="74365"/>
                </a:lnTo>
                <a:lnTo>
                  <a:pt x="263920" y="43022"/>
                </a:lnTo>
                <a:lnTo>
                  <a:pt x="210129" y="5045"/>
                </a:lnTo>
                <a:lnTo>
                  <a:pt x="180784" y="0"/>
                </a:lnTo>
                <a:lnTo>
                  <a:pt x="151465" y="5045"/>
                </a:lnTo>
                <a:lnTo>
                  <a:pt x="97713" y="43022"/>
                </a:lnTo>
                <a:lnTo>
                  <a:pt x="74025" y="74365"/>
                </a:lnTo>
                <a:lnTo>
                  <a:pt x="52958" y="112883"/>
                </a:lnTo>
                <a:lnTo>
                  <a:pt x="34887" y="157782"/>
                </a:lnTo>
                <a:lnTo>
                  <a:pt x="20183" y="208266"/>
                </a:lnTo>
                <a:lnTo>
                  <a:pt x="9218" y="263542"/>
                </a:lnTo>
                <a:lnTo>
                  <a:pt x="2366" y="322813"/>
                </a:lnTo>
                <a:lnTo>
                  <a:pt x="0" y="385286"/>
                </a:lnTo>
                <a:lnTo>
                  <a:pt x="321" y="408296"/>
                </a:lnTo>
                <a:lnTo>
                  <a:pt x="1285" y="431137"/>
                </a:lnTo>
                <a:lnTo>
                  <a:pt x="2893" y="453745"/>
                </a:lnTo>
                <a:lnTo>
                  <a:pt x="5143" y="476059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2330672" y="2099762"/>
            <a:ext cx="391160" cy="105410"/>
            <a:chOff x="2330672" y="2099762"/>
            <a:chExt cx="391160" cy="105410"/>
          </a:xfrm>
        </p:grpSpPr>
        <p:sp>
          <p:nvSpPr>
            <p:cNvPr id="29" name="object 29" descr=""/>
            <p:cNvSpPr/>
            <p:nvPr/>
          </p:nvSpPr>
          <p:spPr>
            <a:xfrm>
              <a:off x="2330672" y="2152268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4" h="0">
                  <a:moveTo>
                    <a:pt x="0" y="0"/>
                  </a:moveTo>
                  <a:lnTo>
                    <a:pt x="38500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598991" y="2105596"/>
              <a:ext cx="116839" cy="93345"/>
            </a:xfrm>
            <a:custGeom>
              <a:avLst/>
              <a:gdLst/>
              <a:ahLst/>
              <a:cxnLst/>
              <a:rect l="l" t="t" r="r" b="b"/>
              <a:pathLst>
                <a:path w="116839" h="93344">
                  <a:moveTo>
                    <a:pt x="116681" y="46672"/>
                  </a:moveTo>
                  <a:lnTo>
                    <a:pt x="0" y="93345"/>
                  </a:lnTo>
                </a:path>
                <a:path w="116839" h="93344">
                  <a:moveTo>
                    <a:pt x="116681" y="46672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723136" y="1904337"/>
            <a:ext cx="161163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7: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Books</a:t>
            </a:r>
            <a:r>
              <a:rPr dirty="0" sz="1100" spc="1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Borrowed(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92496" y="5013960"/>
            <a:ext cx="2147570" cy="68897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60"/>
              </a:spcBef>
            </a:pP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Software</a:t>
            </a:r>
            <a:r>
              <a:rPr dirty="0" u="sng" sz="1100" spc="7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Engineering</a:t>
            </a:r>
            <a:r>
              <a:rPr dirty="0" u="sng" sz="1100" spc="19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:</a:t>
            </a:r>
            <a:r>
              <a:rPr dirty="0" u="sng" sz="1100" spc="-12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2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886204" y="5988579"/>
            <a:ext cx="410273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b="1">
                <a:latin typeface="Arial"/>
                <a:cs typeface="Arial"/>
              </a:rPr>
              <a:t>Collaboration</a:t>
            </a:r>
            <a:r>
              <a:rPr dirty="0" sz="1650" spc="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Diagram</a:t>
            </a:r>
            <a:r>
              <a:rPr dirty="0" sz="1650" spc="10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-</a:t>
            </a:r>
            <a:r>
              <a:rPr dirty="0" sz="1650" spc="1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Check-out</a:t>
            </a:r>
            <a:r>
              <a:rPr dirty="0" sz="1650" spc="10" b="1">
                <a:latin typeface="Arial"/>
                <a:cs typeface="Arial"/>
              </a:rPr>
              <a:t> </a:t>
            </a:r>
            <a:r>
              <a:rPr dirty="0" sz="1650" spc="-20" b="1">
                <a:latin typeface="Arial"/>
                <a:cs typeface="Arial"/>
              </a:rPr>
              <a:t>Book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868159" y="3783429"/>
            <a:ext cx="18224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3: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Status(ISBN)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991136" y="4312158"/>
            <a:ext cx="105410" cy="379730"/>
            <a:chOff x="6991136" y="4312158"/>
            <a:chExt cx="105410" cy="379730"/>
          </a:xfrm>
        </p:grpSpPr>
        <p:sp>
          <p:nvSpPr>
            <p:cNvPr id="36" name="object 36" descr=""/>
            <p:cNvSpPr/>
            <p:nvPr/>
          </p:nvSpPr>
          <p:spPr>
            <a:xfrm>
              <a:off x="7043642" y="431215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57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996970" y="4580667"/>
              <a:ext cx="93345" cy="105410"/>
            </a:xfrm>
            <a:custGeom>
              <a:avLst/>
              <a:gdLst/>
              <a:ahLst/>
              <a:cxnLst/>
              <a:rect l="l" t="t" r="r" b="b"/>
              <a:pathLst>
                <a:path w="93345" h="105410">
                  <a:moveTo>
                    <a:pt x="46672" y="105060"/>
                  </a:moveTo>
                  <a:lnTo>
                    <a:pt x="93344" y="0"/>
                  </a:lnTo>
                </a:path>
                <a:path w="93345" h="105410">
                  <a:moveTo>
                    <a:pt x="46672" y="105060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066280" y="4379313"/>
            <a:ext cx="1704339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5: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Lending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Status(Out)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Using</a:t>
            </a:r>
            <a:r>
              <a:rPr dirty="0" spc="-12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Sequence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25395" y="1921763"/>
            <a:ext cx="1862455" cy="35242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7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School</a:t>
            </a:r>
            <a:r>
              <a:rPr dirty="0" u="sng" sz="950" spc="18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u="sng" sz="950" spc="1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Book</a:t>
            </a:r>
            <a:r>
              <a:rPr dirty="0" u="sng" sz="950" spc="2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905252" y="2280030"/>
            <a:ext cx="5081905" cy="1609090"/>
            <a:chOff x="2905252" y="2280030"/>
            <a:chExt cx="5081905" cy="1609090"/>
          </a:xfrm>
        </p:grpSpPr>
        <p:sp>
          <p:nvSpPr>
            <p:cNvPr id="5" name="object 5" descr=""/>
            <p:cNvSpPr/>
            <p:nvPr/>
          </p:nvSpPr>
          <p:spPr>
            <a:xfrm>
              <a:off x="2956369" y="2282570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w="0" h="325119">
                  <a:moveTo>
                    <a:pt x="0" y="0"/>
                  </a:moveTo>
                  <a:lnTo>
                    <a:pt x="0" y="324993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07792" y="2606040"/>
              <a:ext cx="90170" cy="1280160"/>
            </a:xfrm>
            <a:custGeom>
              <a:avLst/>
              <a:gdLst/>
              <a:ahLst/>
              <a:cxnLst/>
              <a:rect l="l" t="t" r="r" b="b"/>
              <a:pathLst>
                <a:path w="90169" h="1280160">
                  <a:moveTo>
                    <a:pt x="89915" y="0"/>
                  </a:moveTo>
                  <a:lnTo>
                    <a:pt x="0" y="0"/>
                  </a:lnTo>
                </a:path>
                <a:path w="90169" h="1280160">
                  <a:moveTo>
                    <a:pt x="89915" y="1280159"/>
                  </a:moveTo>
                  <a:lnTo>
                    <a:pt x="89915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06471" y="2605373"/>
              <a:ext cx="480695" cy="85725"/>
            </a:xfrm>
            <a:custGeom>
              <a:avLst/>
              <a:gdLst/>
              <a:ahLst/>
              <a:cxnLst/>
              <a:rect l="l" t="t" r="r" b="b"/>
              <a:pathLst>
                <a:path w="480695" h="85725">
                  <a:moveTo>
                    <a:pt x="0" y="0"/>
                  </a:moveTo>
                  <a:lnTo>
                    <a:pt x="480631" y="0"/>
                  </a:lnTo>
                </a:path>
                <a:path w="480695" h="85725">
                  <a:moveTo>
                    <a:pt x="480631" y="0"/>
                  </a:moveTo>
                  <a:lnTo>
                    <a:pt x="480631" y="85439"/>
                  </a:lnTo>
                </a:path>
                <a:path w="480695" h="85725">
                  <a:moveTo>
                    <a:pt x="480631" y="85439"/>
                  </a:moveTo>
                  <a:lnTo>
                    <a:pt x="0" y="8543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06471" y="2643377"/>
              <a:ext cx="120650" cy="95250"/>
            </a:xfrm>
            <a:custGeom>
              <a:avLst/>
              <a:gdLst/>
              <a:ahLst/>
              <a:cxnLst/>
              <a:rect l="l" t="t" r="r" b="b"/>
              <a:pathLst>
                <a:path w="120650" h="95250">
                  <a:moveTo>
                    <a:pt x="0" y="47434"/>
                  </a:moveTo>
                  <a:lnTo>
                    <a:pt x="120205" y="94869"/>
                  </a:lnTo>
                </a:path>
                <a:path w="120650" h="95250">
                  <a:moveTo>
                    <a:pt x="0" y="47434"/>
                  </a:moveTo>
                  <a:lnTo>
                    <a:pt x="120205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29511" y="2282570"/>
              <a:ext cx="0" cy="1604010"/>
            </a:xfrm>
            <a:custGeom>
              <a:avLst/>
              <a:gdLst/>
              <a:ahLst/>
              <a:cxnLst/>
              <a:rect l="l" t="t" r="r" b="b"/>
              <a:pathLst>
                <a:path w="0" h="1604010">
                  <a:moveTo>
                    <a:pt x="0" y="1443609"/>
                  </a:moveTo>
                  <a:lnTo>
                    <a:pt x="0" y="1603628"/>
                  </a:lnTo>
                </a:path>
                <a:path w="0" h="1604010">
                  <a:moveTo>
                    <a:pt x="0" y="0"/>
                  </a:moveTo>
                  <a:lnTo>
                    <a:pt x="0" y="780669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90744" y="3061716"/>
              <a:ext cx="90170" cy="664845"/>
            </a:xfrm>
            <a:custGeom>
              <a:avLst/>
              <a:gdLst/>
              <a:ahLst/>
              <a:cxnLst/>
              <a:rect l="l" t="t" r="r" b="b"/>
              <a:pathLst>
                <a:path w="90170" h="664845">
                  <a:moveTo>
                    <a:pt x="89916" y="0"/>
                  </a:moveTo>
                  <a:lnTo>
                    <a:pt x="0" y="0"/>
                  </a:lnTo>
                  <a:lnTo>
                    <a:pt x="0" y="664464"/>
                  </a:lnTo>
                  <a:lnTo>
                    <a:pt x="89916" y="664464"/>
                  </a:lnTo>
                  <a:lnTo>
                    <a:pt x="89916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996469" y="3061049"/>
              <a:ext cx="2183130" cy="0"/>
            </a:xfrm>
            <a:custGeom>
              <a:avLst/>
              <a:gdLst/>
              <a:ahLst/>
              <a:cxnLst/>
              <a:rect l="l" t="t" r="r" b="b"/>
              <a:pathLst>
                <a:path w="2183129" h="0">
                  <a:moveTo>
                    <a:pt x="0" y="0"/>
                  </a:moveTo>
                  <a:lnTo>
                    <a:pt x="2182939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69300" y="3013614"/>
              <a:ext cx="110489" cy="95250"/>
            </a:xfrm>
            <a:custGeom>
              <a:avLst/>
              <a:gdLst/>
              <a:ahLst/>
              <a:cxnLst/>
              <a:rect l="l" t="t" r="r" b="b"/>
              <a:pathLst>
                <a:path w="110489" h="95250">
                  <a:moveTo>
                    <a:pt x="110108" y="47434"/>
                  </a:moveTo>
                  <a:lnTo>
                    <a:pt x="0" y="94963"/>
                  </a:lnTo>
                </a:path>
                <a:path w="110489" h="95250">
                  <a:moveTo>
                    <a:pt x="110108" y="47434"/>
                  </a:moveTo>
                  <a:lnTo>
                    <a:pt x="0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289613" y="3364896"/>
              <a:ext cx="480695" cy="85725"/>
            </a:xfrm>
            <a:custGeom>
              <a:avLst/>
              <a:gdLst/>
              <a:ahLst/>
              <a:cxnLst/>
              <a:rect l="l" t="t" r="r" b="b"/>
              <a:pathLst>
                <a:path w="480695" h="85725">
                  <a:moveTo>
                    <a:pt x="0" y="0"/>
                  </a:moveTo>
                  <a:lnTo>
                    <a:pt x="480631" y="0"/>
                  </a:lnTo>
                </a:path>
                <a:path w="480695" h="85725">
                  <a:moveTo>
                    <a:pt x="480631" y="0"/>
                  </a:moveTo>
                  <a:lnTo>
                    <a:pt x="480631" y="85439"/>
                  </a:lnTo>
                </a:path>
                <a:path w="480695" h="85725">
                  <a:moveTo>
                    <a:pt x="480631" y="85439"/>
                  </a:moveTo>
                  <a:lnTo>
                    <a:pt x="0" y="8543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89613" y="3412426"/>
              <a:ext cx="110489" cy="85725"/>
            </a:xfrm>
            <a:custGeom>
              <a:avLst/>
              <a:gdLst/>
              <a:ahLst/>
              <a:cxnLst/>
              <a:rect l="l" t="t" r="r" b="b"/>
              <a:pathLst>
                <a:path w="110489" h="85725">
                  <a:moveTo>
                    <a:pt x="0" y="37909"/>
                  </a:moveTo>
                  <a:lnTo>
                    <a:pt x="110108" y="85439"/>
                  </a:lnTo>
                </a:path>
                <a:path w="110489" h="85725">
                  <a:moveTo>
                    <a:pt x="0" y="37909"/>
                  </a:moveTo>
                  <a:lnTo>
                    <a:pt x="110108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933182" y="2282570"/>
              <a:ext cx="0" cy="1521460"/>
            </a:xfrm>
            <a:custGeom>
              <a:avLst/>
              <a:gdLst/>
              <a:ahLst/>
              <a:cxnLst/>
              <a:rect l="l" t="t" r="r" b="b"/>
              <a:pathLst>
                <a:path w="0" h="1521460">
                  <a:moveTo>
                    <a:pt x="0" y="0"/>
                  </a:moveTo>
                  <a:lnTo>
                    <a:pt x="0" y="1521332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883652" y="3802380"/>
              <a:ext cx="100965" cy="83820"/>
            </a:xfrm>
            <a:custGeom>
              <a:avLst/>
              <a:gdLst/>
              <a:ahLst/>
              <a:cxnLst/>
              <a:rect l="l" t="t" r="r" b="b"/>
              <a:pathLst>
                <a:path w="100965" h="83820">
                  <a:moveTo>
                    <a:pt x="100583" y="0"/>
                  </a:moveTo>
                  <a:lnTo>
                    <a:pt x="0" y="0"/>
                  </a:lnTo>
                </a:path>
                <a:path w="100965" h="83820">
                  <a:moveTo>
                    <a:pt x="100583" y="83819"/>
                  </a:moveTo>
                  <a:lnTo>
                    <a:pt x="100583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96469" y="3801713"/>
              <a:ext cx="4886960" cy="0"/>
            </a:xfrm>
            <a:custGeom>
              <a:avLst/>
              <a:gdLst/>
              <a:ahLst/>
              <a:cxnLst/>
              <a:rect l="l" t="t" r="r" b="b"/>
              <a:pathLst>
                <a:path w="4886959" h="0">
                  <a:moveTo>
                    <a:pt x="0" y="0"/>
                  </a:moveTo>
                  <a:lnTo>
                    <a:pt x="4886706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772971" y="3754183"/>
              <a:ext cx="110489" cy="95250"/>
            </a:xfrm>
            <a:custGeom>
              <a:avLst/>
              <a:gdLst/>
              <a:ahLst/>
              <a:cxnLst/>
              <a:rect l="l" t="t" r="r" b="b"/>
              <a:pathLst>
                <a:path w="110490" h="95250">
                  <a:moveTo>
                    <a:pt x="110204" y="47529"/>
                  </a:moveTo>
                  <a:lnTo>
                    <a:pt x="0" y="94963"/>
                  </a:lnTo>
                </a:path>
                <a:path w="110490" h="95250">
                  <a:moveTo>
                    <a:pt x="110204" y="47529"/>
                  </a:moveTo>
                  <a:lnTo>
                    <a:pt x="0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518659" y="1921763"/>
            <a:ext cx="1432560" cy="35242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7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</a:t>
            </a:r>
            <a:r>
              <a:rPr dirty="0" u="sng" sz="950" spc="18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u="sng" sz="950" spc="1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sz="950" spc="-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orrower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13092" y="1921763"/>
            <a:ext cx="1442085" cy="352425"/>
          </a:xfrm>
          <a:prstGeom prst="rect">
            <a:avLst/>
          </a:prstGeom>
          <a:solidFill>
            <a:srgbClr val="FFFFCC"/>
          </a:solidFill>
          <a:ln w="4762">
            <a:solidFill>
              <a:srgbClr val="990033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7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Drama</a:t>
            </a:r>
            <a:r>
              <a:rPr dirty="0" u="sng" sz="950" spc="1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u="sng" sz="950" spc="1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9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Novel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93211" y="2372138"/>
            <a:ext cx="4623435" cy="13703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Arial"/>
                <a:cs typeface="Arial"/>
              </a:rPr>
              <a:t>Check</a:t>
            </a:r>
            <a:r>
              <a:rPr dirty="0" sz="950" spc="3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Book</a:t>
            </a:r>
            <a:r>
              <a:rPr dirty="0" sz="950" spc="32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Status(</a:t>
            </a:r>
            <a:r>
              <a:rPr dirty="0" sz="950" spc="195">
                <a:latin typeface="Arial"/>
                <a:cs typeface="Arial"/>
              </a:rPr>
              <a:t> </a:t>
            </a:r>
            <a:r>
              <a:rPr dirty="0" sz="950" spc="-5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</a:pPr>
            <a:r>
              <a:rPr dirty="0" sz="950">
                <a:latin typeface="Arial"/>
                <a:cs typeface="Arial"/>
              </a:rPr>
              <a:t>Recall</a:t>
            </a:r>
            <a:r>
              <a:rPr dirty="0" sz="950" spc="105">
                <a:latin typeface="Arial"/>
                <a:cs typeface="Arial"/>
              </a:rPr>
              <a:t> </a:t>
            </a:r>
            <a:r>
              <a:rPr dirty="0" sz="950" spc="50">
                <a:latin typeface="Arial"/>
                <a:cs typeface="Arial"/>
              </a:rPr>
              <a:t>Book</a:t>
            </a:r>
            <a:r>
              <a:rPr dirty="0" sz="950" spc="160">
                <a:latin typeface="Arial"/>
                <a:cs typeface="Arial"/>
              </a:rPr>
              <a:t> </a:t>
            </a:r>
            <a:r>
              <a:rPr dirty="0" sz="950" spc="-45">
                <a:latin typeface="Arial"/>
                <a:cs typeface="Arial"/>
              </a:rPr>
              <a:t>(IS</a:t>
            </a:r>
            <a:r>
              <a:rPr dirty="0" sz="950" spc="-105">
                <a:latin typeface="Arial"/>
                <a:cs typeface="Arial"/>
              </a:rPr>
              <a:t> </a:t>
            </a:r>
            <a:r>
              <a:rPr dirty="0" sz="950" spc="-25">
                <a:latin typeface="Arial"/>
                <a:cs typeface="Arial"/>
              </a:rPr>
              <a:t>BN)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2286000">
              <a:lnSpc>
                <a:spcPct val="100000"/>
              </a:lnSpc>
            </a:pPr>
            <a:r>
              <a:rPr dirty="0" sz="950">
                <a:latin typeface="Arial"/>
                <a:cs typeface="Arial"/>
              </a:rPr>
              <a:t>Get</a:t>
            </a:r>
            <a:r>
              <a:rPr dirty="0" sz="950" spc="204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Books</a:t>
            </a:r>
            <a:r>
              <a:rPr dirty="0" sz="950" spc="26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Borrowed(ISBN)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"/>
              <a:cs typeface="Arial"/>
            </a:endParaRPr>
          </a:p>
          <a:p>
            <a:pPr marL="2917190">
              <a:lnSpc>
                <a:spcPct val="100000"/>
              </a:lnSpc>
            </a:pPr>
            <a:r>
              <a:rPr dirty="0" sz="950">
                <a:latin typeface="Arial"/>
                <a:cs typeface="Arial"/>
              </a:rPr>
              <a:t>Set</a:t>
            </a:r>
            <a:r>
              <a:rPr dirty="0" sz="950" spc="21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Lending</a:t>
            </a:r>
            <a:r>
              <a:rPr dirty="0" sz="950" spc="16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Status(Recalled)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905251" y="3883659"/>
            <a:ext cx="5081905" cy="2949575"/>
            <a:chOff x="2905251" y="3883659"/>
            <a:chExt cx="5081905" cy="2949575"/>
          </a:xfrm>
        </p:grpSpPr>
        <p:sp>
          <p:nvSpPr>
            <p:cNvPr id="23" name="object 23" descr=""/>
            <p:cNvSpPr/>
            <p:nvPr/>
          </p:nvSpPr>
          <p:spPr>
            <a:xfrm>
              <a:off x="2956369" y="4352543"/>
              <a:ext cx="0" cy="923925"/>
            </a:xfrm>
            <a:custGeom>
              <a:avLst/>
              <a:gdLst/>
              <a:ahLst/>
              <a:cxnLst/>
              <a:rect l="l" t="t" r="r" b="b"/>
              <a:pathLst>
                <a:path w="0" h="923925">
                  <a:moveTo>
                    <a:pt x="0" y="0"/>
                  </a:moveTo>
                  <a:lnTo>
                    <a:pt x="0" y="923543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907792" y="3886199"/>
              <a:ext cx="90170" cy="466725"/>
            </a:xfrm>
            <a:custGeom>
              <a:avLst/>
              <a:gdLst/>
              <a:ahLst/>
              <a:cxnLst/>
              <a:rect l="l" t="t" r="r" b="b"/>
              <a:pathLst>
                <a:path w="90169" h="466725">
                  <a:moveTo>
                    <a:pt x="0" y="466344"/>
                  </a:moveTo>
                  <a:lnTo>
                    <a:pt x="89915" y="466344"/>
                  </a:lnTo>
                  <a:lnTo>
                    <a:pt x="89915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956369" y="6033516"/>
              <a:ext cx="0" cy="797560"/>
            </a:xfrm>
            <a:custGeom>
              <a:avLst/>
              <a:gdLst/>
              <a:ahLst/>
              <a:cxnLst/>
              <a:rect l="l" t="t" r="r" b="b"/>
              <a:pathLst>
                <a:path w="0" h="797559">
                  <a:moveTo>
                    <a:pt x="0" y="0"/>
                  </a:moveTo>
                  <a:lnTo>
                    <a:pt x="0" y="796956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07791" y="5274564"/>
              <a:ext cx="90170" cy="759460"/>
            </a:xfrm>
            <a:custGeom>
              <a:avLst/>
              <a:gdLst/>
              <a:ahLst/>
              <a:cxnLst/>
              <a:rect l="l" t="t" r="r" b="b"/>
              <a:pathLst>
                <a:path w="90169" h="759460">
                  <a:moveTo>
                    <a:pt x="89916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89916" y="758951"/>
                  </a:lnTo>
                  <a:lnTo>
                    <a:pt x="89916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229511" y="3886199"/>
              <a:ext cx="0" cy="2944495"/>
            </a:xfrm>
            <a:custGeom>
              <a:avLst/>
              <a:gdLst/>
              <a:ahLst/>
              <a:cxnLst/>
              <a:rect l="l" t="t" r="r" b="b"/>
              <a:pathLst>
                <a:path w="0" h="2944495">
                  <a:moveTo>
                    <a:pt x="0" y="2337816"/>
                  </a:moveTo>
                  <a:lnTo>
                    <a:pt x="0" y="2944272"/>
                  </a:lnTo>
                </a:path>
                <a:path w="0" h="2944495">
                  <a:moveTo>
                    <a:pt x="0" y="0"/>
                  </a:moveTo>
                  <a:lnTo>
                    <a:pt x="0" y="516636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90744" y="4401311"/>
              <a:ext cx="90170" cy="1823085"/>
            </a:xfrm>
            <a:custGeom>
              <a:avLst/>
              <a:gdLst/>
              <a:ahLst/>
              <a:cxnLst/>
              <a:rect l="l" t="t" r="r" b="b"/>
              <a:pathLst>
                <a:path w="90170" h="1823085">
                  <a:moveTo>
                    <a:pt x="89916" y="0"/>
                  </a:moveTo>
                  <a:lnTo>
                    <a:pt x="0" y="0"/>
                  </a:lnTo>
                  <a:lnTo>
                    <a:pt x="0" y="1822704"/>
                  </a:lnTo>
                  <a:lnTo>
                    <a:pt x="89916" y="1822704"/>
                  </a:lnTo>
                  <a:lnTo>
                    <a:pt x="89916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933181" y="3982211"/>
              <a:ext cx="0" cy="2848610"/>
            </a:xfrm>
            <a:custGeom>
              <a:avLst/>
              <a:gdLst/>
              <a:ahLst/>
              <a:cxnLst/>
              <a:rect l="l" t="t" r="r" b="b"/>
              <a:pathLst>
                <a:path w="0" h="2848609">
                  <a:moveTo>
                    <a:pt x="0" y="1871472"/>
                  </a:moveTo>
                  <a:lnTo>
                    <a:pt x="0" y="2848260"/>
                  </a:lnTo>
                </a:path>
                <a:path w="0" h="2848609">
                  <a:moveTo>
                    <a:pt x="0" y="0"/>
                  </a:moveTo>
                  <a:lnTo>
                    <a:pt x="0" y="1691640"/>
                  </a:lnTo>
                </a:path>
              </a:pathLst>
            </a:custGeom>
            <a:ln w="476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883651" y="3886199"/>
              <a:ext cx="100965" cy="96520"/>
            </a:xfrm>
            <a:custGeom>
              <a:avLst/>
              <a:gdLst/>
              <a:ahLst/>
              <a:cxnLst/>
              <a:rect l="l" t="t" r="r" b="b"/>
              <a:pathLst>
                <a:path w="100965" h="96520">
                  <a:moveTo>
                    <a:pt x="0" y="96011"/>
                  </a:moveTo>
                  <a:lnTo>
                    <a:pt x="100583" y="96011"/>
                  </a:lnTo>
                  <a:lnTo>
                    <a:pt x="100583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883651" y="5672328"/>
              <a:ext cx="100965" cy="181610"/>
            </a:xfrm>
            <a:custGeom>
              <a:avLst/>
              <a:gdLst/>
              <a:ahLst/>
              <a:cxnLst/>
              <a:rect l="l" t="t" r="r" b="b"/>
              <a:pathLst>
                <a:path w="100965" h="181610">
                  <a:moveTo>
                    <a:pt x="100583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100583" y="181355"/>
                  </a:lnTo>
                  <a:lnTo>
                    <a:pt x="100583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06471" y="5273325"/>
              <a:ext cx="2172970" cy="0"/>
            </a:xfrm>
            <a:custGeom>
              <a:avLst/>
              <a:gdLst/>
              <a:ahLst/>
              <a:cxnLst/>
              <a:rect l="l" t="t" r="r" b="b"/>
              <a:pathLst>
                <a:path w="2172970" h="0">
                  <a:moveTo>
                    <a:pt x="2172938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06471" y="5225891"/>
              <a:ext cx="110489" cy="95250"/>
            </a:xfrm>
            <a:custGeom>
              <a:avLst/>
              <a:gdLst/>
              <a:ahLst/>
              <a:cxnLst/>
              <a:rect l="l" t="t" r="r" b="b"/>
              <a:pathLst>
                <a:path w="110489" h="95250">
                  <a:moveTo>
                    <a:pt x="0" y="47434"/>
                  </a:moveTo>
                  <a:lnTo>
                    <a:pt x="110204" y="94963"/>
                  </a:lnTo>
                </a:path>
                <a:path w="110489" h="95250">
                  <a:moveTo>
                    <a:pt x="0" y="47434"/>
                  </a:moveTo>
                  <a:lnTo>
                    <a:pt x="110204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289613" y="4399883"/>
              <a:ext cx="480695" cy="85725"/>
            </a:xfrm>
            <a:custGeom>
              <a:avLst/>
              <a:gdLst/>
              <a:ahLst/>
              <a:cxnLst/>
              <a:rect l="l" t="t" r="r" b="b"/>
              <a:pathLst>
                <a:path w="480695" h="85725">
                  <a:moveTo>
                    <a:pt x="0" y="0"/>
                  </a:moveTo>
                  <a:lnTo>
                    <a:pt x="480631" y="0"/>
                  </a:lnTo>
                </a:path>
                <a:path w="480695" h="85725">
                  <a:moveTo>
                    <a:pt x="480631" y="0"/>
                  </a:moveTo>
                  <a:lnTo>
                    <a:pt x="480631" y="85439"/>
                  </a:lnTo>
                </a:path>
                <a:path w="480695" h="85725">
                  <a:moveTo>
                    <a:pt x="480631" y="85439"/>
                  </a:moveTo>
                  <a:lnTo>
                    <a:pt x="0" y="8543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289613" y="4437792"/>
              <a:ext cx="110489" cy="95250"/>
            </a:xfrm>
            <a:custGeom>
              <a:avLst/>
              <a:gdLst/>
              <a:ahLst/>
              <a:cxnLst/>
              <a:rect l="l" t="t" r="r" b="b"/>
              <a:pathLst>
                <a:path w="110489" h="95250">
                  <a:moveTo>
                    <a:pt x="0" y="47529"/>
                  </a:moveTo>
                  <a:lnTo>
                    <a:pt x="110108" y="94964"/>
                  </a:lnTo>
                </a:path>
                <a:path w="110489" h="95250">
                  <a:moveTo>
                    <a:pt x="0" y="47529"/>
                  </a:moveTo>
                  <a:lnTo>
                    <a:pt x="110108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233419" y="5039138"/>
            <a:ext cx="10001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Arial"/>
                <a:cs typeface="Arial"/>
              </a:rPr>
              <a:t>Check-in</a:t>
            </a:r>
            <a:r>
              <a:rPr dirty="0" sz="950" spc="2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Book(</a:t>
            </a:r>
            <a:r>
              <a:rPr dirty="0" sz="950" spc="250">
                <a:latin typeface="Arial"/>
                <a:cs typeface="Arial"/>
              </a:rPr>
              <a:t> </a:t>
            </a:r>
            <a:r>
              <a:rPr dirty="0" sz="950" spc="-5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494023" y="6423030"/>
            <a:ext cx="332105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60" b="1">
                <a:latin typeface="Arial"/>
                <a:cs typeface="Arial"/>
              </a:rPr>
              <a:t>Sequence</a:t>
            </a:r>
            <a:r>
              <a:rPr dirty="0" sz="1550" spc="26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Diagram</a:t>
            </a:r>
            <a:r>
              <a:rPr dirty="0" sz="1550" spc="31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-</a:t>
            </a:r>
            <a:r>
              <a:rPr dirty="0" sz="1550" spc="204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Recall</a:t>
            </a:r>
            <a:r>
              <a:rPr dirty="0" sz="1550" spc="95" b="1">
                <a:latin typeface="Arial"/>
                <a:cs typeface="Arial"/>
              </a:rPr>
              <a:t> </a:t>
            </a:r>
            <a:r>
              <a:rPr dirty="0" sz="1550" spc="30" b="1">
                <a:latin typeface="Arial"/>
                <a:cs typeface="Arial"/>
              </a:rPr>
              <a:t>Book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2996469" y="4805743"/>
            <a:ext cx="4892040" cy="918844"/>
            <a:chOff x="2996469" y="4805743"/>
            <a:chExt cx="4892040" cy="918844"/>
          </a:xfrm>
        </p:grpSpPr>
        <p:sp>
          <p:nvSpPr>
            <p:cNvPr id="39" name="object 39" descr=""/>
            <p:cNvSpPr/>
            <p:nvPr/>
          </p:nvSpPr>
          <p:spPr>
            <a:xfrm>
              <a:off x="2996469" y="5672137"/>
              <a:ext cx="4886960" cy="0"/>
            </a:xfrm>
            <a:custGeom>
              <a:avLst/>
              <a:gdLst/>
              <a:ahLst/>
              <a:cxnLst/>
              <a:rect l="l" t="t" r="r" b="b"/>
              <a:pathLst>
                <a:path w="4886959" h="0">
                  <a:moveTo>
                    <a:pt x="0" y="0"/>
                  </a:moveTo>
                  <a:lnTo>
                    <a:pt x="4886706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772971" y="5624607"/>
              <a:ext cx="110489" cy="95250"/>
            </a:xfrm>
            <a:custGeom>
              <a:avLst/>
              <a:gdLst/>
              <a:ahLst/>
              <a:cxnLst/>
              <a:rect l="l" t="t" r="r" b="b"/>
              <a:pathLst>
                <a:path w="110490" h="95250">
                  <a:moveTo>
                    <a:pt x="110204" y="47529"/>
                  </a:moveTo>
                  <a:lnTo>
                    <a:pt x="0" y="94963"/>
                  </a:lnTo>
                </a:path>
                <a:path w="110490" h="95250">
                  <a:moveTo>
                    <a:pt x="110204" y="47529"/>
                  </a:moveTo>
                  <a:lnTo>
                    <a:pt x="0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289613" y="4808124"/>
              <a:ext cx="480695" cy="85725"/>
            </a:xfrm>
            <a:custGeom>
              <a:avLst/>
              <a:gdLst/>
              <a:ahLst/>
              <a:cxnLst/>
              <a:rect l="l" t="t" r="r" b="b"/>
              <a:pathLst>
                <a:path w="480695" h="85725">
                  <a:moveTo>
                    <a:pt x="0" y="0"/>
                  </a:moveTo>
                  <a:lnTo>
                    <a:pt x="480631" y="0"/>
                  </a:lnTo>
                </a:path>
                <a:path w="480695" h="85725">
                  <a:moveTo>
                    <a:pt x="480631" y="0"/>
                  </a:moveTo>
                  <a:lnTo>
                    <a:pt x="480631" y="85439"/>
                  </a:lnTo>
                </a:path>
                <a:path w="480695" h="85725">
                  <a:moveTo>
                    <a:pt x="480631" y="85439"/>
                  </a:moveTo>
                  <a:lnTo>
                    <a:pt x="0" y="85439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289613" y="4855559"/>
              <a:ext cx="110489" cy="85725"/>
            </a:xfrm>
            <a:custGeom>
              <a:avLst/>
              <a:gdLst/>
              <a:ahLst/>
              <a:cxnLst/>
              <a:rect l="l" t="t" r="r" b="b"/>
              <a:pathLst>
                <a:path w="110489" h="85725">
                  <a:moveTo>
                    <a:pt x="0" y="38004"/>
                  </a:moveTo>
                  <a:lnTo>
                    <a:pt x="110108" y="85439"/>
                  </a:lnTo>
                </a:path>
                <a:path w="110489" h="85725">
                  <a:moveTo>
                    <a:pt x="0" y="38004"/>
                  </a:moveTo>
                  <a:lnTo>
                    <a:pt x="110108" y="0"/>
                  </a:lnTo>
                </a:path>
              </a:pathLst>
            </a:custGeom>
            <a:ln w="100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337807" y="5438427"/>
            <a:ext cx="13201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Arial"/>
                <a:cs typeface="Arial"/>
              </a:rPr>
              <a:t>Set</a:t>
            </a:r>
            <a:r>
              <a:rPr dirty="0" sz="950" spc="21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Lending</a:t>
            </a:r>
            <a:r>
              <a:rPr dirty="0" sz="950" spc="17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Status(In)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316728" y="4175031"/>
            <a:ext cx="1598930" cy="6299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Arial"/>
                <a:cs typeface="Arial"/>
              </a:rPr>
              <a:t>Return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ook(ISB</a:t>
            </a:r>
            <a:r>
              <a:rPr dirty="0" sz="950" spc="-75">
                <a:latin typeface="Arial"/>
                <a:cs typeface="Arial"/>
              </a:rPr>
              <a:t> </a:t>
            </a:r>
            <a:r>
              <a:rPr dirty="0" sz="950" spc="-25">
                <a:latin typeface="Arial"/>
                <a:cs typeface="Arial"/>
              </a:rPr>
              <a:t>N)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latin typeface="Arial"/>
                <a:cs typeface="Arial"/>
              </a:rPr>
              <a:t>Set</a:t>
            </a:r>
            <a:r>
              <a:rPr dirty="0" sz="950" spc="24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Books</a:t>
            </a:r>
            <a:r>
              <a:rPr dirty="0" sz="950" spc="254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Borrowed(ISBN)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System,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Component,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States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64964" y="2084270"/>
            <a:ext cx="6986905" cy="380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ts val="3354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What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model?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Initial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Trigger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event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end-</a:t>
            </a:r>
            <a:r>
              <a:rPr dirty="0" sz="2400" spc="-10">
                <a:latin typeface="Times New Roman"/>
                <a:cs typeface="Times New Roman"/>
              </a:rPr>
              <a:t>states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ts val="3354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When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model?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States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States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 processing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States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99944" y="1735836"/>
            <a:ext cx="6160135" cy="2150745"/>
            <a:chOff x="2599944" y="1735836"/>
            <a:chExt cx="6160135" cy="2150745"/>
          </a:xfrm>
        </p:grpSpPr>
        <p:sp>
          <p:nvSpPr>
            <p:cNvPr id="3" name="object 3" descr=""/>
            <p:cNvSpPr/>
            <p:nvPr/>
          </p:nvSpPr>
          <p:spPr>
            <a:xfrm>
              <a:off x="6591300" y="3820667"/>
              <a:ext cx="2162810" cy="66040"/>
            </a:xfrm>
            <a:custGeom>
              <a:avLst/>
              <a:gdLst/>
              <a:ahLst/>
              <a:cxnLst/>
              <a:rect l="l" t="t" r="r" b="b"/>
              <a:pathLst>
                <a:path w="2162809" h="66039">
                  <a:moveTo>
                    <a:pt x="2162555" y="65532"/>
                  </a:moveTo>
                  <a:lnTo>
                    <a:pt x="0" y="65532"/>
                  </a:lnTo>
                  <a:lnTo>
                    <a:pt x="0" y="0"/>
                  </a:lnTo>
                  <a:lnTo>
                    <a:pt x="2162555" y="0"/>
                  </a:lnTo>
                  <a:lnTo>
                    <a:pt x="2162555" y="65532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585204" y="3814584"/>
              <a:ext cx="2174875" cy="71120"/>
            </a:xfrm>
            <a:custGeom>
              <a:avLst/>
              <a:gdLst/>
              <a:ahLst/>
              <a:cxnLst/>
              <a:rect l="l" t="t" r="r" b="b"/>
              <a:pathLst>
                <a:path w="2174875" h="71120">
                  <a:moveTo>
                    <a:pt x="2174735" y="0"/>
                  </a:moveTo>
                  <a:lnTo>
                    <a:pt x="13385" y="0"/>
                  </a:lnTo>
                  <a:lnTo>
                    <a:pt x="13385" y="6350"/>
                  </a:lnTo>
                  <a:lnTo>
                    <a:pt x="9423" y="9525"/>
                  </a:lnTo>
                  <a:lnTo>
                    <a:pt x="9423" y="6350"/>
                  </a:lnTo>
                  <a:lnTo>
                    <a:pt x="13385" y="6350"/>
                  </a:lnTo>
                  <a:lnTo>
                    <a:pt x="13385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71120"/>
                  </a:lnTo>
                  <a:lnTo>
                    <a:pt x="13703" y="71120"/>
                  </a:lnTo>
                  <a:lnTo>
                    <a:pt x="13703" y="12700"/>
                  </a:lnTo>
                  <a:lnTo>
                    <a:pt x="9423" y="12700"/>
                  </a:lnTo>
                  <a:lnTo>
                    <a:pt x="9423" y="12192"/>
                  </a:lnTo>
                  <a:lnTo>
                    <a:pt x="13703" y="12192"/>
                  </a:lnTo>
                  <a:lnTo>
                    <a:pt x="2162543" y="12192"/>
                  </a:lnTo>
                  <a:lnTo>
                    <a:pt x="2162543" y="12700"/>
                  </a:lnTo>
                  <a:lnTo>
                    <a:pt x="2162543" y="71120"/>
                  </a:lnTo>
                  <a:lnTo>
                    <a:pt x="2174735" y="71120"/>
                  </a:lnTo>
                  <a:lnTo>
                    <a:pt x="2174735" y="12700"/>
                  </a:lnTo>
                  <a:lnTo>
                    <a:pt x="2165972" y="12700"/>
                  </a:lnTo>
                  <a:lnTo>
                    <a:pt x="2165972" y="9525"/>
                  </a:lnTo>
                  <a:lnTo>
                    <a:pt x="2168639" y="12192"/>
                  </a:lnTo>
                  <a:lnTo>
                    <a:pt x="2174735" y="12192"/>
                  </a:lnTo>
                  <a:lnTo>
                    <a:pt x="2174735" y="6350"/>
                  </a:lnTo>
                  <a:lnTo>
                    <a:pt x="2174735" y="6096"/>
                  </a:lnTo>
                  <a:lnTo>
                    <a:pt x="2174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6532" y="2350008"/>
              <a:ext cx="67056" cy="6553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944" y="1735836"/>
              <a:ext cx="3706367" cy="13075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722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Conceptual</a:t>
            </a:r>
            <a:r>
              <a:rPr dirty="0" sz="2400" spc="-2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View</a:t>
            </a:r>
            <a:r>
              <a:rPr dirty="0" sz="2400" spc="-20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of System</a:t>
            </a:r>
            <a:r>
              <a:rPr dirty="0" sz="2400" spc="5" i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Development</a:t>
            </a:r>
            <a:r>
              <a:rPr dirty="0" sz="2400" spc="-45" i="0">
                <a:latin typeface="Times New Roman"/>
                <a:cs typeface="Times New Roman"/>
              </a:rPr>
              <a:t> </a:t>
            </a:r>
            <a:r>
              <a:rPr dirty="0" sz="2400" spc="-10" i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68852" y="1845042"/>
            <a:ext cx="812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New</a:t>
            </a:r>
            <a:r>
              <a:rPr dirty="0" sz="1200" spc="-40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ideas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187" y="2368296"/>
            <a:ext cx="2199131" cy="82753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160806" y="2475997"/>
            <a:ext cx="1203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ahoma"/>
                <a:cs typeface="Tahoma"/>
              </a:rPr>
              <a:t>Re-engineering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751319" y="3131819"/>
            <a:ext cx="1841500" cy="698500"/>
            <a:chOff x="6751319" y="3131819"/>
            <a:chExt cx="1841500" cy="698500"/>
          </a:xfrm>
        </p:grpSpPr>
        <p:sp>
          <p:nvSpPr>
            <p:cNvPr id="12" name="object 12" descr=""/>
            <p:cNvSpPr/>
            <p:nvPr/>
          </p:nvSpPr>
          <p:spPr>
            <a:xfrm>
              <a:off x="6757415" y="3137916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51319" y="3131819"/>
              <a:ext cx="1841500" cy="698500"/>
            </a:xfrm>
            <a:custGeom>
              <a:avLst/>
              <a:gdLst/>
              <a:ahLst/>
              <a:cxnLst/>
              <a:rect l="l" t="t" r="r" b="b"/>
              <a:pathLst>
                <a:path w="1841500" h="698500">
                  <a:moveTo>
                    <a:pt x="754379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13587"/>
                  </a:lnTo>
                  <a:lnTo>
                    <a:pt x="6096" y="513587"/>
                  </a:lnTo>
                  <a:lnTo>
                    <a:pt x="12192" y="519684"/>
                  </a:lnTo>
                  <a:lnTo>
                    <a:pt x="754379" y="519684"/>
                  </a:lnTo>
                  <a:lnTo>
                    <a:pt x="754379" y="525780"/>
                  </a:lnTo>
                  <a:close/>
                </a:path>
                <a:path w="18415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41500" h="698500">
                  <a:moveTo>
                    <a:pt x="18288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1500" h="698500">
                  <a:moveTo>
                    <a:pt x="1828800" y="519684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0992" y="12192"/>
                  </a:lnTo>
                  <a:lnTo>
                    <a:pt x="1840992" y="513587"/>
                  </a:lnTo>
                  <a:lnTo>
                    <a:pt x="1834896" y="513587"/>
                  </a:lnTo>
                  <a:lnTo>
                    <a:pt x="1828800" y="519684"/>
                  </a:lnTo>
                  <a:close/>
                </a:path>
                <a:path w="1841500" h="698500">
                  <a:moveTo>
                    <a:pt x="1840992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0992" y="6096"/>
                  </a:lnTo>
                  <a:lnTo>
                    <a:pt x="1840992" y="12192"/>
                  </a:lnTo>
                  <a:close/>
                </a:path>
                <a:path w="1841500" h="698500">
                  <a:moveTo>
                    <a:pt x="12192" y="519684"/>
                  </a:moveTo>
                  <a:lnTo>
                    <a:pt x="6096" y="513587"/>
                  </a:lnTo>
                  <a:lnTo>
                    <a:pt x="12192" y="513587"/>
                  </a:lnTo>
                  <a:lnTo>
                    <a:pt x="12192" y="519684"/>
                  </a:lnTo>
                  <a:close/>
                </a:path>
                <a:path w="1841500" h="698500">
                  <a:moveTo>
                    <a:pt x="768096" y="525780"/>
                  </a:moveTo>
                  <a:lnTo>
                    <a:pt x="762000" y="525780"/>
                  </a:lnTo>
                  <a:lnTo>
                    <a:pt x="754379" y="519684"/>
                  </a:lnTo>
                  <a:lnTo>
                    <a:pt x="12192" y="519684"/>
                  </a:lnTo>
                  <a:lnTo>
                    <a:pt x="12192" y="513587"/>
                  </a:lnTo>
                  <a:lnTo>
                    <a:pt x="768096" y="513587"/>
                  </a:lnTo>
                  <a:lnTo>
                    <a:pt x="768096" y="525780"/>
                  </a:lnTo>
                  <a:close/>
                </a:path>
                <a:path w="1841500" h="698500">
                  <a:moveTo>
                    <a:pt x="1174760" y="583692"/>
                  </a:moveTo>
                  <a:lnTo>
                    <a:pt x="1072896" y="583692"/>
                  </a:lnTo>
                  <a:lnTo>
                    <a:pt x="1072896" y="513587"/>
                  </a:lnTo>
                  <a:lnTo>
                    <a:pt x="1828800" y="513587"/>
                  </a:lnTo>
                  <a:lnTo>
                    <a:pt x="1828800" y="519684"/>
                  </a:lnTo>
                  <a:lnTo>
                    <a:pt x="1085088" y="519684"/>
                  </a:lnTo>
                  <a:lnTo>
                    <a:pt x="1078992" y="525780"/>
                  </a:lnTo>
                  <a:lnTo>
                    <a:pt x="1085088" y="525780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7596"/>
                  </a:lnTo>
                  <a:lnTo>
                    <a:pt x="1190122" y="577596"/>
                  </a:lnTo>
                  <a:lnTo>
                    <a:pt x="1174760" y="583692"/>
                  </a:lnTo>
                  <a:close/>
                </a:path>
                <a:path w="1841500" h="698500">
                  <a:moveTo>
                    <a:pt x="1840992" y="525780"/>
                  </a:moveTo>
                  <a:lnTo>
                    <a:pt x="1085088" y="525780"/>
                  </a:lnTo>
                  <a:lnTo>
                    <a:pt x="1085088" y="519684"/>
                  </a:lnTo>
                  <a:lnTo>
                    <a:pt x="1828800" y="519684"/>
                  </a:lnTo>
                  <a:lnTo>
                    <a:pt x="1834896" y="513587"/>
                  </a:lnTo>
                  <a:lnTo>
                    <a:pt x="1840992" y="513587"/>
                  </a:lnTo>
                  <a:lnTo>
                    <a:pt x="1840992" y="525780"/>
                  </a:lnTo>
                  <a:close/>
                </a:path>
                <a:path w="1841500" h="698500">
                  <a:moveTo>
                    <a:pt x="754379" y="577596"/>
                  </a:moveTo>
                  <a:lnTo>
                    <a:pt x="754379" y="519684"/>
                  </a:lnTo>
                  <a:lnTo>
                    <a:pt x="762000" y="525780"/>
                  </a:lnTo>
                  <a:lnTo>
                    <a:pt x="768096" y="525780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4379" y="577596"/>
                  </a:lnTo>
                  <a:close/>
                </a:path>
                <a:path w="1841500" h="698500">
                  <a:moveTo>
                    <a:pt x="1085088" y="525780"/>
                  </a:moveTo>
                  <a:lnTo>
                    <a:pt x="1078992" y="525780"/>
                  </a:lnTo>
                  <a:lnTo>
                    <a:pt x="1085088" y="519684"/>
                  </a:lnTo>
                  <a:lnTo>
                    <a:pt x="1085088" y="525780"/>
                  </a:lnTo>
                  <a:close/>
                </a:path>
                <a:path w="1841500" h="698500">
                  <a:moveTo>
                    <a:pt x="920496" y="697992"/>
                  </a:moveTo>
                  <a:lnTo>
                    <a:pt x="598932" y="571500"/>
                  </a:lnTo>
                  <a:lnTo>
                    <a:pt x="635508" y="571500"/>
                  </a:lnTo>
                  <a:lnTo>
                    <a:pt x="632460" y="583692"/>
                  </a:lnTo>
                  <a:lnTo>
                    <a:pt x="666069" y="583692"/>
                  </a:lnTo>
                  <a:lnTo>
                    <a:pt x="919740" y="684890"/>
                  </a:lnTo>
                  <a:lnTo>
                    <a:pt x="917448" y="685800"/>
                  </a:lnTo>
                  <a:lnTo>
                    <a:pt x="951343" y="685800"/>
                  </a:lnTo>
                  <a:lnTo>
                    <a:pt x="920496" y="697992"/>
                  </a:lnTo>
                  <a:close/>
                </a:path>
                <a:path w="1841500" h="698500">
                  <a:moveTo>
                    <a:pt x="666069" y="583692"/>
                  </a:moveTo>
                  <a:lnTo>
                    <a:pt x="632460" y="583692"/>
                  </a:lnTo>
                  <a:lnTo>
                    <a:pt x="635508" y="571500"/>
                  </a:lnTo>
                  <a:lnTo>
                    <a:pt x="666069" y="583692"/>
                  </a:lnTo>
                  <a:close/>
                </a:path>
                <a:path w="1841500" h="698500">
                  <a:moveTo>
                    <a:pt x="768096" y="583692"/>
                  </a:moveTo>
                  <a:lnTo>
                    <a:pt x="666069" y="583692"/>
                  </a:lnTo>
                  <a:lnTo>
                    <a:pt x="635508" y="571500"/>
                  </a:lnTo>
                  <a:lnTo>
                    <a:pt x="754379" y="571500"/>
                  </a:lnTo>
                  <a:lnTo>
                    <a:pt x="754379" y="577596"/>
                  </a:lnTo>
                  <a:lnTo>
                    <a:pt x="768096" y="577596"/>
                  </a:lnTo>
                  <a:lnTo>
                    <a:pt x="768096" y="583692"/>
                  </a:lnTo>
                  <a:close/>
                </a:path>
                <a:path w="1841500" h="698500">
                  <a:moveTo>
                    <a:pt x="768096" y="577596"/>
                  </a:moveTo>
                  <a:lnTo>
                    <a:pt x="754379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1500" h="698500">
                  <a:moveTo>
                    <a:pt x="1085088" y="577596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7596"/>
                  </a:lnTo>
                  <a:close/>
                </a:path>
                <a:path w="1841500" h="698500">
                  <a:moveTo>
                    <a:pt x="1190122" y="577596"/>
                  </a:moveTo>
                  <a:lnTo>
                    <a:pt x="1085088" y="577596"/>
                  </a:lnTo>
                  <a:lnTo>
                    <a:pt x="1085088" y="571500"/>
                  </a:lnTo>
                  <a:lnTo>
                    <a:pt x="1205484" y="571500"/>
                  </a:lnTo>
                  <a:lnTo>
                    <a:pt x="1190122" y="577596"/>
                  </a:lnTo>
                  <a:close/>
                </a:path>
                <a:path w="1841500" h="698500">
                  <a:moveTo>
                    <a:pt x="951343" y="685800"/>
                  </a:moveTo>
                  <a:lnTo>
                    <a:pt x="922020" y="685800"/>
                  </a:lnTo>
                  <a:lnTo>
                    <a:pt x="919740" y="684890"/>
                  </a:lnTo>
                  <a:lnTo>
                    <a:pt x="1205484" y="571500"/>
                  </a:lnTo>
                  <a:lnTo>
                    <a:pt x="1207008" y="583692"/>
                  </a:lnTo>
                  <a:lnTo>
                    <a:pt x="1209688" y="583692"/>
                  </a:lnTo>
                  <a:lnTo>
                    <a:pt x="951343" y="685800"/>
                  </a:lnTo>
                  <a:close/>
                </a:path>
                <a:path w="1841500" h="698500">
                  <a:moveTo>
                    <a:pt x="1209688" y="583692"/>
                  </a:moveTo>
                  <a:lnTo>
                    <a:pt x="1207008" y="583692"/>
                  </a:lnTo>
                  <a:lnTo>
                    <a:pt x="1205484" y="571500"/>
                  </a:lnTo>
                  <a:lnTo>
                    <a:pt x="1240536" y="571500"/>
                  </a:lnTo>
                  <a:lnTo>
                    <a:pt x="1209688" y="583692"/>
                  </a:lnTo>
                  <a:close/>
                </a:path>
                <a:path w="1841500" h="698500">
                  <a:moveTo>
                    <a:pt x="922020" y="685800"/>
                  </a:moveTo>
                  <a:lnTo>
                    <a:pt x="917448" y="685800"/>
                  </a:lnTo>
                  <a:lnTo>
                    <a:pt x="919740" y="684890"/>
                  </a:lnTo>
                  <a:lnTo>
                    <a:pt x="92202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063202" y="3166376"/>
            <a:ext cx="12160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Development Planning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09559" y="2378441"/>
            <a:ext cx="15513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70534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Define </a:t>
            </a: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465320" y="3131819"/>
            <a:ext cx="2083435" cy="520065"/>
          </a:xfrm>
          <a:custGeom>
            <a:avLst/>
            <a:gdLst/>
            <a:ahLst/>
            <a:cxnLst/>
            <a:rect l="l" t="t" r="r" b="b"/>
            <a:pathLst>
              <a:path w="2083434" h="520064">
                <a:moveTo>
                  <a:pt x="1827276" y="519684"/>
                </a:moveTo>
                <a:lnTo>
                  <a:pt x="0" y="519684"/>
                </a:lnTo>
                <a:lnTo>
                  <a:pt x="0" y="0"/>
                </a:lnTo>
                <a:lnTo>
                  <a:pt x="1827276" y="0"/>
                </a:lnTo>
                <a:lnTo>
                  <a:pt x="1827276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507492"/>
                </a:lnTo>
                <a:lnTo>
                  <a:pt x="6096" y="507492"/>
                </a:lnTo>
                <a:lnTo>
                  <a:pt x="12192" y="513587"/>
                </a:lnTo>
                <a:lnTo>
                  <a:pt x="1827276" y="513587"/>
                </a:lnTo>
                <a:lnTo>
                  <a:pt x="1827276" y="519684"/>
                </a:lnTo>
                <a:close/>
              </a:path>
              <a:path w="2083434" h="520064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2083434" h="520064">
                <a:moveTo>
                  <a:pt x="1813559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1813559" y="6096"/>
                </a:lnTo>
                <a:lnTo>
                  <a:pt x="1813559" y="12192"/>
                </a:lnTo>
                <a:close/>
              </a:path>
              <a:path w="2083434" h="520064">
                <a:moveTo>
                  <a:pt x="1950720" y="202692"/>
                </a:moveTo>
                <a:lnTo>
                  <a:pt x="1813559" y="202692"/>
                </a:lnTo>
                <a:lnTo>
                  <a:pt x="1813559" y="6096"/>
                </a:lnTo>
                <a:lnTo>
                  <a:pt x="1819655" y="12192"/>
                </a:lnTo>
                <a:lnTo>
                  <a:pt x="1827276" y="12192"/>
                </a:lnTo>
                <a:lnTo>
                  <a:pt x="1827276" y="190500"/>
                </a:lnTo>
                <a:lnTo>
                  <a:pt x="1819655" y="190500"/>
                </a:lnTo>
                <a:lnTo>
                  <a:pt x="1827276" y="196595"/>
                </a:lnTo>
                <a:lnTo>
                  <a:pt x="1950720" y="196595"/>
                </a:lnTo>
                <a:lnTo>
                  <a:pt x="1950720" y="202692"/>
                </a:lnTo>
                <a:close/>
              </a:path>
              <a:path w="2083434" h="520064">
                <a:moveTo>
                  <a:pt x="1827276" y="12192"/>
                </a:moveTo>
                <a:lnTo>
                  <a:pt x="1819655" y="12192"/>
                </a:lnTo>
                <a:lnTo>
                  <a:pt x="1813559" y="6096"/>
                </a:lnTo>
                <a:lnTo>
                  <a:pt x="1827276" y="6096"/>
                </a:lnTo>
                <a:lnTo>
                  <a:pt x="1827276" y="12192"/>
                </a:lnTo>
                <a:close/>
              </a:path>
              <a:path w="2083434" h="520064">
                <a:moveTo>
                  <a:pt x="1938528" y="60960"/>
                </a:moveTo>
                <a:lnTo>
                  <a:pt x="1938528" y="36576"/>
                </a:lnTo>
                <a:lnTo>
                  <a:pt x="1952411" y="57912"/>
                </a:lnTo>
                <a:lnTo>
                  <a:pt x="1950720" y="57912"/>
                </a:lnTo>
                <a:lnTo>
                  <a:pt x="1938528" y="60960"/>
                </a:lnTo>
                <a:close/>
              </a:path>
              <a:path w="2083434" h="520064">
                <a:moveTo>
                  <a:pt x="1950720" y="79598"/>
                </a:moveTo>
                <a:lnTo>
                  <a:pt x="1938528" y="60960"/>
                </a:lnTo>
                <a:lnTo>
                  <a:pt x="1950720" y="57912"/>
                </a:lnTo>
                <a:lnTo>
                  <a:pt x="1950720" y="79598"/>
                </a:lnTo>
                <a:close/>
              </a:path>
              <a:path w="2083434" h="520064">
                <a:moveTo>
                  <a:pt x="2068614" y="259827"/>
                </a:moveTo>
                <a:lnTo>
                  <a:pt x="1950720" y="79598"/>
                </a:lnTo>
                <a:lnTo>
                  <a:pt x="1950720" y="57912"/>
                </a:lnTo>
                <a:lnTo>
                  <a:pt x="1952411" y="57912"/>
                </a:lnTo>
                <a:lnTo>
                  <a:pt x="2081324" y="256031"/>
                </a:lnTo>
                <a:lnTo>
                  <a:pt x="2071116" y="256031"/>
                </a:lnTo>
                <a:lnTo>
                  <a:pt x="2068614" y="259827"/>
                </a:lnTo>
                <a:close/>
              </a:path>
              <a:path w="2083434" h="520064">
                <a:moveTo>
                  <a:pt x="1938528" y="196595"/>
                </a:moveTo>
                <a:lnTo>
                  <a:pt x="1938528" y="60960"/>
                </a:lnTo>
                <a:lnTo>
                  <a:pt x="1950720" y="79598"/>
                </a:lnTo>
                <a:lnTo>
                  <a:pt x="1950720" y="190500"/>
                </a:lnTo>
                <a:lnTo>
                  <a:pt x="1944624" y="190500"/>
                </a:lnTo>
                <a:lnTo>
                  <a:pt x="1938528" y="196595"/>
                </a:lnTo>
                <a:close/>
              </a:path>
              <a:path w="2083434" h="520064">
                <a:moveTo>
                  <a:pt x="1827276" y="196595"/>
                </a:moveTo>
                <a:lnTo>
                  <a:pt x="1819655" y="190500"/>
                </a:lnTo>
                <a:lnTo>
                  <a:pt x="1827276" y="190500"/>
                </a:lnTo>
                <a:lnTo>
                  <a:pt x="1827276" y="196595"/>
                </a:lnTo>
                <a:close/>
              </a:path>
              <a:path w="2083434" h="520064">
                <a:moveTo>
                  <a:pt x="1938528" y="196595"/>
                </a:moveTo>
                <a:lnTo>
                  <a:pt x="1827276" y="196595"/>
                </a:lnTo>
                <a:lnTo>
                  <a:pt x="1827276" y="190500"/>
                </a:lnTo>
                <a:lnTo>
                  <a:pt x="1938528" y="190500"/>
                </a:lnTo>
                <a:lnTo>
                  <a:pt x="1938528" y="196595"/>
                </a:lnTo>
                <a:close/>
              </a:path>
              <a:path w="2083434" h="520064">
                <a:moveTo>
                  <a:pt x="1950720" y="196595"/>
                </a:moveTo>
                <a:lnTo>
                  <a:pt x="1938528" y="196595"/>
                </a:lnTo>
                <a:lnTo>
                  <a:pt x="1944624" y="190500"/>
                </a:lnTo>
                <a:lnTo>
                  <a:pt x="1950720" y="190500"/>
                </a:lnTo>
                <a:lnTo>
                  <a:pt x="1950720" y="196595"/>
                </a:lnTo>
                <a:close/>
              </a:path>
              <a:path w="2083434" h="520064">
                <a:moveTo>
                  <a:pt x="2071116" y="263652"/>
                </a:moveTo>
                <a:lnTo>
                  <a:pt x="2068614" y="259827"/>
                </a:lnTo>
                <a:lnTo>
                  <a:pt x="2071116" y="256031"/>
                </a:lnTo>
                <a:lnTo>
                  <a:pt x="2071116" y="263652"/>
                </a:lnTo>
                <a:close/>
              </a:path>
              <a:path w="2083434" h="520064">
                <a:moveTo>
                  <a:pt x="2080353" y="263652"/>
                </a:moveTo>
                <a:lnTo>
                  <a:pt x="2071116" y="263652"/>
                </a:lnTo>
                <a:lnTo>
                  <a:pt x="2071116" y="256031"/>
                </a:lnTo>
                <a:lnTo>
                  <a:pt x="2081324" y="256031"/>
                </a:lnTo>
                <a:lnTo>
                  <a:pt x="2083308" y="259080"/>
                </a:lnTo>
                <a:lnTo>
                  <a:pt x="2080353" y="263652"/>
                </a:lnTo>
                <a:close/>
              </a:path>
              <a:path w="2083434" h="520064">
                <a:moveTo>
                  <a:pt x="1952316" y="461772"/>
                </a:moveTo>
                <a:lnTo>
                  <a:pt x="1950720" y="461772"/>
                </a:lnTo>
                <a:lnTo>
                  <a:pt x="1950720" y="438701"/>
                </a:lnTo>
                <a:lnTo>
                  <a:pt x="2068614" y="259827"/>
                </a:lnTo>
                <a:lnTo>
                  <a:pt x="2071116" y="263652"/>
                </a:lnTo>
                <a:lnTo>
                  <a:pt x="2080353" y="263652"/>
                </a:lnTo>
                <a:lnTo>
                  <a:pt x="1952316" y="461772"/>
                </a:lnTo>
                <a:close/>
              </a:path>
              <a:path w="2083434" h="520064">
                <a:moveTo>
                  <a:pt x="1813559" y="513587"/>
                </a:moveTo>
                <a:lnTo>
                  <a:pt x="1813559" y="316991"/>
                </a:lnTo>
                <a:lnTo>
                  <a:pt x="1950720" y="316991"/>
                </a:lnTo>
                <a:lnTo>
                  <a:pt x="1950720" y="323087"/>
                </a:lnTo>
                <a:lnTo>
                  <a:pt x="1827276" y="323087"/>
                </a:lnTo>
                <a:lnTo>
                  <a:pt x="1819655" y="329184"/>
                </a:lnTo>
                <a:lnTo>
                  <a:pt x="1827276" y="329184"/>
                </a:lnTo>
                <a:lnTo>
                  <a:pt x="1827276" y="507492"/>
                </a:lnTo>
                <a:lnTo>
                  <a:pt x="1819655" y="507492"/>
                </a:lnTo>
                <a:lnTo>
                  <a:pt x="1813559" y="513587"/>
                </a:lnTo>
                <a:close/>
              </a:path>
              <a:path w="2083434" h="520064">
                <a:moveTo>
                  <a:pt x="1827276" y="329184"/>
                </a:moveTo>
                <a:lnTo>
                  <a:pt x="1819655" y="329184"/>
                </a:lnTo>
                <a:lnTo>
                  <a:pt x="1827276" y="323087"/>
                </a:lnTo>
                <a:lnTo>
                  <a:pt x="1827276" y="329184"/>
                </a:lnTo>
                <a:close/>
              </a:path>
              <a:path w="2083434" h="520064">
                <a:moveTo>
                  <a:pt x="1938528" y="329184"/>
                </a:moveTo>
                <a:lnTo>
                  <a:pt x="1827276" y="329184"/>
                </a:lnTo>
                <a:lnTo>
                  <a:pt x="1827276" y="323087"/>
                </a:lnTo>
                <a:lnTo>
                  <a:pt x="1938528" y="323087"/>
                </a:lnTo>
                <a:lnTo>
                  <a:pt x="1938528" y="329184"/>
                </a:lnTo>
                <a:close/>
              </a:path>
              <a:path w="2083434" h="520064">
                <a:moveTo>
                  <a:pt x="1938528" y="457200"/>
                </a:moveTo>
                <a:lnTo>
                  <a:pt x="1938528" y="323087"/>
                </a:lnTo>
                <a:lnTo>
                  <a:pt x="1944624" y="329184"/>
                </a:lnTo>
                <a:lnTo>
                  <a:pt x="1950720" y="329184"/>
                </a:lnTo>
                <a:lnTo>
                  <a:pt x="1950720" y="438701"/>
                </a:lnTo>
                <a:lnTo>
                  <a:pt x="1938528" y="457200"/>
                </a:lnTo>
                <a:close/>
              </a:path>
              <a:path w="2083434" h="520064">
                <a:moveTo>
                  <a:pt x="1950720" y="329184"/>
                </a:moveTo>
                <a:lnTo>
                  <a:pt x="1944624" y="329184"/>
                </a:lnTo>
                <a:lnTo>
                  <a:pt x="1938528" y="323087"/>
                </a:lnTo>
                <a:lnTo>
                  <a:pt x="1950720" y="323087"/>
                </a:lnTo>
                <a:lnTo>
                  <a:pt x="1950720" y="329184"/>
                </a:lnTo>
                <a:close/>
              </a:path>
              <a:path w="2083434" h="520064">
                <a:moveTo>
                  <a:pt x="1950720" y="461772"/>
                </a:moveTo>
                <a:lnTo>
                  <a:pt x="1938528" y="457200"/>
                </a:lnTo>
                <a:lnTo>
                  <a:pt x="1950720" y="438701"/>
                </a:lnTo>
                <a:lnTo>
                  <a:pt x="1950720" y="461772"/>
                </a:lnTo>
                <a:close/>
              </a:path>
              <a:path w="2083434" h="520064">
                <a:moveTo>
                  <a:pt x="1938528" y="483108"/>
                </a:moveTo>
                <a:lnTo>
                  <a:pt x="1938528" y="457200"/>
                </a:lnTo>
                <a:lnTo>
                  <a:pt x="1950720" y="461772"/>
                </a:lnTo>
                <a:lnTo>
                  <a:pt x="1952316" y="461772"/>
                </a:lnTo>
                <a:lnTo>
                  <a:pt x="1938528" y="483108"/>
                </a:lnTo>
                <a:close/>
              </a:path>
              <a:path w="2083434" h="520064">
                <a:moveTo>
                  <a:pt x="12192" y="513587"/>
                </a:moveTo>
                <a:lnTo>
                  <a:pt x="6096" y="507492"/>
                </a:lnTo>
                <a:lnTo>
                  <a:pt x="12192" y="507492"/>
                </a:lnTo>
                <a:lnTo>
                  <a:pt x="12192" y="513587"/>
                </a:lnTo>
                <a:close/>
              </a:path>
              <a:path w="2083434" h="520064">
                <a:moveTo>
                  <a:pt x="1813559" y="513587"/>
                </a:moveTo>
                <a:lnTo>
                  <a:pt x="12192" y="513587"/>
                </a:lnTo>
                <a:lnTo>
                  <a:pt x="12192" y="507492"/>
                </a:lnTo>
                <a:lnTo>
                  <a:pt x="1813559" y="507492"/>
                </a:lnTo>
                <a:lnTo>
                  <a:pt x="1813559" y="513587"/>
                </a:lnTo>
                <a:close/>
              </a:path>
              <a:path w="2083434" h="520064">
                <a:moveTo>
                  <a:pt x="1827276" y="513587"/>
                </a:moveTo>
                <a:lnTo>
                  <a:pt x="1813559" y="513587"/>
                </a:lnTo>
                <a:lnTo>
                  <a:pt x="1819655" y="507492"/>
                </a:lnTo>
                <a:lnTo>
                  <a:pt x="1827276" y="507492"/>
                </a:lnTo>
                <a:lnTo>
                  <a:pt x="1827276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601984" y="3163329"/>
            <a:ext cx="15513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 Automation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282951" y="3121151"/>
            <a:ext cx="2085339" cy="521334"/>
          </a:xfrm>
          <a:custGeom>
            <a:avLst/>
            <a:gdLst/>
            <a:ahLst/>
            <a:cxnLst/>
            <a:rect l="l" t="t" r="r" b="b"/>
            <a:pathLst>
              <a:path w="2085339" h="521335">
                <a:moveTo>
                  <a:pt x="1827276" y="521208"/>
                </a:moveTo>
                <a:lnTo>
                  <a:pt x="0" y="521208"/>
                </a:lnTo>
                <a:lnTo>
                  <a:pt x="0" y="0"/>
                </a:lnTo>
                <a:lnTo>
                  <a:pt x="1827276" y="0"/>
                </a:lnTo>
                <a:lnTo>
                  <a:pt x="1827276" y="7620"/>
                </a:ln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lnTo>
                  <a:pt x="13716" y="509016"/>
                </a:lnTo>
                <a:lnTo>
                  <a:pt x="7620" y="509016"/>
                </a:lnTo>
                <a:lnTo>
                  <a:pt x="13716" y="515112"/>
                </a:lnTo>
                <a:lnTo>
                  <a:pt x="1827276" y="515112"/>
                </a:lnTo>
                <a:lnTo>
                  <a:pt x="1827276" y="521208"/>
                </a:lnTo>
                <a:close/>
              </a:path>
              <a:path w="2085339" h="521335">
                <a:moveTo>
                  <a:pt x="13716" y="13716"/>
                </a:move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close/>
              </a:path>
              <a:path w="2085339" h="521335">
                <a:moveTo>
                  <a:pt x="1815084" y="13716"/>
                </a:moveTo>
                <a:lnTo>
                  <a:pt x="13716" y="13716"/>
                </a:lnTo>
                <a:lnTo>
                  <a:pt x="13716" y="7620"/>
                </a:lnTo>
                <a:lnTo>
                  <a:pt x="1815084" y="7620"/>
                </a:lnTo>
                <a:lnTo>
                  <a:pt x="1815084" y="13716"/>
                </a:lnTo>
                <a:close/>
              </a:path>
              <a:path w="2085339" h="521335">
                <a:moveTo>
                  <a:pt x="1952244" y="204216"/>
                </a:moveTo>
                <a:lnTo>
                  <a:pt x="1815084" y="204216"/>
                </a:lnTo>
                <a:lnTo>
                  <a:pt x="1815084" y="7620"/>
                </a:lnTo>
                <a:lnTo>
                  <a:pt x="1821180" y="13716"/>
                </a:lnTo>
                <a:lnTo>
                  <a:pt x="1827276" y="13716"/>
                </a:lnTo>
                <a:lnTo>
                  <a:pt x="1827276" y="190500"/>
                </a:lnTo>
                <a:lnTo>
                  <a:pt x="1821180" y="190500"/>
                </a:lnTo>
                <a:lnTo>
                  <a:pt x="1827276" y="198119"/>
                </a:lnTo>
                <a:lnTo>
                  <a:pt x="1952244" y="198119"/>
                </a:lnTo>
                <a:lnTo>
                  <a:pt x="1952244" y="204216"/>
                </a:lnTo>
                <a:close/>
              </a:path>
              <a:path w="2085339" h="521335">
                <a:moveTo>
                  <a:pt x="1827276" y="13716"/>
                </a:moveTo>
                <a:lnTo>
                  <a:pt x="1821180" y="13716"/>
                </a:lnTo>
                <a:lnTo>
                  <a:pt x="1815084" y="7620"/>
                </a:lnTo>
                <a:lnTo>
                  <a:pt x="1827276" y="7620"/>
                </a:lnTo>
                <a:lnTo>
                  <a:pt x="1827276" y="13716"/>
                </a:lnTo>
                <a:close/>
              </a:path>
              <a:path w="2085339" h="521335">
                <a:moveTo>
                  <a:pt x="1938528" y="198119"/>
                </a:moveTo>
                <a:lnTo>
                  <a:pt x="1938528" y="38100"/>
                </a:lnTo>
                <a:lnTo>
                  <a:pt x="1952557" y="59436"/>
                </a:lnTo>
                <a:lnTo>
                  <a:pt x="1952244" y="59436"/>
                </a:lnTo>
                <a:lnTo>
                  <a:pt x="1940051" y="62484"/>
                </a:lnTo>
                <a:lnTo>
                  <a:pt x="1952244" y="81197"/>
                </a:lnTo>
                <a:lnTo>
                  <a:pt x="1952244" y="190500"/>
                </a:lnTo>
                <a:lnTo>
                  <a:pt x="1944624" y="190500"/>
                </a:lnTo>
                <a:lnTo>
                  <a:pt x="1938528" y="198119"/>
                </a:lnTo>
                <a:close/>
              </a:path>
              <a:path w="2085339" h="521335">
                <a:moveTo>
                  <a:pt x="1952244" y="81197"/>
                </a:moveTo>
                <a:lnTo>
                  <a:pt x="1940051" y="62484"/>
                </a:lnTo>
                <a:lnTo>
                  <a:pt x="1952244" y="59436"/>
                </a:lnTo>
                <a:lnTo>
                  <a:pt x="1952244" y="81197"/>
                </a:lnTo>
                <a:close/>
              </a:path>
              <a:path w="2085339" h="521335">
                <a:moveTo>
                  <a:pt x="2069130" y="260604"/>
                </a:moveTo>
                <a:lnTo>
                  <a:pt x="1952244" y="81197"/>
                </a:lnTo>
                <a:lnTo>
                  <a:pt x="1952244" y="59436"/>
                </a:lnTo>
                <a:lnTo>
                  <a:pt x="1952557" y="59436"/>
                </a:lnTo>
                <a:lnTo>
                  <a:pt x="2082827" y="257556"/>
                </a:lnTo>
                <a:lnTo>
                  <a:pt x="2071116" y="257556"/>
                </a:lnTo>
                <a:lnTo>
                  <a:pt x="2069130" y="260604"/>
                </a:lnTo>
                <a:close/>
              </a:path>
              <a:path w="2085339" h="521335">
                <a:moveTo>
                  <a:pt x="1827276" y="198119"/>
                </a:moveTo>
                <a:lnTo>
                  <a:pt x="1821180" y="190500"/>
                </a:lnTo>
                <a:lnTo>
                  <a:pt x="1827276" y="190500"/>
                </a:lnTo>
                <a:lnTo>
                  <a:pt x="1827276" y="198119"/>
                </a:lnTo>
                <a:close/>
              </a:path>
              <a:path w="2085339" h="521335">
                <a:moveTo>
                  <a:pt x="1938528" y="198119"/>
                </a:moveTo>
                <a:lnTo>
                  <a:pt x="1827276" y="198119"/>
                </a:lnTo>
                <a:lnTo>
                  <a:pt x="1827276" y="190500"/>
                </a:lnTo>
                <a:lnTo>
                  <a:pt x="1938528" y="190500"/>
                </a:lnTo>
                <a:lnTo>
                  <a:pt x="1938528" y="198119"/>
                </a:lnTo>
                <a:close/>
              </a:path>
              <a:path w="2085339" h="521335">
                <a:moveTo>
                  <a:pt x="1952244" y="198119"/>
                </a:moveTo>
                <a:lnTo>
                  <a:pt x="1938528" y="198119"/>
                </a:lnTo>
                <a:lnTo>
                  <a:pt x="1944624" y="190500"/>
                </a:lnTo>
                <a:lnTo>
                  <a:pt x="1952244" y="190500"/>
                </a:lnTo>
                <a:lnTo>
                  <a:pt x="1952244" y="198119"/>
                </a:lnTo>
                <a:close/>
              </a:path>
              <a:path w="2085339" h="521335">
                <a:moveTo>
                  <a:pt x="2071116" y="263652"/>
                </a:moveTo>
                <a:lnTo>
                  <a:pt x="2069130" y="260604"/>
                </a:lnTo>
                <a:lnTo>
                  <a:pt x="2071116" y="257556"/>
                </a:lnTo>
                <a:lnTo>
                  <a:pt x="2071116" y="263652"/>
                </a:lnTo>
                <a:close/>
              </a:path>
              <a:path w="2085339" h="521335">
                <a:moveTo>
                  <a:pt x="2082827" y="263652"/>
                </a:moveTo>
                <a:lnTo>
                  <a:pt x="2071116" y="263652"/>
                </a:lnTo>
                <a:lnTo>
                  <a:pt x="2071116" y="257556"/>
                </a:lnTo>
                <a:lnTo>
                  <a:pt x="2082827" y="257556"/>
                </a:lnTo>
                <a:lnTo>
                  <a:pt x="2084832" y="260604"/>
                </a:lnTo>
                <a:lnTo>
                  <a:pt x="2082827" y="263652"/>
                </a:lnTo>
                <a:close/>
              </a:path>
              <a:path w="2085339" h="521335">
                <a:moveTo>
                  <a:pt x="1952244" y="462248"/>
                </a:moveTo>
                <a:lnTo>
                  <a:pt x="1952244" y="440010"/>
                </a:lnTo>
                <a:lnTo>
                  <a:pt x="2069130" y="260604"/>
                </a:lnTo>
                <a:lnTo>
                  <a:pt x="2071116" y="263652"/>
                </a:lnTo>
                <a:lnTo>
                  <a:pt x="2082827" y="263652"/>
                </a:lnTo>
                <a:lnTo>
                  <a:pt x="1952244" y="462248"/>
                </a:lnTo>
                <a:close/>
              </a:path>
              <a:path w="2085339" h="521335">
                <a:moveTo>
                  <a:pt x="1815084" y="515112"/>
                </a:moveTo>
                <a:lnTo>
                  <a:pt x="1815084" y="318515"/>
                </a:lnTo>
                <a:lnTo>
                  <a:pt x="1952244" y="318515"/>
                </a:lnTo>
                <a:lnTo>
                  <a:pt x="1952244" y="324612"/>
                </a:lnTo>
                <a:lnTo>
                  <a:pt x="1827276" y="324612"/>
                </a:lnTo>
                <a:lnTo>
                  <a:pt x="1821180" y="330708"/>
                </a:lnTo>
                <a:lnTo>
                  <a:pt x="1827276" y="330708"/>
                </a:lnTo>
                <a:lnTo>
                  <a:pt x="1827276" y="509016"/>
                </a:lnTo>
                <a:lnTo>
                  <a:pt x="1821180" y="509016"/>
                </a:lnTo>
                <a:lnTo>
                  <a:pt x="1815084" y="515112"/>
                </a:lnTo>
                <a:close/>
              </a:path>
              <a:path w="2085339" h="521335">
                <a:moveTo>
                  <a:pt x="1827276" y="330708"/>
                </a:moveTo>
                <a:lnTo>
                  <a:pt x="1821180" y="330708"/>
                </a:lnTo>
                <a:lnTo>
                  <a:pt x="1827276" y="324612"/>
                </a:lnTo>
                <a:lnTo>
                  <a:pt x="1827276" y="330708"/>
                </a:lnTo>
                <a:close/>
              </a:path>
              <a:path w="2085339" h="521335">
                <a:moveTo>
                  <a:pt x="1938528" y="330708"/>
                </a:moveTo>
                <a:lnTo>
                  <a:pt x="1827276" y="330708"/>
                </a:lnTo>
                <a:lnTo>
                  <a:pt x="1827276" y="324612"/>
                </a:lnTo>
                <a:lnTo>
                  <a:pt x="1938528" y="324612"/>
                </a:lnTo>
                <a:lnTo>
                  <a:pt x="1938528" y="330708"/>
                </a:lnTo>
                <a:close/>
              </a:path>
              <a:path w="2085339" h="521335">
                <a:moveTo>
                  <a:pt x="1938528" y="483108"/>
                </a:moveTo>
                <a:lnTo>
                  <a:pt x="1938528" y="324612"/>
                </a:lnTo>
                <a:lnTo>
                  <a:pt x="1944624" y="330708"/>
                </a:lnTo>
                <a:lnTo>
                  <a:pt x="1952244" y="330708"/>
                </a:lnTo>
                <a:lnTo>
                  <a:pt x="1952244" y="440010"/>
                </a:lnTo>
                <a:lnTo>
                  <a:pt x="1940051" y="458724"/>
                </a:lnTo>
                <a:lnTo>
                  <a:pt x="1951691" y="463088"/>
                </a:lnTo>
                <a:lnTo>
                  <a:pt x="1938528" y="483108"/>
                </a:lnTo>
                <a:close/>
              </a:path>
              <a:path w="2085339" h="521335">
                <a:moveTo>
                  <a:pt x="1952244" y="330708"/>
                </a:moveTo>
                <a:lnTo>
                  <a:pt x="1944624" y="330708"/>
                </a:lnTo>
                <a:lnTo>
                  <a:pt x="1938528" y="324612"/>
                </a:lnTo>
                <a:lnTo>
                  <a:pt x="1952244" y="324612"/>
                </a:lnTo>
                <a:lnTo>
                  <a:pt x="1952244" y="330708"/>
                </a:lnTo>
                <a:close/>
              </a:path>
              <a:path w="2085339" h="521335">
                <a:moveTo>
                  <a:pt x="1951691" y="463088"/>
                </a:moveTo>
                <a:lnTo>
                  <a:pt x="1940051" y="458724"/>
                </a:lnTo>
                <a:lnTo>
                  <a:pt x="1952244" y="440010"/>
                </a:lnTo>
                <a:lnTo>
                  <a:pt x="1952244" y="462248"/>
                </a:lnTo>
                <a:lnTo>
                  <a:pt x="1951691" y="463088"/>
                </a:lnTo>
                <a:close/>
              </a:path>
              <a:path w="2085339" h="521335">
                <a:moveTo>
                  <a:pt x="1952244" y="463296"/>
                </a:moveTo>
                <a:lnTo>
                  <a:pt x="1951691" y="463088"/>
                </a:lnTo>
                <a:lnTo>
                  <a:pt x="1952244" y="462248"/>
                </a:lnTo>
                <a:lnTo>
                  <a:pt x="1952244" y="463296"/>
                </a:lnTo>
                <a:close/>
              </a:path>
              <a:path w="2085339" h="521335">
                <a:moveTo>
                  <a:pt x="13716" y="515112"/>
                </a:moveTo>
                <a:lnTo>
                  <a:pt x="7620" y="509016"/>
                </a:lnTo>
                <a:lnTo>
                  <a:pt x="13716" y="509016"/>
                </a:lnTo>
                <a:lnTo>
                  <a:pt x="13716" y="515112"/>
                </a:lnTo>
                <a:close/>
              </a:path>
              <a:path w="2085339" h="521335">
                <a:moveTo>
                  <a:pt x="1815084" y="515112"/>
                </a:moveTo>
                <a:lnTo>
                  <a:pt x="13716" y="515112"/>
                </a:lnTo>
                <a:lnTo>
                  <a:pt x="13716" y="509016"/>
                </a:lnTo>
                <a:lnTo>
                  <a:pt x="1815084" y="509016"/>
                </a:lnTo>
                <a:lnTo>
                  <a:pt x="1815084" y="515112"/>
                </a:lnTo>
                <a:close/>
              </a:path>
              <a:path w="2085339" h="521335">
                <a:moveTo>
                  <a:pt x="1827276" y="515112"/>
                </a:moveTo>
                <a:lnTo>
                  <a:pt x="1815084" y="515112"/>
                </a:lnTo>
                <a:lnTo>
                  <a:pt x="1821180" y="509016"/>
                </a:lnTo>
                <a:lnTo>
                  <a:pt x="1827276" y="509016"/>
                </a:lnTo>
                <a:lnTo>
                  <a:pt x="182727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419623" y="3154187"/>
            <a:ext cx="15513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26084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Change </a:t>
            </a:r>
            <a:r>
              <a:rPr dirty="0" sz="1400" b="1">
                <a:latin typeface="Tahoma"/>
                <a:cs typeface="Tahoma"/>
              </a:rPr>
              <a:t>Business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591555" y="3886199"/>
            <a:ext cx="3168650" cy="1475740"/>
            <a:chOff x="5591555" y="3886199"/>
            <a:chExt cx="3168650" cy="1475740"/>
          </a:xfrm>
        </p:grpSpPr>
        <p:sp>
          <p:nvSpPr>
            <p:cNvPr id="21" name="object 21" descr=""/>
            <p:cNvSpPr/>
            <p:nvPr/>
          </p:nvSpPr>
          <p:spPr>
            <a:xfrm>
              <a:off x="6591300" y="3886199"/>
              <a:ext cx="2162810" cy="1447800"/>
            </a:xfrm>
            <a:custGeom>
              <a:avLst/>
              <a:gdLst/>
              <a:ahLst/>
              <a:cxnLst/>
              <a:rect l="l" t="t" r="r" b="b"/>
              <a:pathLst>
                <a:path w="2162809" h="1447800">
                  <a:moveTo>
                    <a:pt x="2162555" y="1447800"/>
                  </a:moveTo>
                  <a:lnTo>
                    <a:pt x="0" y="1447800"/>
                  </a:lnTo>
                  <a:lnTo>
                    <a:pt x="0" y="0"/>
                  </a:lnTo>
                  <a:lnTo>
                    <a:pt x="2162555" y="0"/>
                  </a:lnTo>
                  <a:lnTo>
                    <a:pt x="2162555" y="144780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591543" y="3886199"/>
              <a:ext cx="3168650" cy="1456055"/>
            </a:xfrm>
            <a:custGeom>
              <a:avLst/>
              <a:gdLst/>
              <a:ahLst/>
              <a:cxnLst/>
              <a:rect l="l" t="t" r="r" b="b"/>
              <a:pathLst>
                <a:path w="3168650" h="1456054">
                  <a:moveTo>
                    <a:pt x="3168396" y="0"/>
                  </a:moveTo>
                  <a:lnTo>
                    <a:pt x="3156204" y="0"/>
                  </a:lnTo>
                  <a:lnTo>
                    <a:pt x="3156204" y="1441716"/>
                  </a:lnTo>
                  <a:lnTo>
                    <a:pt x="1007364" y="1441716"/>
                  </a:lnTo>
                  <a:lnTo>
                    <a:pt x="1007364" y="0"/>
                  </a:lnTo>
                  <a:lnTo>
                    <a:pt x="993660" y="0"/>
                  </a:lnTo>
                  <a:lnTo>
                    <a:pt x="993660" y="679704"/>
                  </a:lnTo>
                  <a:lnTo>
                    <a:pt x="253796" y="679704"/>
                  </a:lnTo>
                  <a:lnTo>
                    <a:pt x="67233" y="552958"/>
                  </a:lnTo>
                  <a:lnTo>
                    <a:pt x="72136" y="545592"/>
                  </a:lnTo>
                  <a:lnTo>
                    <a:pt x="85344" y="525780"/>
                  </a:lnTo>
                  <a:lnTo>
                    <a:pt x="0" y="515112"/>
                  </a:lnTo>
                  <a:lnTo>
                    <a:pt x="42672" y="589788"/>
                  </a:lnTo>
                  <a:lnTo>
                    <a:pt x="59982" y="563841"/>
                  </a:lnTo>
                  <a:lnTo>
                    <a:pt x="251460" y="693420"/>
                  </a:lnTo>
                  <a:lnTo>
                    <a:pt x="993660" y="693420"/>
                  </a:lnTo>
                  <a:lnTo>
                    <a:pt x="993660" y="1455432"/>
                  </a:lnTo>
                  <a:lnTo>
                    <a:pt x="3168396" y="1455432"/>
                  </a:lnTo>
                  <a:lnTo>
                    <a:pt x="3168396" y="1447812"/>
                  </a:lnTo>
                  <a:lnTo>
                    <a:pt x="3168396" y="1441716"/>
                  </a:lnTo>
                  <a:lnTo>
                    <a:pt x="3168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757416" y="3902963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3587"/>
                  </a:lnTo>
                  <a:lnTo>
                    <a:pt x="0" y="513587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3587"/>
                  </a:lnTo>
                  <a:lnTo>
                    <a:pt x="1072895" y="513587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751319" y="3896867"/>
              <a:ext cx="1841500" cy="698500"/>
            </a:xfrm>
            <a:custGeom>
              <a:avLst/>
              <a:gdLst/>
              <a:ahLst/>
              <a:cxnLst/>
              <a:rect l="l" t="t" r="r" b="b"/>
              <a:pathLst>
                <a:path w="1841500" h="698500">
                  <a:moveTo>
                    <a:pt x="754379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13587"/>
                  </a:lnTo>
                  <a:lnTo>
                    <a:pt x="6096" y="513587"/>
                  </a:lnTo>
                  <a:lnTo>
                    <a:pt x="12192" y="519684"/>
                  </a:lnTo>
                  <a:lnTo>
                    <a:pt x="754379" y="519684"/>
                  </a:lnTo>
                  <a:lnTo>
                    <a:pt x="754379" y="527304"/>
                  </a:lnTo>
                  <a:close/>
                </a:path>
                <a:path w="18415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41500" h="698500">
                  <a:moveTo>
                    <a:pt x="18288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1500" h="698500">
                  <a:moveTo>
                    <a:pt x="1828800" y="519684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0992" y="12192"/>
                  </a:lnTo>
                  <a:lnTo>
                    <a:pt x="1840992" y="513587"/>
                  </a:lnTo>
                  <a:lnTo>
                    <a:pt x="1834896" y="513587"/>
                  </a:lnTo>
                  <a:lnTo>
                    <a:pt x="1828800" y="519684"/>
                  </a:lnTo>
                  <a:close/>
                </a:path>
                <a:path w="1841500" h="698500">
                  <a:moveTo>
                    <a:pt x="1840992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0992" y="6096"/>
                  </a:lnTo>
                  <a:lnTo>
                    <a:pt x="1840992" y="12192"/>
                  </a:lnTo>
                  <a:close/>
                </a:path>
                <a:path w="1841500" h="698500">
                  <a:moveTo>
                    <a:pt x="12192" y="519684"/>
                  </a:moveTo>
                  <a:lnTo>
                    <a:pt x="6096" y="513587"/>
                  </a:lnTo>
                  <a:lnTo>
                    <a:pt x="12192" y="513587"/>
                  </a:lnTo>
                  <a:lnTo>
                    <a:pt x="12192" y="519684"/>
                  </a:lnTo>
                  <a:close/>
                </a:path>
                <a:path w="1841500" h="698500">
                  <a:moveTo>
                    <a:pt x="768096" y="527304"/>
                  </a:moveTo>
                  <a:lnTo>
                    <a:pt x="762000" y="527304"/>
                  </a:lnTo>
                  <a:lnTo>
                    <a:pt x="754379" y="519684"/>
                  </a:lnTo>
                  <a:lnTo>
                    <a:pt x="12192" y="519684"/>
                  </a:lnTo>
                  <a:lnTo>
                    <a:pt x="12192" y="513587"/>
                  </a:lnTo>
                  <a:lnTo>
                    <a:pt x="768096" y="513587"/>
                  </a:lnTo>
                  <a:lnTo>
                    <a:pt x="768096" y="527304"/>
                  </a:lnTo>
                  <a:close/>
                </a:path>
                <a:path w="1841500" h="698500">
                  <a:moveTo>
                    <a:pt x="1174760" y="583692"/>
                  </a:moveTo>
                  <a:lnTo>
                    <a:pt x="1072896" y="583692"/>
                  </a:lnTo>
                  <a:lnTo>
                    <a:pt x="1072896" y="513587"/>
                  </a:lnTo>
                  <a:lnTo>
                    <a:pt x="1828800" y="513587"/>
                  </a:lnTo>
                  <a:lnTo>
                    <a:pt x="1828800" y="519684"/>
                  </a:lnTo>
                  <a:lnTo>
                    <a:pt x="1085088" y="519684"/>
                  </a:lnTo>
                  <a:lnTo>
                    <a:pt x="1078992" y="527304"/>
                  </a:lnTo>
                  <a:lnTo>
                    <a:pt x="1085088" y="527304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7596"/>
                  </a:lnTo>
                  <a:lnTo>
                    <a:pt x="1190122" y="577596"/>
                  </a:lnTo>
                  <a:lnTo>
                    <a:pt x="1174760" y="583692"/>
                  </a:lnTo>
                  <a:close/>
                </a:path>
                <a:path w="1841500" h="698500">
                  <a:moveTo>
                    <a:pt x="1840992" y="527304"/>
                  </a:moveTo>
                  <a:lnTo>
                    <a:pt x="1085088" y="527304"/>
                  </a:lnTo>
                  <a:lnTo>
                    <a:pt x="1085088" y="519684"/>
                  </a:lnTo>
                  <a:lnTo>
                    <a:pt x="1828800" y="519684"/>
                  </a:lnTo>
                  <a:lnTo>
                    <a:pt x="1834896" y="513587"/>
                  </a:lnTo>
                  <a:lnTo>
                    <a:pt x="1840992" y="513587"/>
                  </a:lnTo>
                  <a:lnTo>
                    <a:pt x="1840992" y="527304"/>
                  </a:lnTo>
                  <a:close/>
                </a:path>
                <a:path w="1841500" h="698500">
                  <a:moveTo>
                    <a:pt x="754379" y="577596"/>
                  </a:moveTo>
                  <a:lnTo>
                    <a:pt x="754379" y="519684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4379" y="577596"/>
                  </a:lnTo>
                  <a:close/>
                </a:path>
                <a:path w="1841500" h="698500">
                  <a:moveTo>
                    <a:pt x="1085088" y="527304"/>
                  </a:moveTo>
                  <a:lnTo>
                    <a:pt x="1078992" y="527304"/>
                  </a:lnTo>
                  <a:lnTo>
                    <a:pt x="1085088" y="519684"/>
                  </a:lnTo>
                  <a:lnTo>
                    <a:pt x="1085088" y="527304"/>
                  </a:lnTo>
                  <a:close/>
                </a:path>
                <a:path w="1841500" h="698500">
                  <a:moveTo>
                    <a:pt x="920496" y="697992"/>
                  </a:moveTo>
                  <a:lnTo>
                    <a:pt x="598932" y="571500"/>
                  </a:lnTo>
                  <a:lnTo>
                    <a:pt x="635508" y="571500"/>
                  </a:lnTo>
                  <a:lnTo>
                    <a:pt x="632460" y="583692"/>
                  </a:lnTo>
                  <a:lnTo>
                    <a:pt x="666069" y="583692"/>
                  </a:lnTo>
                  <a:lnTo>
                    <a:pt x="919740" y="684890"/>
                  </a:lnTo>
                  <a:lnTo>
                    <a:pt x="917448" y="685800"/>
                  </a:lnTo>
                  <a:lnTo>
                    <a:pt x="951343" y="685800"/>
                  </a:lnTo>
                  <a:lnTo>
                    <a:pt x="920496" y="697992"/>
                  </a:lnTo>
                  <a:close/>
                </a:path>
                <a:path w="1841500" h="698500">
                  <a:moveTo>
                    <a:pt x="666069" y="583692"/>
                  </a:moveTo>
                  <a:lnTo>
                    <a:pt x="632460" y="583692"/>
                  </a:lnTo>
                  <a:lnTo>
                    <a:pt x="635508" y="571500"/>
                  </a:lnTo>
                  <a:lnTo>
                    <a:pt x="666069" y="583692"/>
                  </a:lnTo>
                  <a:close/>
                </a:path>
                <a:path w="1841500" h="698500">
                  <a:moveTo>
                    <a:pt x="768096" y="583692"/>
                  </a:moveTo>
                  <a:lnTo>
                    <a:pt x="666069" y="583692"/>
                  </a:lnTo>
                  <a:lnTo>
                    <a:pt x="635508" y="571500"/>
                  </a:lnTo>
                  <a:lnTo>
                    <a:pt x="754379" y="571500"/>
                  </a:lnTo>
                  <a:lnTo>
                    <a:pt x="754379" y="577596"/>
                  </a:lnTo>
                  <a:lnTo>
                    <a:pt x="768096" y="577596"/>
                  </a:lnTo>
                  <a:lnTo>
                    <a:pt x="768096" y="583692"/>
                  </a:lnTo>
                  <a:close/>
                </a:path>
                <a:path w="1841500" h="698500">
                  <a:moveTo>
                    <a:pt x="768096" y="577596"/>
                  </a:moveTo>
                  <a:lnTo>
                    <a:pt x="754379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1500" h="698500">
                  <a:moveTo>
                    <a:pt x="1085088" y="577596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7596"/>
                  </a:lnTo>
                  <a:close/>
                </a:path>
                <a:path w="1841500" h="698500">
                  <a:moveTo>
                    <a:pt x="1190122" y="577596"/>
                  </a:moveTo>
                  <a:lnTo>
                    <a:pt x="1085088" y="577596"/>
                  </a:lnTo>
                  <a:lnTo>
                    <a:pt x="1085088" y="571500"/>
                  </a:lnTo>
                  <a:lnTo>
                    <a:pt x="1205484" y="571500"/>
                  </a:lnTo>
                  <a:lnTo>
                    <a:pt x="1190122" y="577596"/>
                  </a:lnTo>
                  <a:close/>
                </a:path>
                <a:path w="1841500" h="698500">
                  <a:moveTo>
                    <a:pt x="951343" y="685800"/>
                  </a:moveTo>
                  <a:lnTo>
                    <a:pt x="922020" y="685800"/>
                  </a:lnTo>
                  <a:lnTo>
                    <a:pt x="919740" y="684890"/>
                  </a:lnTo>
                  <a:lnTo>
                    <a:pt x="1205484" y="571500"/>
                  </a:lnTo>
                  <a:lnTo>
                    <a:pt x="1207008" y="583692"/>
                  </a:lnTo>
                  <a:lnTo>
                    <a:pt x="1209688" y="583692"/>
                  </a:lnTo>
                  <a:lnTo>
                    <a:pt x="951343" y="685800"/>
                  </a:lnTo>
                  <a:close/>
                </a:path>
                <a:path w="1841500" h="698500">
                  <a:moveTo>
                    <a:pt x="1209688" y="583692"/>
                  </a:moveTo>
                  <a:lnTo>
                    <a:pt x="1207008" y="583692"/>
                  </a:lnTo>
                  <a:lnTo>
                    <a:pt x="1205484" y="571500"/>
                  </a:lnTo>
                  <a:lnTo>
                    <a:pt x="1240536" y="571500"/>
                  </a:lnTo>
                  <a:lnTo>
                    <a:pt x="1209688" y="583692"/>
                  </a:lnTo>
                  <a:close/>
                </a:path>
                <a:path w="1841500" h="698500">
                  <a:moveTo>
                    <a:pt x="922020" y="685800"/>
                  </a:moveTo>
                  <a:lnTo>
                    <a:pt x="917448" y="685800"/>
                  </a:lnTo>
                  <a:lnTo>
                    <a:pt x="919740" y="684890"/>
                  </a:lnTo>
                  <a:lnTo>
                    <a:pt x="92202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757416" y="4669535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914400" y="685800"/>
                  </a:moveTo>
                  <a:lnTo>
                    <a:pt x="626364" y="571500"/>
                  </a:lnTo>
                  <a:lnTo>
                    <a:pt x="755904" y="571500"/>
                  </a:lnTo>
                  <a:lnTo>
                    <a:pt x="755904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515112"/>
                  </a:lnTo>
                  <a:lnTo>
                    <a:pt x="1072895" y="515112"/>
                  </a:lnTo>
                  <a:lnTo>
                    <a:pt x="1072895" y="571500"/>
                  </a:lnTo>
                  <a:lnTo>
                    <a:pt x="1200912" y="571500"/>
                  </a:lnTo>
                  <a:lnTo>
                    <a:pt x="914400" y="6858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751319" y="4663439"/>
              <a:ext cx="1841500" cy="698500"/>
            </a:xfrm>
            <a:custGeom>
              <a:avLst/>
              <a:gdLst/>
              <a:ahLst/>
              <a:cxnLst/>
              <a:rect l="l" t="t" r="r" b="b"/>
              <a:pathLst>
                <a:path w="1841500" h="698500">
                  <a:moveTo>
                    <a:pt x="754379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6096"/>
                  </a:ln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513587"/>
                  </a:lnTo>
                  <a:lnTo>
                    <a:pt x="6096" y="513587"/>
                  </a:lnTo>
                  <a:lnTo>
                    <a:pt x="12192" y="521208"/>
                  </a:lnTo>
                  <a:lnTo>
                    <a:pt x="754379" y="521208"/>
                  </a:lnTo>
                  <a:lnTo>
                    <a:pt x="754379" y="527304"/>
                  </a:lnTo>
                  <a:close/>
                </a:path>
                <a:path w="1841500" h="698500">
                  <a:moveTo>
                    <a:pt x="12192" y="12192"/>
                  </a:move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841500" h="698500">
                  <a:moveTo>
                    <a:pt x="1828800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828800" y="6096"/>
                  </a:lnTo>
                  <a:lnTo>
                    <a:pt x="1828800" y="12192"/>
                  </a:lnTo>
                  <a:close/>
                </a:path>
                <a:path w="1841500" h="698500">
                  <a:moveTo>
                    <a:pt x="1828800" y="521208"/>
                  </a:moveTo>
                  <a:lnTo>
                    <a:pt x="1828800" y="6096"/>
                  </a:lnTo>
                  <a:lnTo>
                    <a:pt x="1834896" y="12192"/>
                  </a:lnTo>
                  <a:lnTo>
                    <a:pt x="1840992" y="12192"/>
                  </a:lnTo>
                  <a:lnTo>
                    <a:pt x="1840992" y="513587"/>
                  </a:lnTo>
                  <a:lnTo>
                    <a:pt x="1834896" y="513587"/>
                  </a:lnTo>
                  <a:lnTo>
                    <a:pt x="1828800" y="521208"/>
                  </a:lnTo>
                  <a:close/>
                </a:path>
                <a:path w="1841500" h="698500">
                  <a:moveTo>
                    <a:pt x="1840992" y="12192"/>
                  </a:moveTo>
                  <a:lnTo>
                    <a:pt x="1834896" y="12192"/>
                  </a:lnTo>
                  <a:lnTo>
                    <a:pt x="1828800" y="6096"/>
                  </a:lnTo>
                  <a:lnTo>
                    <a:pt x="1840992" y="6096"/>
                  </a:lnTo>
                  <a:lnTo>
                    <a:pt x="1840992" y="12192"/>
                  </a:lnTo>
                  <a:close/>
                </a:path>
                <a:path w="1841500" h="698500">
                  <a:moveTo>
                    <a:pt x="12192" y="521208"/>
                  </a:moveTo>
                  <a:lnTo>
                    <a:pt x="6096" y="513587"/>
                  </a:lnTo>
                  <a:lnTo>
                    <a:pt x="12192" y="513587"/>
                  </a:lnTo>
                  <a:lnTo>
                    <a:pt x="12192" y="521208"/>
                  </a:lnTo>
                  <a:close/>
                </a:path>
                <a:path w="1841500" h="698500">
                  <a:moveTo>
                    <a:pt x="768096" y="527304"/>
                  </a:moveTo>
                  <a:lnTo>
                    <a:pt x="762000" y="527304"/>
                  </a:lnTo>
                  <a:lnTo>
                    <a:pt x="754379" y="521208"/>
                  </a:lnTo>
                  <a:lnTo>
                    <a:pt x="12192" y="521208"/>
                  </a:lnTo>
                  <a:lnTo>
                    <a:pt x="12192" y="513587"/>
                  </a:lnTo>
                  <a:lnTo>
                    <a:pt x="768096" y="513587"/>
                  </a:lnTo>
                  <a:lnTo>
                    <a:pt x="768096" y="527304"/>
                  </a:lnTo>
                  <a:close/>
                </a:path>
                <a:path w="1841500" h="698500">
                  <a:moveTo>
                    <a:pt x="1174760" y="583692"/>
                  </a:moveTo>
                  <a:lnTo>
                    <a:pt x="1072896" y="583692"/>
                  </a:lnTo>
                  <a:lnTo>
                    <a:pt x="1072896" y="513587"/>
                  </a:lnTo>
                  <a:lnTo>
                    <a:pt x="1828800" y="513587"/>
                  </a:lnTo>
                  <a:lnTo>
                    <a:pt x="1828800" y="521208"/>
                  </a:lnTo>
                  <a:lnTo>
                    <a:pt x="1085088" y="521208"/>
                  </a:lnTo>
                  <a:lnTo>
                    <a:pt x="1078992" y="527304"/>
                  </a:lnTo>
                  <a:lnTo>
                    <a:pt x="1085088" y="527304"/>
                  </a:lnTo>
                  <a:lnTo>
                    <a:pt x="1085088" y="571500"/>
                  </a:lnTo>
                  <a:lnTo>
                    <a:pt x="1078992" y="571500"/>
                  </a:lnTo>
                  <a:lnTo>
                    <a:pt x="1085088" y="577596"/>
                  </a:lnTo>
                  <a:lnTo>
                    <a:pt x="1190122" y="577596"/>
                  </a:lnTo>
                  <a:lnTo>
                    <a:pt x="1174760" y="583692"/>
                  </a:lnTo>
                  <a:close/>
                </a:path>
                <a:path w="1841500" h="698500">
                  <a:moveTo>
                    <a:pt x="1840992" y="527304"/>
                  </a:moveTo>
                  <a:lnTo>
                    <a:pt x="1085088" y="527304"/>
                  </a:lnTo>
                  <a:lnTo>
                    <a:pt x="1085088" y="521208"/>
                  </a:lnTo>
                  <a:lnTo>
                    <a:pt x="1828800" y="521208"/>
                  </a:lnTo>
                  <a:lnTo>
                    <a:pt x="1834896" y="513587"/>
                  </a:lnTo>
                  <a:lnTo>
                    <a:pt x="1840992" y="513587"/>
                  </a:lnTo>
                  <a:lnTo>
                    <a:pt x="1840992" y="527304"/>
                  </a:lnTo>
                  <a:close/>
                </a:path>
                <a:path w="1841500" h="698500">
                  <a:moveTo>
                    <a:pt x="754379" y="577596"/>
                  </a:moveTo>
                  <a:lnTo>
                    <a:pt x="754379" y="521208"/>
                  </a:lnTo>
                  <a:lnTo>
                    <a:pt x="762000" y="527304"/>
                  </a:lnTo>
                  <a:lnTo>
                    <a:pt x="768096" y="527304"/>
                  </a:lnTo>
                  <a:lnTo>
                    <a:pt x="768096" y="571500"/>
                  </a:lnTo>
                  <a:lnTo>
                    <a:pt x="762000" y="571500"/>
                  </a:lnTo>
                  <a:lnTo>
                    <a:pt x="754379" y="577596"/>
                  </a:lnTo>
                  <a:close/>
                </a:path>
                <a:path w="1841500" h="698500">
                  <a:moveTo>
                    <a:pt x="1085088" y="527304"/>
                  </a:moveTo>
                  <a:lnTo>
                    <a:pt x="1078992" y="527304"/>
                  </a:lnTo>
                  <a:lnTo>
                    <a:pt x="1085088" y="521208"/>
                  </a:lnTo>
                  <a:lnTo>
                    <a:pt x="1085088" y="527304"/>
                  </a:lnTo>
                  <a:close/>
                </a:path>
                <a:path w="1841500" h="698500">
                  <a:moveTo>
                    <a:pt x="920496" y="697992"/>
                  </a:moveTo>
                  <a:lnTo>
                    <a:pt x="598932" y="571500"/>
                  </a:lnTo>
                  <a:lnTo>
                    <a:pt x="635508" y="571500"/>
                  </a:lnTo>
                  <a:lnTo>
                    <a:pt x="632460" y="583692"/>
                  </a:lnTo>
                  <a:lnTo>
                    <a:pt x="666069" y="583692"/>
                  </a:lnTo>
                  <a:lnTo>
                    <a:pt x="919740" y="684890"/>
                  </a:lnTo>
                  <a:lnTo>
                    <a:pt x="917448" y="685800"/>
                  </a:lnTo>
                  <a:lnTo>
                    <a:pt x="951343" y="685800"/>
                  </a:lnTo>
                  <a:lnTo>
                    <a:pt x="920496" y="697992"/>
                  </a:lnTo>
                  <a:close/>
                </a:path>
                <a:path w="1841500" h="698500">
                  <a:moveTo>
                    <a:pt x="666069" y="583692"/>
                  </a:moveTo>
                  <a:lnTo>
                    <a:pt x="632460" y="583692"/>
                  </a:lnTo>
                  <a:lnTo>
                    <a:pt x="635508" y="571500"/>
                  </a:lnTo>
                  <a:lnTo>
                    <a:pt x="666069" y="583692"/>
                  </a:lnTo>
                  <a:close/>
                </a:path>
                <a:path w="1841500" h="698500">
                  <a:moveTo>
                    <a:pt x="768096" y="583692"/>
                  </a:moveTo>
                  <a:lnTo>
                    <a:pt x="666069" y="583692"/>
                  </a:lnTo>
                  <a:lnTo>
                    <a:pt x="635508" y="571500"/>
                  </a:lnTo>
                  <a:lnTo>
                    <a:pt x="754379" y="571500"/>
                  </a:lnTo>
                  <a:lnTo>
                    <a:pt x="754379" y="577596"/>
                  </a:lnTo>
                  <a:lnTo>
                    <a:pt x="768096" y="577596"/>
                  </a:lnTo>
                  <a:lnTo>
                    <a:pt x="768096" y="583692"/>
                  </a:lnTo>
                  <a:close/>
                </a:path>
                <a:path w="1841500" h="698500">
                  <a:moveTo>
                    <a:pt x="768096" y="577596"/>
                  </a:moveTo>
                  <a:lnTo>
                    <a:pt x="754379" y="577596"/>
                  </a:lnTo>
                  <a:lnTo>
                    <a:pt x="762000" y="571500"/>
                  </a:lnTo>
                  <a:lnTo>
                    <a:pt x="768096" y="571500"/>
                  </a:lnTo>
                  <a:lnTo>
                    <a:pt x="768096" y="577596"/>
                  </a:lnTo>
                  <a:close/>
                </a:path>
                <a:path w="1841500" h="698500">
                  <a:moveTo>
                    <a:pt x="1085088" y="577596"/>
                  </a:moveTo>
                  <a:lnTo>
                    <a:pt x="1078992" y="571500"/>
                  </a:lnTo>
                  <a:lnTo>
                    <a:pt x="1085088" y="571500"/>
                  </a:lnTo>
                  <a:lnTo>
                    <a:pt x="1085088" y="577596"/>
                  </a:lnTo>
                  <a:close/>
                </a:path>
                <a:path w="1841500" h="698500">
                  <a:moveTo>
                    <a:pt x="1190122" y="577596"/>
                  </a:moveTo>
                  <a:lnTo>
                    <a:pt x="1085088" y="577596"/>
                  </a:lnTo>
                  <a:lnTo>
                    <a:pt x="1085088" y="571500"/>
                  </a:lnTo>
                  <a:lnTo>
                    <a:pt x="1205484" y="571500"/>
                  </a:lnTo>
                  <a:lnTo>
                    <a:pt x="1190122" y="577596"/>
                  </a:lnTo>
                  <a:close/>
                </a:path>
                <a:path w="1841500" h="698500">
                  <a:moveTo>
                    <a:pt x="951343" y="685800"/>
                  </a:moveTo>
                  <a:lnTo>
                    <a:pt x="922020" y="685800"/>
                  </a:lnTo>
                  <a:lnTo>
                    <a:pt x="919740" y="684890"/>
                  </a:lnTo>
                  <a:lnTo>
                    <a:pt x="1205484" y="571500"/>
                  </a:lnTo>
                  <a:lnTo>
                    <a:pt x="1207008" y="583692"/>
                  </a:lnTo>
                  <a:lnTo>
                    <a:pt x="1209688" y="583692"/>
                  </a:lnTo>
                  <a:lnTo>
                    <a:pt x="951343" y="685800"/>
                  </a:lnTo>
                  <a:close/>
                </a:path>
                <a:path w="1841500" h="698500">
                  <a:moveTo>
                    <a:pt x="1209688" y="583692"/>
                  </a:moveTo>
                  <a:lnTo>
                    <a:pt x="1207008" y="583692"/>
                  </a:lnTo>
                  <a:lnTo>
                    <a:pt x="1205484" y="571500"/>
                  </a:lnTo>
                  <a:lnTo>
                    <a:pt x="1240536" y="571500"/>
                  </a:lnTo>
                  <a:lnTo>
                    <a:pt x="1209688" y="583692"/>
                  </a:lnTo>
                  <a:close/>
                </a:path>
                <a:path w="1841500" h="698500">
                  <a:moveTo>
                    <a:pt x="922020" y="685800"/>
                  </a:moveTo>
                  <a:lnTo>
                    <a:pt x="917448" y="685800"/>
                  </a:lnTo>
                  <a:lnTo>
                    <a:pt x="919740" y="684890"/>
                  </a:lnTo>
                  <a:lnTo>
                    <a:pt x="92202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592061" y="4038067"/>
            <a:ext cx="2162175" cy="1006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/>
              <a:cs typeface="Tahoma"/>
            </a:endParaRPr>
          </a:p>
          <a:p>
            <a:pPr marL="41783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ahoma"/>
                <a:cs typeface="Tahoma"/>
              </a:rPr>
              <a:t>System</a:t>
            </a:r>
            <a:r>
              <a:rPr dirty="0" sz="1400" spc="-2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451603" y="5404103"/>
            <a:ext cx="1842770" cy="699770"/>
          </a:xfrm>
          <a:custGeom>
            <a:avLst/>
            <a:gdLst/>
            <a:ahLst/>
            <a:cxnLst/>
            <a:rect l="l" t="t" r="r" b="b"/>
            <a:pathLst>
              <a:path w="1842770" h="699770">
                <a:moveTo>
                  <a:pt x="755904" y="527304"/>
                </a:moveTo>
                <a:lnTo>
                  <a:pt x="0" y="527304"/>
                </a:lnTo>
                <a:lnTo>
                  <a:pt x="0" y="0"/>
                </a:lnTo>
                <a:lnTo>
                  <a:pt x="1842516" y="0"/>
                </a:lnTo>
                <a:lnTo>
                  <a:pt x="1842516" y="6096"/>
                </a:ln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lnTo>
                  <a:pt x="13716" y="515112"/>
                </a:lnTo>
                <a:lnTo>
                  <a:pt x="6096" y="515112"/>
                </a:lnTo>
                <a:lnTo>
                  <a:pt x="13716" y="521208"/>
                </a:lnTo>
                <a:lnTo>
                  <a:pt x="755904" y="521208"/>
                </a:lnTo>
                <a:lnTo>
                  <a:pt x="755904" y="527304"/>
                </a:lnTo>
                <a:close/>
              </a:path>
              <a:path w="1842770" h="699770">
                <a:moveTo>
                  <a:pt x="13716" y="13716"/>
                </a:move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close/>
              </a:path>
              <a:path w="1842770" h="699770">
                <a:moveTo>
                  <a:pt x="1828800" y="13716"/>
                </a:moveTo>
                <a:lnTo>
                  <a:pt x="13716" y="13716"/>
                </a:lnTo>
                <a:lnTo>
                  <a:pt x="13716" y="6096"/>
                </a:lnTo>
                <a:lnTo>
                  <a:pt x="1828800" y="6096"/>
                </a:lnTo>
                <a:lnTo>
                  <a:pt x="1828800" y="13716"/>
                </a:lnTo>
                <a:close/>
              </a:path>
              <a:path w="1842770" h="699770">
                <a:moveTo>
                  <a:pt x="1828800" y="521208"/>
                </a:moveTo>
                <a:lnTo>
                  <a:pt x="1828800" y="6096"/>
                </a:lnTo>
                <a:lnTo>
                  <a:pt x="1834896" y="13716"/>
                </a:lnTo>
                <a:lnTo>
                  <a:pt x="1842516" y="13716"/>
                </a:lnTo>
                <a:lnTo>
                  <a:pt x="1842516" y="515112"/>
                </a:lnTo>
                <a:lnTo>
                  <a:pt x="1834896" y="515112"/>
                </a:lnTo>
                <a:lnTo>
                  <a:pt x="1828800" y="521208"/>
                </a:lnTo>
                <a:close/>
              </a:path>
              <a:path w="1842770" h="699770">
                <a:moveTo>
                  <a:pt x="1842516" y="13716"/>
                </a:moveTo>
                <a:lnTo>
                  <a:pt x="1834896" y="13716"/>
                </a:lnTo>
                <a:lnTo>
                  <a:pt x="1828800" y="6096"/>
                </a:lnTo>
                <a:lnTo>
                  <a:pt x="1842516" y="6096"/>
                </a:lnTo>
                <a:lnTo>
                  <a:pt x="1842516" y="13716"/>
                </a:lnTo>
                <a:close/>
              </a:path>
              <a:path w="1842770" h="699770">
                <a:moveTo>
                  <a:pt x="13716" y="521208"/>
                </a:moveTo>
                <a:lnTo>
                  <a:pt x="6096" y="515112"/>
                </a:lnTo>
                <a:lnTo>
                  <a:pt x="13716" y="515112"/>
                </a:lnTo>
                <a:lnTo>
                  <a:pt x="13716" y="521208"/>
                </a:lnTo>
                <a:close/>
              </a:path>
              <a:path w="1842770" h="699770">
                <a:moveTo>
                  <a:pt x="768096" y="527304"/>
                </a:moveTo>
                <a:lnTo>
                  <a:pt x="762000" y="527304"/>
                </a:lnTo>
                <a:lnTo>
                  <a:pt x="755904" y="521208"/>
                </a:lnTo>
                <a:lnTo>
                  <a:pt x="13716" y="521208"/>
                </a:lnTo>
                <a:lnTo>
                  <a:pt x="13716" y="515112"/>
                </a:lnTo>
                <a:lnTo>
                  <a:pt x="768096" y="515112"/>
                </a:lnTo>
                <a:lnTo>
                  <a:pt x="768096" y="527304"/>
                </a:lnTo>
                <a:close/>
              </a:path>
              <a:path w="1842770" h="699770">
                <a:moveTo>
                  <a:pt x="1174922" y="585216"/>
                </a:moveTo>
                <a:lnTo>
                  <a:pt x="1072896" y="585216"/>
                </a:lnTo>
                <a:lnTo>
                  <a:pt x="1072896" y="515112"/>
                </a:lnTo>
                <a:lnTo>
                  <a:pt x="1828800" y="515112"/>
                </a:lnTo>
                <a:lnTo>
                  <a:pt x="1828800" y="521208"/>
                </a:lnTo>
                <a:lnTo>
                  <a:pt x="1086612" y="521208"/>
                </a:lnTo>
                <a:lnTo>
                  <a:pt x="1080516" y="527304"/>
                </a:lnTo>
                <a:lnTo>
                  <a:pt x="1086612" y="527304"/>
                </a:lnTo>
                <a:lnTo>
                  <a:pt x="1086612" y="571500"/>
                </a:lnTo>
                <a:lnTo>
                  <a:pt x="1080516" y="571500"/>
                </a:lnTo>
                <a:lnTo>
                  <a:pt x="1086612" y="577596"/>
                </a:lnTo>
                <a:lnTo>
                  <a:pt x="1194023" y="577596"/>
                </a:lnTo>
                <a:lnTo>
                  <a:pt x="1174922" y="585216"/>
                </a:lnTo>
                <a:close/>
              </a:path>
              <a:path w="1842770" h="699770">
                <a:moveTo>
                  <a:pt x="1842516" y="527304"/>
                </a:moveTo>
                <a:lnTo>
                  <a:pt x="1086612" y="527304"/>
                </a:lnTo>
                <a:lnTo>
                  <a:pt x="1086612" y="521208"/>
                </a:lnTo>
                <a:lnTo>
                  <a:pt x="1828800" y="521208"/>
                </a:lnTo>
                <a:lnTo>
                  <a:pt x="1834896" y="515112"/>
                </a:lnTo>
                <a:lnTo>
                  <a:pt x="1842516" y="515112"/>
                </a:lnTo>
                <a:lnTo>
                  <a:pt x="1842516" y="527304"/>
                </a:lnTo>
                <a:close/>
              </a:path>
              <a:path w="1842770" h="699770">
                <a:moveTo>
                  <a:pt x="755904" y="577596"/>
                </a:moveTo>
                <a:lnTo>
                  <a:pt x="755904" y="521208"/>
                </a:lnTo>
                <a:lnTo>
                  <a:pt x="762000" y="527304"/>
                </a:lnTo>
                <a:lnTo>
                  <a:pt x="768096" y="527304"/>
                </a:lnTo>
                <a:lnTo>
                  <a:pt x="768096" y="571500"/>
                </a:lnTo>
                <a:lnTo>
                  <a:pt x="762000" y="571500"/>
                </a:lnTo>
                <a:lnTo>
                  <a:pt x="755904" y="577596"/>
                </a:lnTo>
                <a:close/>
              </a:path>
              <a:path w="1842770" h="699770">
                <a:moveTo>
                  <a:pt x="1086612" y="527304"/>
                </a:moveTo>
                <a:lnTo>
                  <a:pt x="1080516" y="527304"/>
                </a:lnTo>
                <a:lnTo>
                  <a:pt x="1086612" y="521208"/>
                </a:lnTo>
                <a:lnTo>
                  <a:pt x="1086612" y="527304"/>
                </a:lnTo>
                <a:close/>
              </a:path>
              <a:path w="1842770" h="699770">
                <a:moveTo>
                  <a:pt x="634020" y="584925"/>
                </a:moveTo>
                <a:lnTo>
                  <a:pt x="600456" y="571500"/>
                </a:lnTo>
                <a:lnTo>
                  <a:pt x="755904" y="571500"/>
                </a:lnTo>
                <a:lnTo>
                  <a:pt x="755904" y="573024"/>
                </a:lnTo>
                <a:lnTo>
                  <a:pt x="635508" y="573024"/>
                </a:lnTo>
                <a:lnTo>
                  <a:pt x="634020" y="584925"/>
                </a:lnTo>
                <a:close/>
              </a:path>
              <a:path w="1842770" h="699770">
                <a:moveTo>
                  <a:pt x="768096" y="577596"/>
                </a:moveTo>
                <a:lnTo>
                  <a:pt x="755904" y="577596"/>
                </a:lnTo>
                <a:lnTo>
                  <a:pt x="762000" y="571500"/>
                </a:lnTo>
                <a:lnTo>
                  <a:pt x="768096" y="571500"/>
                </a:lnTo>
                <a:lnTo>
                  <a:pt x="768096" y="577596"/>
                </a:lnTo>
                <a:close/>
              </a:path>
              <a:path w="1842770" h="699770">
                <a:moveTo>
                  <a:pt x="1086612" y="577596"/>
                </a:moveTo>
                <a:lnTo>
                  <a:pt x="1080516" y="571500"/>
                </a:lnTo>
                <a:lnTo>
                  <a:pt x="1086612" y="571500"/>
                </a:lnTo>
                <a:lnTo>
                  <a:pt x="1086612" y="577596"/>
                </a:lnTo>
                <a:close/>
              </a:path>
              <a:path w="1842770" h="699770">
                <a:moveTo>
                  <a:pt x="1194023" y="577596"/>
                </a:moveTo>
                <a:lnTo>
                  <a:pt x="1086612" y="577596"/>
                </a:lnTo>
                <a:lnTo>
                  <a:pt x="1086612" y="571500"/>
                </a:lnTo>
                <a:lnTo>
                  <a:pt x="1242059" y="571500"/>
                </a:lnTo>
                <a:lnTo>
                  <a:pt x="1238231" y="573024"/>
                </a:lnTo>
                <a:lnTo>
                  <a:pt x="1205484" y="573024"/>
                </a:lnTo>
                <a:lnTo>
                  <a:pt x="1194023" y="577596"/>
                </a:lnTo>
                <a:close/>
              </a:path>
              <a:path w="1842770" h="699770">
                <a:moveTo>
                  <a:pt x="920496" y="699516"/>
                </a:moveTo>
                <a:lnTo>
                  <a:pt x="634020" y="584925"/>
                </a:lnTo>
                <a:lnTo>
                  <a:pt x="635508" y="573024"/>
                </a:lnTo>
                <a:lnTo>
                  <a:pt x="921251" y="686414"/>
                </a:lnTo>
                <a:lnTo>
                  <a:pt x="918972" y="687324"/>
                </a:lnTo>
                <a:lnTo>
                  <a:pt x="951121" y="687324"/>
                </a:lnTo>
                <a:lnTo>
                  <a:pt x="920496" y="699516"/>
                </a:lnTo>
                <a:close/>
              </a:path>
              <a:path w="1842770" h="699770">
                <a:moveTo>
                  <a:pt x="768096" y="585216"/>
                </a:moveTo>
                <a:lnTo>
                  <a:pt x="666231" y="585216"/>
                </a:lnTo>
                <a:lnTo>
                  <a:pt x="635508" y="573024"/>
                </a:lnTo>
                <a:lnTo>
                  <a:pt x="755904" y="573024"/>
                </a:lnTo>
                <a:lnTo>
                  <a:pt x="755904" y="577596"/>
                </a:lnTo>
                <a:lnTo>
                  <a:pt x="768096" y="577596"/>
                </a:lnTo>
                <a:lnTo>
                  <a:pt x="768096" y="585216"/>
                </a:lnTo>
                <a:close/>
              </a:path>
              <a:path w="1842770" h="699770">
                <a:moveTo>
                  <a:pt x="951121" y="687324"/>
                </a:moveTo>
                <a:lnTo>
                  <a:pt x="923544" y="687324"/>
                </a:lnTo>
                <a:lnTo>
                  <a:pt x="921251" y="686414"/>
                </a:lnTo>
                <a:lnTo>
                  <a:pt x="1205484" y="573024"/>
                </a:lnTo>
                <a:lnTo>
                  <a:pt x="1208448" y="584880"/>
                </a:lnTo>
                <a:lnTo>
                  <a:pt x="951121" y="687324"/>
                </a:lnTo>
                <a:close/>
              </a:path>
              <a:path w="1842770" h="699770">
                <a:moveTo>
                  <a:pt x="1208448" y="584880"/>
                </a:moveTo>
                <a:lnTo>
                  <a:pt x="1205484" y="573024"/>
                </a:lnTo>
                <a:lnTo>
                  <a:pt x="1238231" y="573024"/>
                </a:lnTo>
                <a:lnTo>
                  <a:pt x="1208448" y="584880"/>
                </a:lnTo>
                <a:close/>
              </a:path>
              <a:path w="1842770" h="699770">
                <a:moveTo>
                  <a:pt x="1208532" y="585216"/>
                </a:moveTo>
                <a:lnTo>
                  <a:pt x="1207606" y="585216"/>
                </a:lnTo>
                <a:lnTo>
                  <a:pt x="1208448" y="584880"/>
                </a:lnTo>
                <a:lnTo>
                  <a:pt x="1208532" y="585216"/>
                </a:lnTo>
                <a:close/>
              </a:path>
              <a:path w="1842770" h="699770">
                <a:moveTo>
                  <a:pt x="634745" y="585216"/>
                </a:moveTo>
                <a:lnTo>
                  <a:pt x="633983" y="585216"/>
                </a:lnTo>
                <a:lnTo>
                  <a:pt x="634020" y="584925"/>
                </a:lnTo>
                <a:lnTo>
                  <a:pt x="634745" y="585216"/>
                </a:lnTo>
                <a:close/>
              </a:path>
              <a:path w="1842770" h="699770">
                <a:moveTo>
                  <a:pt x="923544" y="687324"/>
                </a:moveTo>
                <a:lnTo>
                  <a:pt x="918972" y="687324"/>
                </a:lnTo>
                <a:lnTo>
                  <a:pt x="921251" y="686414"/>
                </a:lnTo>
                <a:lnTo>
                  <a:pt x="923544" y="687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4516661" y="5440166"/>
            <a:ext cx="17094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Production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System Installation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613391" y="6204216"/>
            <a:ext cx="407034" cy="419100"/>
          </a:xfrm>
          <a:custGeom>
            <a:avLst/>
            <a:gdLst/>
            <a:ahLst/>
            <a:cxnLst/>
            <a:rect l="l" t="t" r="r" b="b"/>
            <a:pathLst>
              <a:path w="407035" h="419100">
                <a:moveTo>
                  <a:pt x="167640" y="143243"/>
                </a:moveTo>
                <a:lnTo>
                  <a:pt x="166624" y="140195"/>
                </a:lnTo>
                <a:lnTo>
                  <a:pt x="166116" y="138671"/>
                </a:lnTo>
                <a:lnTo>
                  <a:pt x="163068" y="134099"/>
                </a:lnTo>
                <a:lnTo>
                  <a:pt x="160020" y="129527"/>
                </a:lnTo>
                <a:lnTo>
                  <a:pt x="155448" y="126479"/>
                </a:lnTo>
                <a:lnTo>
                  <a:pt x="155448" y="149339"/>
                </a:lnTo>
                <a:lnTo>
                  <a:pt x="153924" y="152387"/>
                </a:lnTo>
                <a:lnTo>
                  <a:pt x="153924" y="153911"/>
                </a:lnTo>
                <a:lnTo>
                  <a:pt x="152400" y="158483"/>
                </a:lnTo>
                <a:lnTo>
                  <a:pt x="152400" y="156959"/>
                </a:lnTo>
                <a:lnTo>
                  <a:pt x="150876" y="160007"/>
                </a:lnTo>
                <a:lnTo>
                  <a:pt x="147828" y="161531"/>
                </a:lnTo>
                <a:lnTo>
                  <a:pt x="149352" y="161531"/>
                </a:lnTo>
                <a:lnTo>
                  <a:pt x="144780" y="163055"/>
                </a:lnTo>
                <a:lnTo>
                  <a:pt x="146304" y="163055"/>
                </a:lnTo>
                <a:lnTo>
                  <a:pt x="143256" y="164579"/>
                </a:lnTo>
                <a:lnTo>
                  <a:pt x="144780" y="163055"/>
                </a:lnTo>
                <a:lnTo>
                  <a:pt x="140970" y="164325"/>
                </a:lnTo>
                <a:lnTo>
                  <a:pt x="137160" y="163055"/>
                </a:lnTo>
                <a:lnTo>
                  <a:pt x="138684" y="164579"/>
                </a:lnTo>
                <a:lnTo>
                  <a:pt x="134112" y="163055"/>
                </a:lnTo>
                <a:lnTo>
                  <a:pt x="135636" y="163055"/>
                </a:lnTo>
                <a:lnTo>
                  <a:pt x="129540" y="160007"/>
                </a:lnTo>
                <a:lnTo>
                  <a:pt x="131064" y="160007"/>
                </a:lnTo>
                <a:lnTo>
                  <a:pt x="129540" y="158483"/>
                </a:lnTo>
                <a:lnTo>
                  <a:pt x="129032" y="156959"/>
                </a:lnTo>
                <a:lnTo>
                  <a:pt x="128524" y="155435"/>
                </a:lnTo>
                <a:lnTo>
                  <a:pt x="128016" y="153911"/>
                </a:lnTo>
                <a:lnTo>
                  <a:pt x="128016" y="155435"/>
                </a:lnTo>
                <a:lnTo>
                  <a:pt x="126492" y="152387"/>
                </a:lnTo>
                <a:lnTo>
                  <a:pt x="126492" y="146291"/>
                </a:lnTo>
                <a:lnTo>
                  <a:pt x="128016" y="143243"/>
                </a:lnTo>
                <a:lnTo>
                  <a:pt x="128016" y="144767"/>
                </a:lnTo>
                <a:lnTo>
                  <a:pt x="128524" y="143243"/>
                </a:lnTo>
                <a:lnTo>
                  <a:pt x="129032" y="141719"/>
                </a:lnTo>
                <a:lnTo>
                  <a:pt x="129540" y="140195"/>
                </a:lnTo>
                <a:lnTo>
                  <a:pt x="131064" y="138671"/>
                </a:lnTo>
                <a:lnTo>
                  <a:pt x="129540" y="138671"/>
                </a:lnTo>
                <a:lnTo>
                  <a:pt x="135636" y="135623"/>
                </a:lnTo>
                <a:lnTo>
                  <a:pt x="134112" y="135623"/>
                </a:lnTo>
                <a:lnTo>
                  <a:pt x="138684" y="134099"/>
                </a:lnTo>
                <a:lnTo>
                  <a:pt x="143256" y="134099"/>
                </a:lnTo>
                <a:lnTo>
                  <a:pt x="146304" y="135623"/>
                </a:lnTo>
                <a:lnTo>
                  <a:pt x="144780" y="135623"/>
                </a:lnTo>
                <a:lnTo>
                  <a:pt x="149352" y="137147"/>
                </a:lnTo>
                <a:lnTo>
                  <a:pt x="147828" y="137147"/>
                </a:lnTo>
                <a:lnTo>
                  <a:pt x="150876" y="138671"/>
                </a:lnTo>
                <a:lnTo>
                  <a:pt x="152400" y="141719"/>
                </a:lnTo>
                <a:lnTo>
                  <a:pt x="152400" y="140195"/>
                </a:lnTo>
                <a:lnTo>
                  <a:pt x="153924" y="144767"/>
                </a:lnTo>
                <a:lnTo>
                  <a:pt x="153924" y="146291"/>
                </a:lnTo>
                <a:lnTo>
                  <a:pt x="155448" y="149339"/>
                </a:lnTo>
                <a:lnTo>
                  <a:pt x="155448" y="126479"/>
                </a:lnTo>
                <a:lnTo>
                  <a:pt x="150876" y="123431"/>
                </a:lnTo>
                <a:lnTo>
                  <a:pt x="146304" y="121907"/>
                </a:lnTo>
                <a:lnTo>
                  <a:pt x="135636" y="121907"/>
                </a:lnTo>
                <a:lnTo>
                  <a:pt x="114300" y="143243"/>
                </a:lnTo>
                <a:lnTo>
                  <a:pt x="114300" y="155435"/>
                </a:lnTo>
                <a:lnTo>
                  <a:pt x="135636" y="176771"/>
                </a:lnTo>
                <a:lnTo>
                  <a:pt x="146304" y="176771"/>
                </a:lnTo>
                <a:lnTo>
                  <a:pt x="150876" y="175247"/>
                </a:lnTo>
                <a:lnTo>
                  <a:pt x="160020" y="169151"/>
                </a:lnTo>
                <a:lnTo>
                  <a:pt x="163068" y="164579"/>
                </a:lnTo>
                <a:lnTo>
                  <a:pt x="166116" y="160007"/>
                </a:lnTo>
                <a:lnTo>
                  <a:pt x="166624" y="158483"/>
                </a:lnTo>
                <a:lnTo>
                  <a:pt x="167640" y="155435"/>
                </a:lnTo>
                <a:lnTo>
                  <a:pt x="167640" y="143243"/>
                </a:lnTo>
                <a:close/>
              </a:path>
              <a:path w="407035" h="419100">
                <a:moveTo>
                  <a:pt x="294132" y="149339"/>
                </a:moveTo>
                <a:lnTo>
                  <a:pt x="292989" y="144767"/>
                </a:lnTo>
                <a:lnTo>
                  <a:pt x="292608" y="143243"/>
                </a:lnTo>
                <a:lnTo>
                  <a:pt x="291592" y="140195"/>
                </a:lnTo>
                <a:lnTo>
                  <a:pt x="289560" y="134099"/>
                </a:lnTo>
                <a:lnTo>
                  <a:pt x="286512" y="129527"/>
                </a:lnTo>
                <a:lnTo>
                  <a:pt x="280416" y="125463"/>
                </a:lnTo>
                <a:lnTo>
                  <a:pt x="280416" y="144767"/>
                </a:lnTo>
                <a:lnTo>
                  <a:pt x="278892" y="143243"/>
                </a:lnTo>
                <a:lnTo>
                  <a:pt x="280416" y="146291"/>
                </a:lnTo>
                <a:lnTo>
                  <a:pt x="280416" y="152387"/>
                </a:lnTo>
                <a:lnTo>
                  <a:pt x="278892" y="155435"/>
                </a:lnTo>
                <a:lnTo>
                  <a:pt x="280416" y="153911"/>
                </a:lnTo>
                <a:lnTo>
                  <a:pt x="278892" y="158483"/>
                </a:lnTo>
                <a:lnTo>
                  <a:pt x="278892" y="156959"/>
                </a:lnTo>
                <a:lnTo>
                  <a:pt x="275844" y="160007"/>
                </a:lnTo>
                <a:lnTo>
                  <a:pt x="277368" y="160007"/>
                </a:lnTo>
                <a:lnTo>
                  <a:pt x="274320" y="161531"/>
                </a:lnTo>
                <a:lnTo>
                  <a:pt x="275844" y="161531"/>
                </a:lnTo>
                <a:lnTo>
                  <a:pt x="271272" y="163055"/>
                </a:lnTo>
                <a:lnTo>
                  <a:pt x="272796" y="163055"/>
                </a:lnTo>
                <a:lnTo>
                  <a:pt x="268224" y="164579"/>
                </a:lnTo>
                <a:lnTo>
                  <a:pt x="269748" y="163055"/>
                </a:lnTo>
                <a:lnTo>
                  <a:pt x="266700" y="164579"/>
                </a:lnTo>
                <a:lnTo>
                  <a:pt x="263652" y="163055"/>
                </a:lnTo>
                <a:lnTo>
                  <a:pt x="265176" y="164579"/>
                </a:lnTo>
                <a:lnTo>
                  <a:pt x="260604" y="163055"/>
                </a:lnTo>
                <a:lnTo>
                  <a:pt x="262128" y="163055"/>
                </a:lnTo>
                <a:lnTo>
                  <a:pt x="256032" y="160007"/>
                </a:lnTo>
                <a:lnTo>
                  <a:pt x="257556" y="160007"/>
                </a:lnTo>
                <a:lnTo>
                  <a:pt x="256032" y="158483"/>
                </a:lnTo>
                <a:lnTo>
                  <a:pt x="255016" y="156959"/>
                </a:lnTo>
                <a:lnTo>
                  <a:pt x="252984" y="153911"/>
                </a:lnTo>
                <a:lnTo>
                  <a:pt x="254508" y="155435"/>
                </a:lnTo>
                <a:lnTo>
                  <a:pt x="253746" y="153911"/>
                </a:lnTo>
                <a:lnTo>
                  <a:pt x="252984" y="152387"/>
                </a:lnTo>
                <a:lnTo>
                  <a:pt x="252984" y="146291"/>
                </a:lnTo>
                <a:lnTo>
                  <a:pt x="253746" y="144767"/>
                </a:lnTo>
                <a:lnTo>
                  <a:pt x="254508" y="143243"/>
                </a:lnTo>
                <a:lnTo>
                  <a:pt x="252984" y="144767"/>
                </a:lnTo>
                <a:lnTo>
                  <a:pt x="255016" y="141719"/>
                </a:lnTo>
                <a:lnTo>
                  <a:pt x="256032" y="140195"/>
                </a:lnTo>
                <a:lnTo>
                  <a:pt x="257556" y="138671"/>
                </a:lnTo>
                <a:lnTo>
                  <a:pt x="256032" y="138671"/>
                </a:lnTo>
                <a:lnTo>
                  <a:pt x="262128" y="135623"/>
                </a:lnTo>
                <a:lnTo>
                  <a:pt x="260604" y="135623"/>
                </a:lnTo>
                <a:lnTo>
                  <a:pt x="265176" y="134099"/>
                </a:lnTo>
                <a:lnTo>
                  <a:pt x="268224" y="134099"/>
                </a:lnTo>
                <a:lnTo>
                  <a:pt x="272796" y="135623"/>
                </a:lnTo>
                <a:lnTo>
                  <a:pt x="271272" y="135623"/>
                </a:lnTo>
                <a:lnTo>
                  <a:pt x="275844" y="137147"/>
                </a:lnTo>
                <a:lnTo>
                  <a:pt x="274320" y="137147"/>
                </a:lnTo>
                <a:lnTo>
                  <a:pt x="277368" y="138671"/>
                </a:lnTo>
                <a:lnTo>
                  <a:pt x="275844" y="138671"/>
                </a:lnTo>
                <a:lnTo>
                  <a:pt x="278892" y="141719"/>
                </a:lnTo>
                <a:lnTo>
                  <a:pt x="278892" y="140195"/>
                </a:lnTo>
                <a:lnTo>
                  <a:pt x="280416" y="144767"/>
                </a:lnTo>
                <a:lnTo>
                  <a:pt x="280416" y="125463"/>
                </a:lnTo>
                <a:lnTo>
                  <a:pt x="277368" y="123431"/>
                </a:lnTo>
                <a:lnTo>
                  <a:pt x="272796" y="121907"/>
                </a:lnTo>
                <a:lnTo>
                  <a:pt x="262128" y="121907"/>
                </a:lnTo>
                <a:lnTo>
                  <a:pt x="239268" y="149339"/>
                </a:lnTo>
                <a:lnTo>
                  <a:pt x="240792" y="155435"/>
                </a:lnTo>
                <a:lnTo>
                  <a:pt x="243840" y="164579"/>
                </a:lnTo>
                <a:lnTo>
                  <a:pt x="251460" y="172199"/>
                </a:lnTo>
                <a:lnTo>
                  <a:pt x="256032" y="175247"/>
                </a:lnTo>
                <a:lnTo>
                  <a:pt x="262128" y="176771"/>
                </a:lnTo>
                <a:lnTo>
                  <a:pt x="272796" y="176771"/>
                </a:lnTo>
                <a:lnTo>
                  <a:pt x="277368" y="175247"/>
                </a:lnTo>
                <a:lnTo>
                  <a:pt x="286512" y="169151"/>
                </a:lnTo>
                <a:lnTo>
                  <a:pt x="289560" y="164579"/>
                </a:lnTo>
                <a:lnTo>
                  <a:pt x="291592" y="158483"/>
                </a:lnTo>
                <a:lnTo>
                  <a:pt x="292608" y="155435"/>
                </a:lnTo>
                <a:lnTo>
                  <a:pt x="292989" y="153911"/>
                </a:lnTo>
                <a:lnTo>
                  <a:pt x="294132" y="149339"/>
                </a:lnTo>
                <a:close/>
              </a:path>
              <a:path w="407035" h="419100">
                <a:moveTo>
                  <a:pt x="313956" y="303276"/>
                </a:moveTo>
                <a:lnTo>
                  <a:pt x="306336" y="292608"/>
                </a:lnTo>
                <a:lnTo>
                  <a:pt x="292620" y="301752"/>
                </a:lnTo>
                <a:lnTo>
                  <a:pt x="294144" y="301752"/>
                </a:lnTo>
                <a:lnTo>
                  <a:pt x="280428" y="309372"/>
                </a:lnTo>
                <a:lnTo>
                  <a:pt x="268236" y="315468"/>
                </a:lnTo>
                <a:lnTo>
                  <a:pt x="254520" y="321564"/>
                </a:lnTo>
                <a:lnTo>
                  <a:pt x="242328" y="324612"/>
                </a:lnTo>
                <a:lnTo>
                  <a:pt x="228612" y="327660"/>
                </a:lnTo>
                <a:lnTo>
                  <a:pt x="230136" y="327660"/>
                </a:lnTo>
                <a:lnTo>
                  <a:pt x="203466" y="330619"/>
                </a:lnTo>
                <a:lnTo>
                  <a:pt x="190512" y="329184"/>
                </a:lnTo>
                <a:lnTo>
                  <a:pt x="178320" y="327660"/>
                </a:lnTo>
                <a:lnTo>
                  <a:pt x="164604" y="324612"/>
                </a:lnTo>
                <a:lnTo>
                  <a:pt x="166128" y="324612"/>
                </a:lnTo>
                <a:lnTo>
                  <a:pt x="152412" y="321564"/>
                </a:lnTo>
                <a:lnTo>
                  <a:pt x="138696" y="315468"/>
                </a:lnTo>
                <a:lnTo>
                  <a:pt x="140220" y="315468"/>
                </a:lnTo>
                <a:lnTo>
                  <a:pt x="126504" y="309372"/>
                </a:lnTo>
                <a:lnTo>
                  <a:pt x="112788" y="301752"/>
                </a:lnTo>
                <a:lnTo>
                  <a:pt x="114312" y="301752"/>
                </a:lnTo>
                <a:lnTo>
                  <a:pt x="100596" y="292608"/>
                </a:lnTo>
                <a:lnTo>
                  <a:pt x="147840" y="333756"/>
                </a:lnTo>
                <a:lnTo>
                  <a:pt x="190512" y="342900"/>
                </a:lnTo>
                <a:lnTo>
                  <a:pt x="217944" y="342900"/>
                </a:lnTo>
                <a:lnTo>
                  <a:pt x="259092" y="333756"/>
                </a:lnTo>
                <a:lnTo>
                  <a:pt x="265950" y="330708"/>
                </a:lnTo>
                <a:lnTo>
                  <a:pt x="286524" y="321564"/>
                </a:lnTo>
                <a:lnTo>
                  <a:pt x="313956" y="303276"/>
                </a:lnTo>
                <a:close/>
              </a:path>
              <a:path w="407035" h="419100">
                <a:moveTo>
                  <a:pt x="406908" y="210312"/>
                </a:moveTo>
                <a:lnTo>
                  <a:pt x="402336" y="167640"/>
                </a:lnTo>
                <a:lnTo>
                  <a:pt x="394716" y="137922"/>
                </a:lnTo>
                <a:lnTo>
                  <a:pt x="394716" y="210312"/>
                </a:lnTo>
                <a:lnTo>
                  <a:pt x="393192" y="230124"/>
                </a:lnTo>
                <a:lnTo>
                  <a:pt x="390144" y="249936"/>
                </a:lnTo>
                <a:lnTo>
                  <a:pt x="385572" y="268224"/>
                </a:lnTo>
                <a:lnTo>
                  <a:pt x="379476" y="286512"/>
                </a:lnTo>
                <a:lnTo>
                  <a:pt x="371856" y="304800"/>
                </a:lnTo>
                <a:lnTo>
                  <a:pt x="371856" y="303276"/>
                </a:lnTo>
                <a:lnTo>
                  <a:pt x="361188" y="320040"/>
                </a:lnTo>
                <a:lnTo>
                  <a:pt x="350520" y="335280"/>
                </a:lnTo>
                <a:lnTo>
                  <a:pt x="338328" y="348996"/>
                </a:lnTo>
                <a:lnTo>
                  <a:pt x="324612" y="362712"/>
                </a:lnTo>
                <a:lnTo>
                  <a:pt x="324612" y="361188"/>
                </a:lnTo>
                <a:lnTo>
                  <a:pt x="309372" y="373380"/>
                </a:lnTo>
                <a:lnTo>
                  <a:pt x="310896" y="373380"/>
                </a:lnTo>
                <a:lnTo>
                  <a:pt x="294132" y="384048"/>
                </a:lnTo>
                <a:lnTo>
                  <a:pt x="294132" y="382524"/>
                </a:lnTo>
                <a:lnTo>
                  <a:pt x="277368" y="391668"/>
                </a:lnTo>
                <a:lnTo>
                  <a:pt x="260604" y="397764"/>
                </a:lnTo>
                <a:lnTo>
                  <a:pt x="242316" y="402336"/>
                </a:lnTo>
                <a:lnTo>
                  <a:pt x="222504" y="405384"/>
                </a:lnTo>
                <a:lnTo>
                  <a:pt x="224028" y="405384"/>
                </a:lnTo>
                <a:lnTo>
                  <a:pt x="203492" y="406844"/>
                </a:lnTo>
                <a:lnTo>
                  <a:pt x="184404" y="405384"/>
                </a:lnTo>
                <a:lnTo>
                  <a:pt x="164592" y="402336"/>
                </a:lnTo>
                <a:lnTo>
                  <a:pt x="166116" y="402336"/>
                </a:lnTo>
                <a:lnTo>
                  <a:pt x="146304" y="397764"/>
                </a:lnTo>
                <a:lnTo>
                  <a:pt x="147828" y="397764"/>
                </a:lnTo>
                <a:lnTo>
                  <a:pt x="129540" y="391668"/>
                </a:lnTo>
                <a:lnTo>
                  <a:pt x="115570" y="384048"/>
                </a:lnTo>
                <a:lnTo>
                  <a:pt x="112776" y="382524"/>
                </a:lnTo>
                <a:lnTo>
                  <a:pt x="112776" y="384048"/>
                </a:lnTo>
                <a:lnTo>
                  <a:pt x="97536" y="373380"/>
                </a:lnTo>
                <a:lnTo>
                  <a:pt x="84201" y="362712"/>
                </a:lnTo>
                <a:lnTo>
                  <a:pt x="82296" y="361188"/>
                </a:lnTo>
                <a:lnTo>
                  <a:pt x="82296" y="362712"/>
                </a:lnTo>
                <a:lnTo>
                  <a:pt x="68580" y="348996"/>
                </a:lnTo>
                <a:lnTo>
                  <a:pt x="56388" y="335280"/>
                </a:lnTo>
                <a:lnTo>
                  <a:pt x="45720" y="320040"/>
                </a:lnTo>
                <a:lnTo>
                  <a:pt x="37414" y="304800"/>
                </a:lnTo>
                <a:lnTo>
                  <a:pt x="36576" y="303276"/>
                </a:lnTo>
                <a:lnTo>
                  <a:pt x="36576" y="304800"/>
                </a:lnTo>
                <a:lnTo>
                  <a:pt x="27432" y="286512"/>
                </a:lnTo>
                <a:lnTo>
                  <a:pt x="28956" y="286512"/>
                </a:lnTo>
                <a:lnTo>
                  <a:pt x="21336" y="268224"/>
                </a:lnTo>
                <a:lnTo>
                  <a:pt x="16764" y="249936"/>
                </a:lnTo>
                <a:lnTo>
                  <a:pt x="13716" y="230124"/>
                </a:lnTo>
                <a:lnTo>
                  <a:pt x="13716" y="190500"/>
                </a:lnTo>
                <a:lnTo>
                  <a:pt x="13957" y="188976"/>
                </a:lnTo>
                <a:lnTo>
                  <a:pt x="16764" y="170688"/>
                </a:lnTo>
                <a:lnTo>
                  <a:pt x="21336" y="150876"/>
                </a:lnTo>
                <a:lnTo>
                  <a:pt x="21336" y="152400"/>
                </a:lnTo>
                <a:lnTo>
                  <a:pt x="21932" y="150876"/>
                </a:lnTo>
                <a:lnTo>
                  <a:pt x="28371" y="134112"/>
                </a:lnTo>
                <a:lnTo>
                  <a:pt x="28956" y="132588"/>
                </a:lnTo>
                <a:lnTo>
                  <a:pt x="27432" y="134112"/>
                </a:lnTo>
                <a:lnTo>
                  <a:pt x="36576" y="115824"/>
                </a:lnTo>
                <a:lnTo>
                  <a:pt x="45720" y="99060"/>
                </a:lnTo>
                <a:lnTo>
                  <a:pt x="45720" y="100584"/>
                </a:lnTo>
                <a:lnTo>
                  <a:pt x="46697" y="99060"/>
                </a:lnTo>
                <a:lnTo>
                  <a:pt x="56388" y="83820"/>
                </a:lnTo>
                <a:lnTo>
                  <a:pt x="56388" y="85344"/>
                </a:lnTo>
                <a:lnTo>
                  <a:pt x="57607" y="83820"/>
                </a:lnTo>
                <a:lnTo>
                  <a:pt x="68580" y="70104"/>
                </a:lnTo>
                <a:lnTo>
                  <a:pt x="68580" y="71628"/>
                </a:lnTo>
                <a:lnTo>
                  <a:pt x="70104" y="70104"/>
                </a:lnTo>
                <a:lnTo>
                  <a:pt x="82296" y="57912"/>
                </a:lnTo>
                <a:lnTo>
                  <a:pt x="112776" y="36576"/>
                </a:lnTo>
                <a:lnTo>
                  <a:pt x="129540" y="28956"/>
                </a:lnTo>
                <a:lnTo>
                  <a:pt x="147828" y="21336"/>
                </a:lnTo>
                <a:lnTo>
                  <a:pt x="146304" y="21336"/>
                </a:lnTo>
                <a:lnTo>
                  <a:pt x="166116" y="16764"/>
                </a:lnTo>
                <a:lnTo>
                  <a:pt x="164592" y="16764"/>
                </a:lnTo>
                <a:lnTo>
                  <a:pt x="184404" y="13716"/>
                </a:lnTo>
                <a:lnTo>
                  <a:pt x="222504" y="13716"/>
                </a:lnTo>
                <a:lnTo>
                  <a:pt x="242316" y="16764"/>
                </a:lnTo>
                <a:lnTo>
                  <a:pt x="260604" y="21336"/>
                </a:lnTo>
                <a:lnTo>
                  <a:pt x="294132" y="36576"/>
                </a:lnTo>
                <a:lnTo>
                  <a:pt x="310896" y="47244"/>
                </a:lnTo>
                <a:lnTo>
                  <a:pt x="309372" y="47244"/>
                </a:lnTo>
                <a:lnTo>
                  <a:pt x="324612" y="57912"/>
                </a:lnTo>
                <a:lnTo>
                  <a:pt x="338328" y="71628"/>
                </a:lnTo>
                <a:lnTo>
                  <a:pt x="338328" y="70104"/>
                </a:lnTo>
                <a:lnTo>
                  <a:pt x="350520" y="85344"/>
                </a:lnTo>
                <a:lnTo>
                  <a:pt x="350520" y="83820"/>
                </a:lnTo>
                <a:lnTo>
                  <a:pt x="361188" y="100584"/>
                </a:lnTo>
                <a:lnTo>
                  <a:pt x="361188" y="99060"/>
                </a:lnTo>
                <a:lnTo>
                  <a:pt x="371856" y="115824"/>
                </a:lnTo>
                <a:lnTo>
                  <a:pt x="379476" y="134112"/>
                </a:lnTo>
                <a:lnTo>
                  <a:pt x="379476" y="132588"/>
                </a:lnTo>
                <a:lnTo>
                  <a:pt x="385572" y="152400"/>
                </a:lnTo>
                <a:lnTo>
                  <a:pt x="385572" y="150876"/>
                </a:lnTo>
                <a:lnTo>
                  <a:pt x="390144" y="170688"/>
                </a:lnTo>
                <a:lnTo>
                  <a:pt x="393192" y="190500"/>
                </a:lnTo>
                <a:lnTo>
                  <a:pt x="393192" y="188976"/>
                </a:lnTo>
                <a:lnTo>
                  <a:pt x="394716" y="210312"/>
                </a:lnTo>
                <a:lnTo>
                  <a:pt x="394716" y="137922"/>
                </a:lnTo>
                <a:lnTo>
                  <a:pt x="393077" y="132588"/>
                </a:lnTo>
                <a:lnTo>
                  <a:pt x="391668" y="128016"/>
                </a:lnTo>
                <a:lnTo>
                  <a:pt x="382524" y="109728"/>
                </a:lnTo>
                <a:lnTo>
                  <a:pt x="375742" y="99060"/>
                </a:lnTo>
                <a:lnTo>
                  <a:pt x="366039" y="83820"/>
                </a:lnTo>
                <a:lnTo>
                  <a:pt x="361188" y="76200"/>
                </a:lnTo>
                <a:lnTo>
                  <a:pt x="355092" y="70104"/>
                </a:lnTo>
                <a:lnTo>
                  <a:pt x="333756" y="48768"/>
                </a:lnTo>
                <a:lnTo>
                  <a:pt x="316992" y="36576"/>
                </a:lnTo>
                <a:lnTo>
                  <a:pt x="300228" y="25908"/>
                </a:lnTo>
                <a:lnTo>
                  <a:pt x="283464" y="16764"/>
                </a:lnTo>
                <a:lnTo>
                  <a:pt x="275539" y="13716"/>
                </a:lnTo>
                <a:lnTo>
                  <a:pt x="263652" y="9144"/>
                </a:lnTo>
                <a:lnTo>
                  <a:pt x="245364" y="4572"/>
                </a:lnTo>
                <a:lnTo>
                  <a:pt x="224028" y="1524"/>
                </a:lnTo>
                <a:lnTo>
                  <a:pt x="204216" y="0"/>
                </a:lnTo>
                <a:lnTo>
                  <a:pt x="182880" y="1524"/>
                </a:lnTo>
                <a:lnTo>
                  <a:pt x="143256" y="9144"/>
                </a:lnTo>
                <a:lnTo>
                  <a:pt x="106680" y="25908"/>
                </a:lnTo>
                <a:lnTo>
                  <a:pt x="74676" y="48768"/>
                </a:lnTo>
                <a:lnTo>
                  <a:pt x="47244" y="76200"/>
                </a:lnTo>
                <a:lnTo>
                  <a:pt x="24384" y="109728"/>
                </a:lnTo>
                <a:lnTo>
                  <a:pt x="9144" y="147828"/>
                </a:lnTo>
                <a:lnTo>
                  <a:pt x="1524" y="188976"/>
                </a:lnTo>
                <a:lnTo>
                  <a:pt x="0" y="210312"/>
                </a:lnTo>
                <a:lnTo>
                  <a:pt x="1524" y="231648"/>
                </a:lnTo>
                <a:lnTo>
                  <a:pt x="9144" y="272796"/>
                </a:lnTo>
                <a:lnTo>
                  <a:pt x="24384" y="309372"/>
                </a:lnTo>
                <a:lnTo>
                  <a:pt x="59436" y="358140"/>
                </a:lnTo>
                <a:lnTo>
                  <a:pt x="89916" y="384048"/>
                </a:lnTo>
                <a:lnTo>
                  <a:pt x="143256" y="409956"/>
                </a:lnTo>
                <a:lnTo>
                  <a:pt x="182880" y="419100"/>
                </a:lnTo>
                <a:lnTo>
                  <a:pt x="224028" y="419100"/>
                </a:lnTo>
                <a:lnTo>
                  <a:pt x="245364" y="416052"/>
                </a:lnTo>
                <a:lnTo>
                  <a:pt x="263652" y="409956"/>
                </a:lnTo>
                <a:lnTo>
                  <a:pt x="271576" y="406908"/>
                </a:lnTo>
                <a:lnTo>
                  <a:pt x="283464" y="402336"/>
                </a:lnTo>
                <a:lnTo>
                  <a:pt x="300228" y="394716"/>
                </a:lnTo>
                <a:lnTo>
                  <a:pt x="316992" y="384048"/>
                </a:lnTo>
                <a:lnTo>
                  <a:pt x="333756" y="371856"/>
                </a:lnTo>
                <a:lnTo>
                  <a:pt x="342900" y="362712"/>
                </a:lnTo>
                <a:lnTo>
                  <a:pt x="347472" y="358140"/>
                </a:lnTo>
                <a:lnTo>
                  <a:pt x="361188" y="342900"/>
                </a:lnTo>
                <a:lnTo>
                  <a:pt x="371856" y="327660"/>
                </a:lnTo>
                <a:lnTo>
                  <a:pt x="382524" y="309372"/>
                </a:lnTo>
                <a:lnTo>
                  <a:pt x="384810" y="304800"/>
                </a:lnTo>
                <a:lnTo>
                  <a:pt x="391668" y="291084"/>
                </a:lnTo>
                <a:lnTo>
                  <a:pt x="397764" y="272796"/>
                </a:lnTo>
                <a:lnTo>
                  <a:pt x="402336" y="252984"/>
                </a:lnTo>
                <a:lnTo>
                  <a:pt x="405384" y="231648"/>
                </a:lnTo>
                <a:lnTo>
                  <a:pt x="406908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451603" y="6153911"/>
            <a:ext cx="1842770" cy="521334"/>
          </a:xfrm>
          <a:custGeom>
            <a:avLst/>
            <a:gdLst/>
            <a:ahLst/>
            <a:cxnLst/>
            <a:rect l="l" t="t" r="r" b="b"/>
            <a:pathLst>
              <a:path w="1842770" h="521334">
                <a:moveTo>
                  <a:pt x="1842516" y="521208"/>
                </a:moveTo>
                <a:lnTo>
                  <a:pt x="0" y="521208"/>
                </a:lnTo>
                <a:lnTo>
                  <a:pt x="0" y="0"/>
                </a:lnTo>
                <a:lnTo>
                  <a:pt x="1842516" y="0"/>
                </a:lnTo>
                <a:lnTo>
                  <a:pt x="1842516" y="6096"/>
                </a:ln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lnTo>
                  <a:pt x="13716" y="507492"/>
                </a:lnTo>
                <a:lnTo>
                  <a:pt x="6096" y="507492"/>
                </a:lnTo>
                <a:lnTo>
                  <a:pt x="13716" y="513587"/>
                </a:lnTo>
                <a:lnTo>
                  <a:pt x="1842516" y="513587"/>
                </a:lnTo>
                <a:lnTo>
                  <a:pt x="1842516" y="521208"/>
                </a:lnTo>
                <a:close/>
              </a:path>
              <a:path w="1842770" h="521334">
                <a:moveTo>
                  <a:pt x="13716" y="12192"/>
                </a:move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close/>
              </a:path>
              <a:path w="1842770" h="521334">
                <a:moveTo>
                  <a:pt x="1828800" y="12192"/>
                </a:moveTo>
                <a:lnTo>
                  <a:pt x="13716" y="12192"/>
                </a:lnTo>
                <a:lnTo>
                  <a:pt x="13716" y="6096"/>
                </a:lnTo>
                <a:lnTo>
                  <a:pt x="1828800" y="6096"/>
                </a:lnTo>
                <a:lnTo>
                  <a:pt x="1828800" y="12192"/>
                </a:lnTo>
                <a:close/>
              </a:path>
              <a:path w="1842770" h="521334">
                <a:moveTo>
                  <a:pt x="1828800" y="513587"/>
                </a:moveTo>
                <a:lnTo>
                  <a:pt x="1828800" y="6096"/>
                </a:lnTo>
                <a:lnTo>
                  <a:pt x="1834896" y="12192"/>
                </a:lnTo>
                <a:lnTo>
                  <a:pt x="1842516" y="12192"/>
                </a:lnTo>
                <a:lnTo>
                  <a:pt x="1842516" y="507492"/>
                </a:lnTo>
                <a:lnTo>
                  <a:pt x="1834896" y="507492"/>
                </a:lnTo>
                <a:lnTo>
                  <a:pt x="1828800" y="513587"/>
                </a:lnTo>
                <a:close/>
              </a:path>
              <a:path w="1842770" h="521334">
                <a:moveTo>
                  <a:pt x="1842516" y="12192"/>
                </a:moveTo>
                <a:lnTo>
                  <a:pt x="1834896" y="12192"/>
                </a:lnTo>
                <a:lnTo>
                  <a:pt x="1828800" y="6096"/>
                </a:lnTo>
                <a:lnTo>
                  <a:pt x="1842516" y="6096"/>
                </a:lnTo>
                <a:lnTo>
                  <a:pt x="1842516" y="12192"/>
                </a:lnTo>
                <a:close/>
              </a:path>
              <a:path w="1842770" h="521334">
                <a:moveTo>
                  <a:pt x="13716" y="513587"/>
                </a:moveTo>
                <a:lnTo>
                  <a:pt x="6096" y="507492"/>
                </a:lnTo>
                <a:lnTo>
                  <a:pt x="13716" y="507492"/>
                </a:lnTo>
                <a:lnTo>
                  <a:pt x="13716" y="513587"/>
                </a:lnTo>
                <a:close/>
              </a:path>
              <a:path w="1842770" h="521334">
                <a:moveTo>
                  <a:pt x="1828800" y="513587"/>
                </a:moveTo>
                <a:lnTo>
                  <a:pt x="13716" y="513587"/>
                </a:lnTo>
                <a:lnTo>
                  <a:pt x="13716" y="507492"/>
                </a:lnTo>
                <a:lnTo>
                  <a:pt x="1828800" y="507492"/>
                </a:lnTo>
                <a:lnTo>
                  <a:pt x="1828800" y="513587"/>
                </a:lnTo>
                <a:close/>
              </a:path>
              <a:path w="1842770" h="521334">
                <a:moveTo>
                  <a:pt x="1842516" y="513587"/>
                </a:moveTo>
                <a:lnTo>
                  <a:pt x="1828800" y="513587"/>
                </a:lnTo>
                <a:lnTo>
                  <a:pt x="1834896" y="507492"/>
                </a:lnTo>
                <a:lnTo>
                  <a:pt x="1842516" y="507492"/>
                </a:lnTo>
                <a:lnTo>
                  <a:pt x="1842516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516661" y="6185439"/>
            <a:ext cx="17094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7205" marR="5080" indent="-48514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Production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System Support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533388" y="5417819"/>
            <a:ext cx="2059305" cy="533400"/>
            <a:chOff x="6533388" y="5417819"/>
            <a:chExt cx="2059305" cy="533400"/>
          </a:xfrm>
        </p:grpSpPr>
        <p:sp>
          <p:nvSpPr>
            <p:cNvPr id="34" name="object 34" descr=""/>
            <p:cNvSpPr/>
            <p:nvPr/>
          </p:nvSpPr>
          <p:spPr>
            <a:xfrm>
              <a:off x="6541007" y="5423915"/>
              <a:ext cx="2045335" cy="520065"/>
            </a:xfrm>
            <a:custGeom>
              <a:avLst/>
              <a:gdLst/>
              <a:ahLst/>
              <a:cxnLst/>
              <a:rect l="l" t="t" r="r" b="b"/>
              <a:pathLst>
                <a:path w="2045334" h="520064">
                  <a:moveTo>
                    <a:pt x="2045208" y="519684"/>
                  </a:moveTo>
                  <a:lnTo>
                    <a:pt x="231648" y="519684"/>
                  </a:lnTo>
                  <a:lnTo>
                    <a:pt x="231648" y="312420"/>
                  </a:lnTo>
                  <a:lnTo>
                    <a:pt x="141732" y="312420"/>
                  </a:lnTo>
                  <a:lnTo>
                    <a:pt x="141732" y="460248"/>
                  </a:lnTo>
                  <a:lnTo>
                    <a:pt x="0" y="260604"/>
                  </a:lnTo>
                  <a:lnTo>
                    <a:pt x="141732" y="59436"/>
                  </a:lnTo>
                  <a:lnTo>
                    <a:pt x="141732" y="207264"/>
                  </a:lnTo>
                  <a:lnTo>
                    <a:pt x="231648" y="207264"/>
                  </a:lnTo>
                  <a:lnTo>
                    <a:pt x="231648" y="0"/>
                  </a:lnTo>
                  <a:lnTo>
                    <a:pt x="2045208" y="0"/>
                  </a:lnTo>
                  <a:lnTo>
                    <a:pt x="2045208" y="51968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533388" y="5417819"/>
              <a:ext cx="2059305" cy="533400"/>
            </a:xfrm>
            <a:custGeom>
              <a:avLst/>
              <a:gdLst/>
              <a:ahLst/>
              <a:cxnLst/>
              <a:rect l="l" t="t" r="r" b="b"/>
              <a:pathLst>
                <a:path w="2059304" h="533400">
                  <a:moveTo>
                    <a:pt x="233172" y="213360"/>
                  </a:moveTo>
                  <a:lnTo>
                    <a:pt x="233172" y="0"/>
                  </a:lnTo>
                  <a:lnTo>
                    <a:pt x="2058924" y="0"/>
                  </a:lnTo>
                  <a:lnTo>
                    <a:pt x="2058924" y="6095"/>
                  </a:lnTo>
                  <a:lnTo>
                    <a:pt x="245364" y="6095"/>
                  </a:lnTo>
                  <a:lnTo>
                    <a:pt x="239268" y="12192"/>
                  </a:lnTo>
                  <a:lnTo>
                    <a:pt x="245364" y="12192"/>
                  </a:lnTo>
                  <a:lnTo>
                    <a:pt x="245364" y="207264"/>
                  </a:lnTo>
                  <a:lnTo>
                    <a:pt x="239268" y="207264"/>
                  </a:lnTo>
                  <a:lnTo>
                    <a:pt x="233172" y="213360"/>
                  </a:lnTo>
                  <a:close/>
                </a:path>
                <a:path w="2059304" h="533400">
                  <a:moveTo>
                    <a:pt x="245364" y="12192"/>
                  </a:moveTo>
                  <a:lnTo>
                    <a:pt x="239268" y="12192"/>
                  </a:lnTo>
                  <a:lnTo>
                    <a:pt x="245364" y="6095"/>
                  </a:lnTo>
                  <a:lnTo>
                    <a:pt x="245364" y="12192"/>
                  </a:lnTo>
                  <a:close/>
                </a:path>
                <a:path w="2059304" h="533400">
                  <a:moveTo>
                    <a:pt x="2046732" y="12192"/>
                  </a:moveTo>
                  <a:lnTo>
                    <a:pt x="245364" y="12192"/>
                  </a:lnTo>
                  <a:lnTo>
                    <a:pt x="245364" y="6095"/>
                  </a:lnTo>
                  <a:lnTo>
                    <a:pt x="2046732" y="6095"/>
                  </a:lnTo>
                  <a:lnTo>
                    <a:pt x="2046732" y="12192"/>
                  </a:lnTo>
                  <a:close/>
                </a:path>
                <a:path w="2059304" h="533400">
                  <a:moveTo>
                    <a:pt x="2046732" y="525780"/>
                  </a:moveTo>
                  <a:lnTo>
                    <a:pt x="2046732" y="6095"/>
                  </a:lnTo>
                  <a:lnTo>
                    <a:pt x="2052828" y="12192"/>
                  </a:lnTo>
                  <a:lnTo>
                    <a:pt x="2058924" y="12192"/>
                  </a:lnTo>
                  <a:lnTo>
                    <a:pt x="2058924" y="519684"/>
                  </a:lnTo>
                  <a:lnTo>
                    <a:pt x="2052828" y="519684"/>
                  </a:lnTo>
                  <a:lnTo>
                    <a:pt x="2046732" y="525780"/>
                  </a:lnTo>
                  <a:close/>
                </a:path>
                <a:path w="2059304" h="533400">
                  <a:moveTo>
                    <a:pt x="2058924" y="12192"/>
                  </a:moveTo>
                  <a:lnTo>
                    <a:pt x="2052828" y="12192"/>
                  </a:lnTo>
                  <a:lnTo>
                    <a:pt x="2046732" y="6095"/>
                  </a:lnTo>
                  <a:lnTo>
                    <a:pt x="2058924" y="6095"/>
                  </a:lnTo>
                  <a:lnTo>
                    <a:pt x="2058924" y="12192"/>
                  </a:lnTo>
                  <a:close/>
                </a:path>
                <a:path w="2059304" h="533400">
                  <a:moveTo>
                    <a:pt x="155448" y="486156"/>
                  </a:moveTo>
                  <a:lnTo>
                    <a:pt x="0" y="266700"/>
                  </a:lnTo>
                  <a:lnTo>
                    <a:pt x="155448" y="45719"/>
                  </a:lnTo>
                  <a:lnTo>
                    <a:pt x="155448" y="65531"/>
                  </a:lnTo>
                  <a:lnTo>
                    <a:pt x="143256" y="65531"/>
                  </a:lnTo>
                  <a:lnTo>
                    <a:pt x="143256" y="85294"/>
                  </a:lnTo>
                  <a:lnTo>
                    <a:pt x="19067" y="262128"/>
                  </a:lnTo>
                  <a:lnTo>
                    <a:pt x="13716" y="262128"/>
                  </a:lnTo>
                  <a:lnTo>
                    <a:pt x="13716" y="269748"/>
                  </a:lnTo>
                  <a:lnTo>
                    <a:pt x="19067" y="269748"/>
                  </a:lnTo>
                  <a:lnTo>
                    <a:pt x="143256" y="446581"/>
                  </a:lnTo>
                  <a:lnTo>
                    <a:pt x="143256" y="466344"/>
                  </a:lnTo>
                  <a:lnTo>
                    <a:pt x="155448" y="466344"/>
                  </a:lnTo>
                  <a:lnTo>
                    <a:pt x="155448" y="486156"/>
                  </a:lnTo>
                  <a:close/>
                </a:path>
                <a:path w="2059304" h="533400">
                  <a:moveTo>
                    <a:pt x="143256" y="85294"/>
                  </a:moveTo>
                  <a:lnTo>
                    <a:pt x="143256" y="65531"/>
                  </a:lnTo>
                  <a:lnTo>
                    <a:pt x="153924" y="70104"/>
                  </a:lnTo>
                  <a:lnTo>
                    <a:pt x="143256" y="85294"/>
                  </a:lnTo>
                  <a:close/>
                </a:path>
                <a:path w="2059304" h="533400">
                  <a:moveTo>
                    <a:pt x="245364" y="219456"/>
                  </a:moveTo>
                  <a:lnTo>
                    <a:pt x="143256" y="219456"/>
                  </a:lnTo>
                  <a:lnTo>
                    <a:pt x="143256" y="85294"/>
                  </a:lnTo>
                  <a:lnTo>
                    <a:pt x="153924" y="70104"/>
                  </a:lnTo>
                  <a:lnTo>
                    <a:pt x="143256" y="65531"/>
                  </a:lnTo>
                  <a:lnTo>
                    <a:pt x="155448" y="65531"/>
                  </a:lnTo>
                  <a:lnTo>
                    <a:pt x="155448" y="207264"/>
                  </a:lnTo>
                  <a:lnTo>
                    <a:pt x="149352" y="207264"/>
                  </a:lnTo>
                  <a:lnTo>
                    <a:pt x="155448" y="213360"/>
                  </a:lnTo>
                  <a:lnTo>
                    <a:pt x="245364" y="213360"/>
                  </a:lnTo>
                  <a:lnTo>
                    <a:pt x="245364" y="219456"/>
                  </a:lnTo>
                  <a:close/>
                </a:path>
                <a:path w="2059304" h="533400">
                  <a:moveTo>
                    <a:pt x="155448" y="213360"/>
                  </a:moveTo>
                  <a:lnTo>
                    <a:pt x="149352" y="207264"/>
                  </a:lnTo>
                  <a:lnTo>
                    <a:pt x="155448" y="207264"/>
                  </a:lnTo>
                  <a:lnTo>
                    <a:pt x="155448" y="213360"/>
                  </a:lnTo>
                  <a:close/>
                </a:path>
                <a:path w="2059304" h="533400">
                  <a:moveTo>
                    <a:pt x="233172" y="213360"/>
                  </a:moveTo>
                  <a:lnTo>
                    <a:pt x="155448" y="213360"/>
                  </a:lnTo>
                  <a:lnTo>
                    <a:pt x="155448" y="207264"/>
                  </a:lnTo>
                  <a:lnTo>
                    <a:pt x="233172" y="207264"/>
                  </a:lnTo>
                  <a:lnTo>
                    <a:pt x="233172" y="213360"/>
                  </a:lnTo>
                  <a:close/>
                </a:path>
                <a:path w="2059304" h="533400">
                  <a:moveTo>
                    <a:pt x="245364" y="213360"/>
                  </a:moveTo>
                  <a:lnTo>
                    <a:pt x="233172" y="213360"/>
                  </a:lnTo>
                  <a:lnTo>
                    <a:pt x="239268" y="207264"/>
                  </a:lnTo>
                  <a:lnTo>
                    <a:pt x="245364" y="207264"/>
                  </a:lnTo>
                  <a:lnTo>
                    <a:pt x="245364" y="213360"/>
                  </a:lnTo>
                  <a:close/>
                </a:path>
                <a:path w="2059304" h="533400">
                  <a:moveTo>
                    <a:pt x="13716" y="269748"/>
                  </a:moveTo>
                  <a:lnTo>
                    <a:pt x="13716" y="262128"/>
                  </a:lnTo>
                  <a:lnTo>
                    <a:pt x="16391" y="265938"/>
                  </a:lnTo>
                  <a:lnTo>
                    <a:pt x="13716" y="269748"/>
                  </a:lnTo>
                  <a:close/>
                </a:path>
                <a:path w="2059304" h="533400">
                  <a:moveTo>
                    <a:pt x="16391" y="265938"/>
                  </a:moveTo>
                  <a:lnTo>
                    <a:pt x="13716" y="262128"/>
                  </a:lnTo>
                  <a:lnTo>
                    <a:pt x="19067" y="262128"/>
                  </a:lnTo>
                  <a:lnTo>
                    <a:pt x="16391" y="265938"/>
                  </a:lnTo>
                  <a:close/>
                </a:path>
                <a:path w="2059304" h="533400">
                  <a:moveTo>
                    <a:pt x="19067" y="269748"/>
                  </a:moveTo>
                  <a:lnTo>
                    <a:pt x="13716" y="269748"/>
                  </a:lnTo>
                  <a:lnTo>
                    <a:pt x="16391" y="265938"/>
                  </a:lnTo>
                  <a:lnTo>
                    <a:pt x="19067" y="269748"/>
                  </a:lnTo>
                  <a:close/>
                </a:path>
                <a:path w="2059304" h="533400">
                  <a:moveTo>
                    <a:pt x="155448" y="466344"/>
                  </a:moveTo>
                  <a:lnTo>
                    <a:pt x="143256" y="466344"/>
                  </a:lnTo>
                  <a:lnTo>
                    <a:pt x="153924" y="461772"/>
                  </a:lnTo>
                  <a:lnTo>
                    <a:pt x="143256" y="446581"/>
                  </a:lnTo>
                  <a:lnTo>
                    <a:pt x="143256" y="312420"/>
                  </a:lnTo>
                  <a:lnTo>
                    <a:pt x="245364" y="312420"/>
                  </a:lnTo>
                  <a:lnTo>
                    <a:pt x="245364" y="318516"/>
                  </a:lnTo>
                  <a:lnTo>
                    <a:pt x="155448" y="318516"/>
                  </a:lnTo>
                  <a:lnTo>
                    <a:pt x="149352" y="324612"/>
                  </a:lnTo>
                  <a:lnTo>
                    <a:pt x="155448" y="324612"/>
                  </a:lnTo>
                  <a:lnTo>
                    <a:pt x="155448" y="466344"/>
                  </a:lnTo>
                  <a:close/>
                </a:path>
                <a:path w="2059304" h="533400">
                  <a:moveTo>
                    <a:pt x="155448" y="324612"/>
                  </a:moveTo>
                  <a:lnTo>
                    <a:pt x="149352" y="324612"/>
                  </a:lnTo>
                  <a:lnTo>
                    <a:pt x="155448" y="318516"/>
                  </a:lnTo>
                  <a:lnTo>
                    <a:pt x="155448" y="324612"/>
                  </a:lnTo>
                  <a:close/>
                </a:path>
                <a:path w="2059304" h="533400">
                  <a:moveTo>
                    <a:pt x="233172" y="324612"/>
                  </a:moveTo>
                  <a:lnTo>
                    <a:pt x="155448" y="324612"/>
                  </a:lnTo>
                  <a:lnTo>
                    <a:pt x="155448" y="318516"/>
                  </a:lnTo>
                  <a:lnTo>
                    <a:pt x="233172" y="318516"/>
                  </a:lnTo>
                  <a:lnTo>
                    <a:pt x="233172" y="324612"/>
                  </a:lnTo>
                  <a:close/>
                </a:path>
                <a:path w="2059304" h="533400">
                  <a:moveTo>
                    <a:pt x="2058924" y="533400"/>
                  </a:moveTo>
                  <a:lnTo>
                    <a:pt x="233172" y="533400"/>
                  </a:lnTo>
                  <a:lnTo>
                    <a:pt x="233172" y="318516"/>
                  </a:lnTo>
                  <a:lnTo>
                    <a:pt x="239268" y="324612"/>
                  </a:lnTo>
                  <a:lnTo>
                    <a:pt x="245364" y="324612"/>
                  </a:lnTo>
                  <a:lnTo>
                    <a:pt x="245364" y="519684"/>
                  </a:lnTo>
                  <a:lnTo>
                    <a:pt x="239268" y="519684"/>
                  </a:lnTo>
                  <a:lnTo>
                    <a:pt x="245364" y="525780"/>
                  </a:lnTo>
                  <a:lnTo>
                    <a:pt x="2058924" y="525780"/>
                  </a:lnTo>
                  <a:lnTo>
                    <a:pt x="2058924" y="533400"/>
                  </a:lnTo>
                  <a:close/>
                </a:path>
                <a:path w="2059304" h="533400">
                  <a:moveTo>
                    <a:pt x="245364" y="324612"/>
                  </a:moveTo>
                  <a:lnTo>
                    <a:pt x="239268" y="324612"/>
                  </a:lnTo>
                  <a:lnTo>
                    <a:pt x="233172" y="318516"/>
                  </a:lnTo>
                  <a:lnTo>
                    <a:pt x="245364" y="318516"/>
                  </a:lnTo>
                  <a:lnTo>
                    <a:pt x="245364" y="324612"/>
                  </a:lnTo>
                  <a:close/>
                </a:path>
                <a:path w="2059304" h="533400">
                  <a:moveTo>
                    <a:pt x="143256" y="466344"/>
                  </a:moveTo>
                  <a:lnTo>
                    <a:pt x="143256" y="446581"/>
                  </a:lnTo>
                  <a:lnTo>
                    <a:pt x="153924" y="461772"/>
                  </a:lnTo>
                  <a:lnTo>
                    <a:pt x="143256" y="466344"/>
                  </a:lnTo>
                  <a:close/>
                </a:path>
                <a:path w="2059304" h="533400">
                  <a:moveTo>
                    <a:pt x="245364" y="525780"/>
                  </a:moveTo>
                  <a:lnTo>
                    <a:pt x="239268" y="519684"/>
                  </a:lnTo>
                  <a:lnTo>
                    <a:pt x="245364" y="519684"/>
                  </a:lnTo>
                  <a:lnTo>
                    <a:pt x="245364" y="525780"/>
                  </a:lnTo>
                  <a:close/>
                </a:path>
                <a:path w="2059304" h="533400">
                  <a:moveTo>
                    <a:pt x="2046732" y="525780"/>
                  </a:moveTo>
                  <a:lnTo>
                    <a:pt x="245364" y="525780"/>
                  </a:lnTo>
                  <a:lnTo>
                    <a:pt x="245364" y="519684"/>
                  </a:lnTo>
                  <a:lnTo>
                    <a:pt x="2046732" y="519684"/>
                  </a:lnTo>
                  <a:lnTo>
                    <a:pt x="2046732" y="525780"/>
                  </a:lnTo>
                  <a:close/>
                </a:path>
                <a:path w="2059304" h="533400">
                  <a:moveTo>
                    <a:pt x="2058924" y="525780"/>
                  </a:moveTo>
                  <a:lnTo>
                    <a:pt x="2046732" y="525780"/>
                  </a:lnTo>
                  <a:lnTo>
                    <a:pt x="2052828" y="519684"/>
                  </a:lnTo>
                  <a:lnTo>
                    <a:pt x="2058924" y="519684"/>
                  </a:lnTo>
                  <a:lnTo>
                    <a:pt x="2058924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938265" y="5455403"/>
            <a:ext cx="14770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9751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System Implementation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908411" y="4117967"/>
            <a:ext cx="186880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715" i="1">
                <a:solidFill>
                  <a:srgbClr val="FF0000"/>
                </a:solidFill>
                <a:latin typeface="Verdana"/>
                <a:cs typeface="Verdana"/>
              </a:rPr>
              <a:t>Ou</a:t>
            </a:r>
            <a:r>
              <a:rPr dirty="0" sz="1650" spc="-190" i="1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dirty="0" sz="1650" spc="-700" i="1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dirty="0" sz="1650" spc="-740" i="1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dirty="0" sz="1650" spc="-715" i="1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dirty="0" sz="1650" spc="-700" i="1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dirty="0" sz="1650" spc="-365" i="1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dirty="0" sz="1650" spc="-875" i="1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dirty="0" sz="1650" spc="-680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1650" spc="-580" i="1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dirty="0" sz="1650" spc="-715" i="1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dirty="0" sz="1650" spc="45" i="1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Statechart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Diagram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54220" y="1969230"/>
            <a:ext cx="3048000" cy="1919605"/>
            <a:chOff x="1054220" y="1969230"/>
            <a:chExt cx="3048000" cy="1919605"/>
          </a:xfrm>
        </p:grpSpPr>
        <p:sp>
          <p:nvSpPr>
            <p:cNvPr id="4" name="object 4" descr=""/>
            <p:cNvSpPr/>
            <p:nvPr/>
          </p:nvSpPr>
          <p:spPr>
            <a:xfrm>
              <a:off x="1056760" y="3774471"/>
              <a:ext cx="327660" cy="111760"/>
            </a:xfrm>
            <a:custGeom>
              <a:avLst/>
              <a:gdLst/>
              <a:ahLst/>
              <a:cxnLst/>
              <a:rect l="l" t="t" r="r" b="b"/>
              <a:pathLst>
                <a:path w="327659" h="111760">
                  <a:moveTo>
                    <a:pt x="327258" y="111728"/>
                  </a:moveTo>
                  <a:lnTo>
                    <a:pt x="289407" y="52030"/>
                  </a:lnTo>
                  <a:lnTo>
                    <a:pt x="253399" y="24253"/>
                  </a:lnTo>
                  <a:lnTo>
                    <a:pt x="210893" y="6345"/>
                  </a:lnTo>
                  <a:lnTo>
                    <a:pt x="163582" y="0"/>
                  </a:lnTo>
                  <a:lnTo>
                    <a:pt x="116311" y="6345"/>
                  </a:lnTo>
                  <a:lnTo>
                    <a:pt x="73832" y="24253"/>
                  </a:lnTo>
                  <a:lnTo>
                    <a:pt x="37840" y="52030"/>
                  </a:lnTo>
                  <a:lnTo>
                    <a:pt x="10032" y="87982"/>
                  </a:lnTo>
                  <a:lnTo>
                    <a:pt x="0" y="11172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441" y="3824763"/>
              <a:ext cx="223017" cy="638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4988" y="1971770"/>
              <a:ext cx="250317" cy="24993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334988" y="1971770"/>
              <a:ext cx="250825" cy="250190"/>
            </a:xfrm>
            <a:custGeom>
              <a:avLst/>
              <a:gdLst/>
              <a:ahLst/>
              <a:cxnLst/>
              <a:rect l="l" t="t" r="r" b="b"/>
              <a:pathLst>
                <a:path w="250825" h="250189">
                  <a:moveTo>
                    <a:pt x="250317" y="124967"/>
                  </a:moveTo>
                  <a:lnTo>
                    <a:pt x="240485" y="76348"/>
                  </a:lnTo>
                  <a:lnTo>
                    <a:pt x="213669" y="36623"/>
                  </a:lnTo>
                  <a:lnTo>
                    <a:pt x="173887" y="9828"/>
                  </a:lnTo>
                  <a:lnTo>
                    <a:pt x="125158" y="0"/>
                  </a:lnTo>
                  <a:lnTo>
                    <a:pt x="76429" y="9828"/>
                  </a:lnTo>
                  <a:lnTo>
                    <a:pt x="36647" y="36623"/>
                  </a:lnTo>
                  <a:lnTo>
                    <a:pt x="9831" y="76348"/>
                  </a:lnTo>
                  <a:lnTo>
                    <a:pt x="0" y="124967"/>
                  </a:lnTo>
                  <a:lnTo>
                    <a:pt x="9831" y="173587"/>
                  </a:lnTo>
                  <a:lnTo>
                    <a:pt x="36647" y="213312"/>
                  </a:lnTo>
                  <a:lnTo>
                    <a:pt x="76429" y="240107"/>
                  </a:lnTo>
                  <a:lnTo>
                    <a:pt x="125158" y="249935"/>
                  </a:lnTo>
                  <a:lnTo>
                    <a:pt x="173887" y="240107"/>
                  </a:lnTo>
                  <a:lnTo>
                    <a:pt x="213669" y="213312"/>
                  </a:lnTo>
                  <a:lnTo>
                    <a:pt x="240485" y="173587"/>
                  </a:lnTo>
                  <a:lnTo>
                    <a:pt x="250317" y="124967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00805" y="2208561"/>
              <a:ext cx="118745" cy="1473835"/>
            </a:xfrm>
            <a:custGeom>
              <a:avLst/>
              <a:gdLst/>
              <a:ahLst/>
              <a:cxnLst/>
              <a:rect l="l" t="t" r="r" b="b"/>
              <a:pathLst>
                <a:path w="118745" h="1473835">
                  <a:moveTo>
                    <a:pt x="65912" y="0"/>
                  </a:moveTo>
                  <a:lnTo>
                    <a:pt x="65912" y="1473803"/>
                  </a:lnTo>
                </a:path>
                <a:path w="118745" h="1473835">
                  <a:moveTo>
                    <a:pt x="65912" y="1473803"/>
                  </a:moveTo>
                  <a:lnTo>
                    <a:pt x="118586" y="1315878"/>
                  </a:lnTo>
                </a:path>
                <a:path w="118745" h="1473835">
                  <a:moveTo>
                    <a:pt x="65912" y="1473803"/>
                  </a:moveTo>
                  <a:lnTo>
                    <a:pt x="0" y="131587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834354" y="3682364"/>
              <a:ext cx="1264920" cy="203835"/>
            </a:xfrm>
            <a:custGeom>
              <a:avLst/>
              <a:gdLst/>
              <a:ahLst/>
              <a:cxnLst/>
              <a:rect l="l" t="t" r="r" b="b"/>
              <a:pathLst>
                <a:path w="1264920" h="203835">
                  <a:moveTo>
                    <a:pt x="1264729" y="203835"/>
                  </a:moveTo>
                  <a:lnTo>
                    <a:pt x="0" y="203835"/>
                  </a:lnTo>
                  <a:lnTo>
                    <a:pt x="0" y="92106"/>
                  </a:lnTo>
                  <a:lnTo>
                    <a:pt x="7240" y="56257"/>
                  </a:lnTo>
                  <a:lnTo>
                    <a:pt x="26991" y="26979"/>
                  </a:lnTo>
                  <a:lnTo>
                    <a:pt x="56297" y="7239"/>
                  </a:lnTo>
                  <a:lnTo>
                    <a:pt x="92202" y="0"/>
                  </a:lnTo>
                  <a:lnTo>
                    <a:pt x="1172527" y="0"/>
                  </a:lnTo>
                  <a:lnTo>
                    <a:pt x="1208432" y="7239"/>
                  </a:lnTo>
                  <a:lnTo>
                    <a:pt x="1237738" y="26979"/>
                  </a:lnTo>
                  <a:lnTo>
                    <a:pt x="1257489" y="56257"/>
                  </a:lnTo>
                  <a:lnTo>
                    <a:pt x="1264729" y="92106"/>
                  </a:lnTo>
                  <a:lnTo>
                    <a:pt x="1264729" y="2038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34354" y="3682364"/>
              <a:ext cx="1264920" cy="203835"/>
            </a:xfrm>
            <a:custGeom>
              <a:avLst/>
              <a:gdLst/>
              <a:ahLst/>
              <a:cxnLst/>
              <a:rect l="l" t="t" r="r" b="b"/>
              <a:pathLst>
                <a:path w="1264920" h="203835">
                  <a:moveTo>
                    <a:pt x="1264729" y="92106"/>
                  </a:moveTo>
                  <a:lnTo>
                    <a:pt x="1257489" y="56257"/>
                  </a:lnTo>
                  <a:lnTo>
                    <a:pt x="1237738" y="26979"/>
                  </a:lnTo>
                  <a:lnTo>
                    <a:pt x="1208432" y="7238"/>
                  </a:lnTo>
                  <a:lnTo>
                    <a:pt x="1172527" y="0"/>
                  </a:lnTo>
                  <a:lnTo>
                    <a:pt x="92202" y="0"/>
                  </a:lnTo>
                  <a:lnTo>
                    <a:pt x="56297" y="7238"/>
                  </a:lnTo>
                  <a:lnTo>
                    <a:pt x="26991" y="26979"/>
                  </a:lnTo>
                  <a:lnTo>
                    <a:pt x="7240" y="56257"/>
                  </a:lnTo>
                  <a:lnTo>
                    <a:pt x="0" y="92106"/>
                  </a:lnTo>
                  <a:lnTo>
                    <a:pt x="0" y="203835"/>
                  </a:lnTo>
                  <a:lnTo>
                    <a:pt x="1264729" y="203835"/>
                  </a:lnTo>
                  <a:lnTo>
                    <a:pt x="1264729" y="92106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018535" y="3677725"/>
            <a:ext cx="88519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Arial"/>
                <a:cs typeface="Arial"/>
              </a:rPr>
              <a:t>Checked-</a:t>
            </a:r>
            <a:r>
              <a:rPr dirty="0" sz="1350" spc="-25">
                <a:latin typeface="Arial"/>
                <a:cs typeface="Arial"/>
              </a:rPr>
              <a:t>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398266" y="2206021"/>
            <a:ext cx="5222875" cy="1682750"/>
            <a:chOff x="3398266" y="2206021"/>
            <a:chExt cx="5222875" cy="1682750"/>
          </a:xfrm>
        </p:grpSpPr>
        <p:sp>
          <p:nvSpPr>
            <p:cNvPr id="13" name="object 13" descr=""/>
            <p:cNvSpPr/>
            <p:nvPr/>
          </p:nvSpPr>
          <p:spPr>
            <a:xfrm>
              <a:off x="3400806" y="2208561"/>
              <a:ext cx="3900170" cy="1473835"/>
            </a:xfrm>
            <a:custGeom>
              <a:avLst/>
              <a:gdLst/>
              <a:ahLst/>
              <a:cxnLst/>
              <a:rect l="l" t="t" r="r" b="b"/>
              <a:pathLst>
                <a:path w="3900170" h="1473835">
                  <a:moveTo>
                    <a:pt x="65912" y="0"/>
                  </a:moveTo>
                  <a:lnTo>
                    <a:pt x="65912" y="1473803"/>
                  </a:lnTo>
                </a:path>
                <a:path w="3900170" h="1473835">
                  <a:moveTo>
                    <a:pt x="65912" y="1473803"/>
                  </a:moveTo>
                  <a:lnTo>
                    <a:pt x="118586" y="1315878"/>
                  </a:lnTo>
                </a:path>
                <a:path w="3900170" h="1473835">
                  <a:moveTo>
                    <a:pt x="65912" y="1473803"/>
                  </a:moveTo>
                  <a:lnTo>
                    <a:pt x="0" y="1315878"/>
                  </a:lnTo>
                </a:path>
                <a:path w="3900170" h="1473835">
                  <a:moveTo>
                    <a:pt x="513873" y="1473803"/>
                  </a:moveTo>
                  <a:lnTo>
                    <a:pt x="2055304" y="526351"/>
                  </a:lnTo>
                </a:path>
                <a:path w="3900170" h="1473835">
                  <a:moveTo>
                    <a:pt x="2055304" y="526351"/>
                  </a:moveTo>
                  <a:lnTo>
                    <a:pt x="3899820" y="1460658"/>
                  </a:lnTo>
                </a:path>
                <a:path w="3900170" h="1473835">
                  <a:moveTo>
                    <a:pt x="3899820" y="1460658"/>
                  </a:moveTo>
                  <a:lnTo>
                    <a:pt x="3794379" y="1329023"/>
                  </a:lnTo>
                </a:path>
                <a:path w="3900170" h="1473835">
                  <a:moveTo>
                    <a:pt x="3899820" y="1460658"/>
                  </a:moveTo>
                  <a:lnTo>
                    <a:pt x="3728561" y="1447514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42511" y="3669220"/>
              <a:ext cx="1475740" cy="217170"/>
            </a:xfrm>
            <a:custGeom>
              <a:avLst/>
              <a:gdLst/>
              <a:ahLst/>
              <a:cxnLst/>
              <a:rect l="l" t="t" r="r" b="b"/>
              <a:pathLst>
                <a:path w="1475740" h="217170">
                  <a:moveTo>
                    <a:pt x="1475613" y="216979"/>
                  </a:moveTo>
                  <a:lnTo>
                    <a:pt x="0" y="216979"/>
                  </a:lnTo>
                  <a:lnTo>
                    <a:pt x="0" y="92106"/>
                  </a:lnTo>
                  <a:lnTo>
                    <a:pt x="7240" y="56257"/>
                  </a:lnTo>
                  <a:lnTo>
                    <a:pt x="26991" y="26979"/>
                  </a:lnTo>
                  <a:lnTo>
                    <a:pt x="56297" y="7239"/>
                  </a:lnTo>
                  <a:lnTo>
                    <a:pt x="92201" y="0"/>
                  </a:lnTo>
                  <a:lnTo>
                    <a:pt x="1383411" y="0"/>
                  </a:lnTo>
                  <a:lnTo>
                    <a:pt x="1419315" y="7239"/>
                  </a:lnTo>
                  <a:lnTo>
                    <a:pt x="1448621" y="26979"/>
                  </a:lnTo>
                  <a:lnTo>
                    <a:pt x="1468372" y="56257"/>
                  </a:lnTo>
                  <a:lnTo>
                    <a:pt x="1475613" y="92106"/>
                  </a:lnTo>
                  <a:lnTo>
                    <a:pt x="1475613" y="2169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42511" y="3669220"/>
              <a:ext cx="1475740" cy="217170"/>
            </a:xfrm>
            <a:custGeom>
              <a:avLst/>
              <a:gdLst/>
              <a:ahLst/>
              <a:cxnLst/>
              <a:rect l="l" t="t" r="r" b="b"/>
              <a:pathLst>
                <a:path w="1475740" h="217170">
                  <a:moveTo>
                    <a:pt x="1475612" y="92106"/>
                  </a:moveTo>
                  <a:lnTo>
                    <a:pt x="1468372" y="56257"/>
                  </a:lnTo>
                  <a:lnTo>
                    <a:pt x="1448621" y="26979"/>
                  </a:lnTo>
                  <a:lnTo>
                    <a:pt x="1419315" y="7238"/>
                  </a:lnTo>
                  <a:lnTo>
                    <a:pt x="1383410" y="0"/>
                  </a:lnTo>
                  <a:lnTo>
                    <a:pt x="92201" y="0"/>
                  </a:lnTo>
                  <a:lnTo>
                    <a:pt x="56297" y="7238"/>
                  </a:lnTo>
                  <a:lnTo>
                    <a:pt x="26991" y="26979"/>
                  </a:lnTo>
                  <a:lnTo>
                    <a:pt x="7240" y="56257"/>
                  </a:lnTo>
                  <a:lnTo>
                    <a:pt x="0" y="92106"/>
                  </a:lnTo>
                  <a:lnTo>
                    <a:pt x="0" y="216979"/>
                  </a:lnTo>
                  <a:lnTo>
                    <a:pt x="1475612" y="216979"/>
                  </a:lnTo>
                  <a:lnTo>
                    <a:pt x="1475612" y="92106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380223" y="3664010"/>
            <a:ext cx="9817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Arial"/>
                <a:cs typeface="Arial"/>
              </a:rPr>
              <a:t>Checked-</a:t>
            </a:r>
            <a:r>
              <a:rPr dirty="0" sz="1350" spc="-25">
                <a:latin typeface="Arial"/>
                <a:cs typeface="Arial"/>
              </a:rPr>
              <a:t>out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400805" y="2208561"/>
            <a:ext cx="3900170" cy="1473835"/>
          </a:xfrm>
          <a:custGeom>
            <a:avLst/>
            <a:gdLst/>
            <a:ahLst/>
            <a:cxnLst/>
            <a:rect l="l" t="t" r="r" b="b"/>
            <a:pathLst>
              <a:path w="3900170" h="1473835">
                <a:moveTo>
                  <a:pt x="513873" y="1473803"/>
                </a:moveTo>
                <a:lnTo>
                  <a:pt x="2055304" y="526351"/>
                </a:lnTo>
              </a:path>
              <a:path w="3900170" h="1473835">
                <a:moveTo>
                  <a:pt x="2055304" y="526351"/>
                </a:moveTo>
                <a:lnTo>
                  <a:pt x="3899820" y="1460658"/>
                </a:lnTo>
              </a:path>
              <a:path w="3900170" h="1473835">
                <a:moveTo>
                  <a:pt x="3899820" y="1460658"/>
                </a:moveTo>
                <a:lnTo>
                  <a:pt x="3794379" y="1329023"/>
                </a:lnTo>
              </a:path>
              <a:path w="3900170" h="1473835">
                <a:moveTo>
                  <a:pt x="3899820" y="1460658"/>
                </a:moveTo>
                <a:lnTo>
                  <a:pt x="3728561" y="1447514"/>
                </a:lnTo>
              </a:path>
              <a:path w="3900170" h="1473835">
                <a:moveTo>
                  <a:pt x="65912" y="0"/>
                </a:moveTo>
                <a:lnTo>
                  <a:pt x="65912" y="1473803"/>
                </a:lnTo>
              </a:path>
              <a:path w="3900170" h="1473835">
                <a:moveTo>
                  <a:pt x="65912" y="1473803"/>
                </a:moveTo>
                <a:lnTo>
                  <a:pt x="118586" y="1315878"/>
                </a:lnTo>
              </a:path>
              <a:path w="3900170" h="1473835">
                <a:moveTo>
                  <a:pt x="65912" y="1473803"/>
                </a:moveTo>
                <a:lnTo>
                  <a:pt x="0" y="1315878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886204" y="1940366"/>
            <a:ext cx="418274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133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New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Book</a:t>
            </a:r>
            <a:r>
              <a:rPr dirty="0" sz="1350" spc="45">
                <a:latin typeface="Arial"/>
                <a:cs typeface="Arial"/>
              </a:rPr>
              <a:t> </a:t>
            </a:r>
            <a:r>
              <a:rPr dirty="0" sz="1350" spc="-10">
                <a:latin typeface="Arial"/>
                <a:cs typeface="Arial"/>
              </a:rPr>
              <a:t>Registed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350" spc="-30">
                <a:latin typeface="Arial"/>
                <a:cs typeface="Arial"/>
              </a:rPr>
              <a:t>Check-</a:t>
            </a:r>
            <a:r>
              <a:rPr dirty="0" sz="1350">
                <a:latin typeface="Arial"/>
                <a:cs typeface="Arial"/>
              </a:rPr>
              <a:t>out</a:t>
            </a:r>
            <a:r>
              <a:rPr dirty="0" sz="1350" spc="155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Book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350">
                <a:latin typeface="Arial"/>
                <a:cs typeface="Arial"/>
              </a:rPr>
              <a:t>Record</a:t>
            </a:r>
            <a:r>
              <a:rPr dirty="0" sz="1350" spc="55">
                <a:latin typeface="Arial"/>
                <a:cs typeface="Arial"/>
              </a:rPr>
              <a:t> </a:t>
            </a:r>
            <a:r>
              <a:rPr dirty="0" sz="1350" spc="-30">
                <a:latin typeface="Arial"/>
                <a:cs typeface="Arial"/>
              </a:rPr>
              <a:t>New</a:t>
            </a:r>
            <a:r>
              <a:rPr dirty="0" sz="1350" spc="-110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Book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22596" y="3638101"/>
            <a:ext cx="11499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Arial"/>
                <a:cs typeface="Arial"/>
              </a:rPr>
              <a:t>Check-</a:t>
            </a:r>
            <a:r>
              <a:rPr dirty="0" sz="1350" spc="55">
                <a:latin typeface="Arial"/>
                <a:cs typeface="Arial"/>
              </a:rPr>
              <a:t>in</a:t>
            </a:r>
            <a:r>
              <a:rPr dirty="0" sz="1350" spc="20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Book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57200" y="2732373"/>
            <a:ext cx="9144000" cy="4583430"/>
            <a:chOff x="457200" y="2732373"/>
            <a:chExt cx="9144000" cy="4583430"/>
          </a:xfrm>
        </p:grpSpPr>
        <p:sp>
          <p:nvSpPr>
            <p:cNvPr id="21" name="object 21" descr=""/>
            <p:cNvSpPr/>
            <p:nvPr/>
          </p:nvSpPr>
          <p:spPr>
            <a:xfrm>
              <a:off x="3914679" y="2734913"/>
              <a:ext cx="3386454" cy="948055"/>
            </a:xfrm>
            <a:custGeom>
              <a:avLst/>
              <a:gdLst/>
              <a:ahLst/>
              <a:cxnLst/>
              <a:rect l="l" t="t" r="r" b="b"/>
              <a:pathLst>
                <a:path w="3386454" h="948054">
                  <a:moveTo>
                    <a:pt x="0" y="947451"/>
                  </a:moveTo>
                  <a:lnTo>
                    <a:pt x="1541430" y="0"/>
                  </a:lnTo>
                </a:path>
                <a:path w="3386454" h="948054">
                  <a:moveTo>
                    <a:pt x="1541430" y="0"/>
                  </a:moveTo>
                  <a:lnTo>
                    <a:pt x="3385946" y="934307"/>
                  </a:lnTo>
                </a:path>
                <a:path w="3386454" h="948054">
                  <a:moveTo>
                    <a:pt x="3385946" y="934307"/>
                  </a:moveTo>
                  <a:lnTo>
                    <a:pt x="3280505" y="802671"/>
                  </a:lnTo>
                </a:path>
                <a:path w="3386454" h="948054">
                  <a:moveTo>
                    <a:pt x="3385946" y="934307"/>
                  </a:moveTo>
                  <a:lnTo>
                    <a:pt x="3214687" y="921162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42511" y="3886200"/>
              <a:ext cx="356235" cy="243840"/>
            </a:xfrm>
            <a:custGeom>
              <a:avLst/>
              <a:gdLst/>
              <a:ahLst/>
              <a:cxnLst/>
              <a:rect l="l" t="t" r="r" b="b"/>
              <a:pathLst>
                <a:path w="356234" h="243839">
                  <a:moveTo>
                    <a:pt x="355758" y="65913"/>
                  </a:moveTo>
                  <a:lnTo>
                    <a:pt x="349405" y="18689"/>
                  </a:lnTo>
                  <a:lnTo>
                    <a:pt x="341507" y="0"/>
                  </a:lnTo>
                </a:path>
                <a:path w="356234" h="243839">
                  <a:moveTo>
                    <a:pt x="14249" y="0"/>
                  </a:moveTo>
                  <a:lnTo>
                    <a:pt x="6353" y="18689"/>
                  </a:lnTo>
                  <a:lnTo>
                    <a:pt x="0" y="65913"/>
                  </a:lnTo>
                  <a:lnTo>
                    <a:pt x="6353" y="113136"/>
                  </a:lnTo>
                  <a:lnTo>
                    <a:pt x="24285" y="155571"/>
                  </a:lnTo>
                  <a:lnTo>
                    <a:pt x="52101" y="191523"/>
                  </a:lnTo>
                  <a:lnTo>
                    <a:pt x="88109" y="219300"/>
                  </a:lnTo>
                  <a:lnTo>
                    <a:pt x="130615" y="237208"/>
                  </a:lnTo>
                  <a:lnTo>
                    <a:pt x="177926" y="243554"/>
                  </a:lnTo>
                  <a:lnTo>
                    <a:pt x="225197" y="237208"/>
                  </a:lnTo>
                  <a:lnTo>
                    <a:pt x="267677" y="219300"/>
                  </a:lnTo>
                  <a:lnTo>
                    <a:pt x="303668" y="191523"/>
                  </a:lnTo>
                  <a:lnTo>
                    <a:pt x="331477" y="155571"/>
                  </a:lnTo>
                  <a:lnTo>
                    <a:pt x="349405" y="113136"/>
                  </a:lnTo>
                  <a:lnTo>
                    <a:pt x="355758" y="65913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95184" y="3886199"/>
              <a:ext cx="264160" cy="191135"/>
            </a:xfrm>
            <a:custGeom>
              <a:avLst/>
              <a:gdLst/>
              <a:ahLst/>
              <a:cxnLst/>
              <a:rect l="l" t="t" r="r" b="b"/>
              <a:pathLst>
                <a:path w="264159" h="191135">
                  <a:moveTo>
                    <a:pt x="131826" y="190976"/>
                  </a:moveTo>
                  <a:lnTo>
                    <a:pt x="80487" y="181146"/>
                  </a:lnTo>
                  <a:lnTo>
                    <a:pt x="38588" y="154341"/>
                  </a:lnTo>
                  <a:lnTo>
                    <a:pt x="10350" y="114587"/>
                  </a:lnTo>
                  <a:lnTo>
                    <a:pt x="0" y="65913"/>
                  </a:lnTo>
                  <a:lnTo>
                    <a:pt x="10349" y="17294"/>
                  </a:lnTo>
                  <a:lnTo>
                    <a:pt x="22637" y="0"/>
                  </a:lnTo>
                  <a:lnTo>
                    <a:pt x="240893" y="0"/>
                  </a:lnTo>
                  <a:lnTo>
                    <a:pt x="253205" y="17334"/>
                  </a:lnTo>
                  <a:lnTo>
                    <a:pt x="263556" y="66008"/>
                  </a:lnTo>
                  <a:lnTo>
                    <a:pt x="253207" y="114627"/>
                  </a:lnTo>
                  <a:lnTo>
                    <a:pt x="224980" y="154352"/>
                  </a:lnTo>
                  <a:lnTo>
                    <a:pt x="183109" y="181147"/>
                  </a:lnTo>
                  <a:lnTo>
                    <a:pt x="131826" y="190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95184" y="3886199"/>
              <a:ext cx="264160" cy="191135"/>
            </a:xfrm>
            <a:custGeom>
              <a:avLst/>
              <a:gdLst/>
              <a:ahLst/>
              <a:cxnLst/>
              <a:rect l="l" t="t" r="r" b="b"/>
              <a:pathLst>
                <a:path w="264159" h="191135">
                  <a:moveTo>
                    <a:pt x="263556" y="66008"/>
                  </a:moveTo>
                  <a:lnTo>
                    <a:pt x="253205" y="17334"/>
                  </a:lnTo>
                  <a:lnTo>
                    <a:pt x="240893" y="0"/>
                  </a:lnTo>
                  <a:lnTo>
                    <a:pt x="22637" y="0"/>
                  </a:lnTo>
                  <a:lnTo>
                    <a:pt x="10349" y="17294"/>
                  </a:lnTo>
                  <a:lnTo>
                    <a:pt x="0" y="65913"/>
                  </a:lnTo>
                  <a:lnTo>
                    <a:pt x="10350" y="114587"/>
                  </a:lnTo>
                  <a:lnTo>
                    <a:pt x="38588" y="154341"/>
                  </a:lnTo>
                  <a:lnTo>
                    <a:pt x="80487" y="181146"/>
                  </a:lnTo>
                  <a:lnTo>
                    <a:pt x="131825" y="190976"/>
                  </a:lnTo>
                  <a:lnTo>
                    <a:pt x="183109" y="181147"/>
                  </a:lnTo>
                  <a:lnTo>
                    <a:pt x="224980" y="154352"/>
                  </a:lnTo>
                  <a:lnTo>
                    <a:pt x="253207" y="114627"/>
                  </a:lnTo>
                  <a:lnTo>
                    <a:pt x="263556" y="6600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398269" y="3892962"/>
              <a:ext cx="1436370" cy="132080"/>
            </a:xfrm>
            <a:custGeom>
              <a:avLst/>
              <a:gdLst/>
              <a:ahLst/>
              <a:cxnLst/>
              <a:rect l="l" t="t" r="r" b="b"/>
              <a:pathLst>
                <a:path w="1436370" h="132079">
                  <a:moveTo>
                    <a:pt x="1436084" y="65722"/>
                  </a:moveTo>
                  <a:lnTo>
                    <a:pt x="0" y="65722"/>
                  </a:lnTo>
                </a:path>
                <a:path w="1436370" h="132079">
                  <a:moveTo>
                    <a:pt x="0" y="65722"/>
                  </a:moveTo>
                  <a:lnTo>
                    <a:pt x="158019" y="131540"/>
                  </a:lnTo>
                </a:path>
                <a:path w="1436370" h="132079">
                  <a:moveTo>
                    <a:pt x="0" y="65722"/>
                  </a:moveTo>
                  <a:lnTo>
                    <a:pt x="158019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834354" y="3886200"/>
              <a:ext cx="1264920" cy="362585"/>
            </a:xfrm>
            <a:custGeom>
              <a:avLst/>
              <a:gdLst/>
              <a:ahLst/>
              <a:cxnLst/>
              <a:rect l="l" t="t" r="r" b="b"/>
              <a:pathLst>
                <a:path w="1264920" h="362585">
                  <a:moveTo>
                    <a:pt x="1172527" y="362045"/>
                  </a:moveTo>
                  <a:lnTo>
                    <a:pt x="92202" y="362045"/>
                  </a:lnTo>
                  <a:lnTo>
                    <a:pt x="56297" y="354806"/>
                  </a:lnTo>
                  <a:lnTo>
                    <a:pt x="26991" y="335065"/>
                  </a:lnTo>
                  <a:lnTo>
                    <a:pt x="7240" y="305788"/>
                  </a:lnTo>
                  <a:lnTo>
                    <a:pt x="0" y="269938"/>
                  </a:lnTo>
                  <a:lnTo>
                    <a:pt x="0" y="0"/>
                  </a:lnTo>
                  <a:lnTo>
                    <a:pt x="1264729" y="0"/>
                  </a:lnTo>
                  <a:lnTo>
                    <a:pt x="1264729" y="269938"/>
                  </a:lnTo>
                  <a:lnTo>
                    <a:pt x="1257489" y="305788"/>
                  </a:lnTo>
                  <a:lnTo>
                    <a:pt x="1237738" y="335065"/>
                  </a:lnTo>
                  <a:lnTo>
                    <a:pt x="1208432" y="354806"/>
                  </a:lnTo>
                  <a:lnTo>
                    <a:pt x="1172527" y="3620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834354" y="3886200"/>
              <a:ext cx="1264920" cy="362585"/>
            </a:xfrm>
            <a:custGeom>
              <a:avLst/>
              <a:gdLst/>
              <a:ahLst/>
              <a:cxnLst/>
              <a:rect l="l" t="t" r="r" b="b"/>
              <a:pathLst>
                <a:path w="1264920" h="362585">
                  <a:moveTo>
                    <a:pt x="1264729" y="0"/>
                  </a:moveTo>
                  <a:lnTo>
                    <a:pt x="0" y="0"/>
                  </a:lnTo>
                  <a:lnTo>
                    <a:pt x="0" y="269938"/>
                  </a:lnTo>
                  <a:lnTo>
                    <a:pt x="7240" y="305788"/>
                  </a:lnTo>
                  <a:lnTo>
                    <a:pt x="26991" y="335065"/>
                  </a:lnTo>
                  <a:lnTo>
                    <a:pt x="56297" y="354806"/>
                  </a:lnTo>
                  <a:lnTo>
                    <a:pt x="92202" y="362045"/>
                  </a:lnTo>
                  <a:lnTo>
                    <a:pt x="1172527" y="362045"/>
                  </a:lnTo>
                  <a:lnTo>
                    <a:pt x="1208432" y="354806"/>
                  </a:lnTo>
                  <a:lnTo>
                    <a:pt x="1237738" y="335065"/>
                  </a:lnTo>
                  <a:lnTo>
                    <a:pt x="1257489" y="305788"/>
                  </a:lnTo>
                  <a:lnTo>
                    <a:pt x="1264729" y="269938"/>
                  </a:lnTo>
                  <a:lnTo>
                    <a:pt x="1264729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98269" y="3892962"/>
              <a:ext cx="5744845" cy="1303020"/>
            </a:xfrm>
            <a:custGeom>
              <a:avLst/>
              <a:gdLst/>
              <a:ahLst/>
              <a:cxnLst/>
              <a:rect l="l" t="t" r="r" b="b"/>
              <a:pathLst>
                <a:path w="5744845" h="1303020">
                  <a:moveTo>
                    <a:pt x="5744241" y="65722"/>
                  </a:moveTo>
                  <a:lnTo>
                    <a:pt x="2700813" y="65722"/>
                  </a:lnTo>
                </a:path>
                <a:path w="5744845" h="1303020">
                  <a:moveTo>
                    <a:pt x="2700813" y="65722"/>
                  </a:moveTo>
                  <a:lnTo>
                    <a:pt x="2845784" y="131540"/>
                  </a:lnTo>
                </a:path>
                <a:path w="5744845" h="1303020">
                  <a:moveTo>
                    <a:pt x="2700813" y="65722"/>
                  </a:moveTo>
                  <a:lnTo>
                    <a:pt x="2845784" y="0"/>
                  </a:lnTo>
                </a:path>
                <a:path w="5744845" h="1303020">
                  <a:moveTo>
                    <a:pt x="1436084" y="65722"/>
                  </a:moveTo>
                  <a:lnTo>
                    <a:pt x="0" y="65722"/>
                  </a:lnTo>
                </a:path>
                <a:path w="5744845" h="1303020">
                  <a:moveTo>
                    <a:pt x="0" y="65722"/>
                  </a:moveTo>
                  <a:lnTo>
                    <a:pt x="158019" y="131540"/>
                  </a:lnTo>
                </a:path>
                <a:path w="5744845" h="1303020">
                  <a:moveTo>
                    <a:pt x="0" y="65722"/>
                  </a:moveTo>
                  <a:lnTo>
                    <a:pt x="158019" y="0"/>
                  </a:lnTo>
                </a:path>
                <a:path w="5744845" h="1303020">
                  <a:moveTo>
                    <a:pt x="3741705" y="1302638"/>
                  </a:moveTo>
                  <a:lnTo>
                    <a:pt x="2437352" y="342042"/>
                  </a:lnTo>
                </a:path>
                <a:path w="5744845" h="1303020">
                  <a:moveTo>
                    <a:pt x="2437352" y="342042"/>
                  </a:moveTo>
                  <a:lnTo>
                    <a:pt x="2595467" y="381571"/>
                  </a:lnTo>
                </a:path>
                <a:path w="5744845" h="1303020">
                  <a:moveTo>
                    <a:pt x="2437352" y="342042"/>
                  </a:moveTo>
                  <a:lnTo>
                    <a:pt x="2529554" y="486822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42511" y="3886199"/>
              <a:ext cx="1475740" cy="362585"/>
            </a:xfrm>
            <a:custGeom>
              <a:avLst/>
              <a:gdLst/>
              <a:ahLst/>
              <a:cxnLst/>
              <a:rect l="l" t="t" r="r" b="b"/>
              <a:pathLst>
                <a:path w="1475740" h="362585">
                  <a:moveTo>
                    <a:pt x="1383411" y="362045"/>
                  </a:moveTo>
                  <a:lnTo>
                    <a:pt x="92201" y="362045"/>
                  </a:lnTo>
                  <a:lnTo>
                    <a:pt x="56297" y="354806"/>
                  </a:lnTo>
                  <a:lnTo>
                    <a:pt x="26991" y="335065"/>
                  </a:lnTo>
                  <a:lnTo>
                    <a:pt x="7240" y="305788"/>
                  </a:lnTo>
                  <a:lnTo>
                    <a:pt x="0" y="269938"/>
                  </a:lnTo>
                  <a:lnTo>
                    <a:pt x="0" y="0"/>
                  </a:lnTo>
                  <a:lnTo>
                    <a:pt x="1475613" y="0"/>
                  </a:lnTo>
                  <a:lnTo>
                    <a:pt x="1475613" y="269938"/>
                  </a:lnTo>
                  <a:lnTo>
                    <a:pt x="1468372" y="305788"/>
                  </a:lnTo>
                  <a:lnTo>
                    <a:pt x="1448621" y="335065"/>
                  </a:lnTo>
                  <a:lnTo>
                    <a:pt x="1419315" y="354806"/>
                  </a:lnTo>
                  <a:lnTo>
                    <a:pt x="1383411" y="3620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42511" y="3886199"/>
              <a:ext cx="1475740" cy="362585"/>
            </a:xfrm>
            <a:custGeom>
              <a:avLst/>
              <a:gdLst/>
              <a:ahLst/>
              <a:cxnLst/>
              <a:rect l="l" t="t" r="r" b="b"/>
              <a:pathLst>
                <a:path w="1475740" h="362585">
                  <a:moveTo>
                    <a:pt x="1475612" y="0"/>
                  </a:moveTo>
                  <a:lnTo>
                    <a:pt x="0" y="0"/>
                  </a:lnTo>
                  <a:lnTo>
                    <a:pt x="0" y="269938"/>
                  </a:lnTo>
                  <a:lnTo>
                    <a:pt x="7240" y="305788"/>
                  </a:lnTo>
                  <a:lnTo>
                    <a:pt x="26991" y="335065"/>
                  </a:lnTo>
                  <a:lnTo>
                    <a:pt x="56297" y="354806"/>
                  </a:lnTo>
                  <a:lnTo>
                    <a:pt x="92201" y="362045"/>
                  </a:lnTo>
                  <a:lnTo>
                    <a:pt x="1383410" y="362045"/>
                  </a:lnTo>
                  <a:lnTo>
                    <a:pt x="1419315" y="354806"/>
                  </a:lnTo>
                  <a:lnTo>
                    <a:pt x="1448621" y="335065"/>
                  </a:lnTo>
                  <a:lnTo>
                    <a:pt x="1468372" y="305788"/>
                  </a:lnTo>
                  <a:lnTo>
                    <a:pt x="1475612" y="269938"/>
                  </a:lnTo>
                  <a:lnTo>
                    <a:pt x="1475612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099083" y="3892962"/>
              <a:ext cx="3333750" cy="1303020"/>
            </a:xfrm>
            <a:custGeom>
              <a:avLst/>
              <a:gdLst/>
              <a:ahLst/>
              <a:cxnLst/>
              <a:rect l="l" t="t" r="r" b="b"/>
              <a:pathLst>
                <a:path w="3333750" h="1303020">
                  <a:moveTo>
                    <a:pt x="3043427" y="65722"/>
                  </a:moveTo>
                  <a:lnTo>
                    <a:pt x="0" y="65722"/>
                  </a:lnTo>
                </a:path>
                <a:path w="3333750" h="1303020">
                  <a:moveTo>
                    <a:pt x="0" y="65722"/>
                  </a:moveTo>
                  <a:lnTo>
                    <a:pt x="144970" y="131540"/>
                  </a:lnTo>
                </a:path>
                <a:path w="3333750" h="1303020">
                  <a:moveTo>
                    <a:pt x="0" y="65722"/>
                  </a:moveTo>
                  <a:lnTo>
                    <a:pt x="144970" y="0"/>
                  </a:lnTo>
                </a:path>
                <a:path w="3333750" h="1303020">
                  <a:moveTo>
                    <a:pt x="3333273" y="342042"/>
                  </a:moveTo>
                  <a:lnTo>
                    <a:pt x="1844516" y="1302638"/>
                  </a:lnTo>
                </a:path>
                <a:path w="3333750" h="1303020">
                  <a:moveTo>
                    <a:pt x="1844516" y="1302638"/>
                  </a:moveTo>
                  <a:lnTo>
                    <a:pt x="2002630" y="1276350"/>
                  </a:lnTo>
                </a:path>
                <a:path w="3333750" h="1303020">
                  <a:moveTo>
                    <a:pt x="1844516" y="1302638"/>
                  </a:moveTo>
                  <a:lnTo>
                    <a:pt x="1936718" y="117109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08351" y="6054851"/>
            <a:ext cx="563562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b="1">
                <a:latin typeface="Arial"/>
                <a:cs typeface="Arial"/>
              </a:rPr>
              <a:t>Statechart</a:t>
            </a:r>
            <a:r>
              <a:rPr dirty="0" sz="2150" spc="200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Diagram</a:t>
            </a:r>
            <a:r>
              <a:rPr dirty="0" sz="2150" spc="114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-</a:t>
            </a:r>
            <a:r>
              <a:rPr dirty="0" sz="2150" spc="185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Book</a:t>
            </a:r>
            <a:r>
              <a:rPr dirty="0" sz="2150" spc="120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Lending</a:t>
            </a:r>
            <a:r>
              <a:rPr dirty="0" sz="2150" spc="-5" b="1">
                <a:latin typeface="Arial"/>
                <a:cs typeface="Arial"/>
              </a:rPr>
              <a:t> </a:t>
            </a:r>
            <a:r>
              <a:rPr dirty="0" sz="2150" spc="-10" b="1">
                <a:latin typeface="Arial"/>
                <a:cs typeface="Arial"/>
              </a:rPr>
              <a:t>Status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887118" y="5206301"/>
            <a:ext cx="1270000" cy="571500"/>
            <a:chOff x="4887118" y="5206301"/>
            <a:chExt cx="1270000" cy="571500"/>
          </a:xfrm>
        </p:grpSpPr>
        <p:sp>
          <p:nvSpPr>
            <p:cNvPr id="35" name="object 35" descr=""/>
            <p:cNvSpPr/>
            <p:nvPr/>
          </p:nvSpPr>
          <p:spPr>
            <a:xfrm>
              <a:off x="4889658" y="5208841"/>
              <a:ext cx="1264920" cy="566420"/>
            </a:xfrm>
            <a:custGeom>
              <a:avLst/>
              <a:gdLst/>
              <a:ahLst/>
              <a:cxnLst/>
              <a:rect l="l" t="t" r="r" b="b"/>
              <a:pathLst>
                <a:path w="1264920" h="566420">
                  <a:moveTo>
                    <a:pt x="1172527" y="565880"/>
                  </a:moveTo>
                  <a:lnTo>
                    <a:pt x="92202" y="565880"/>
                  </a:lnTo>
                  <a:lnTo>
                    <a:pt x="56297" y="558641"/>
                  </a:lnTo>
                  <a:lnTo>
                    <a:pt x="26991" y="538900"/>
                  </a:lnTo>
                  <a:lnTo>
                    <a:pt x="7240" y="509623"/>
                  </a:lnTo>
                  <a:lnTo>
                    <a:pt x="0" y="473773"/>
                  </a:lnTo>
                  <a:lnTo>
                    <a:pt x="0" y="92106"/>
                  </a:lnTo>
                  <a:lnTo>
                    <a:pt x="7240" y="56257"/>
                  </a:lnTo>
                  <a:lnTo>
                    <a:pt x="26991" y="26979"/>
                  </a:lnTo>
                  <a:lnTo>
                    <a:pt x="56297" y="7238"/>
                  </a:lnTo>
                  <a:lnTo>
                    <a:pt x="92202" y="0"/>
                  </a:lnTo>
                  <a:lnTo>
                    <a:pt x="1172527" y="0"/>
                  </a:lnTo>
                  <a:lnTo>
                    <a:pt x="1208432" y="7238"/>
                  </a:lnTo>
                  <a:lnTo>
                    <a:pt x="1237738" y="26979"/>
                  </a:lnTo>
                  <a:lnTo>
                    <a:pt x="1257489" y="56257"/>
                  </a:lnTo>
                  <a:lnTo>
                    <a:pt x="1264729" y="92106"/>
                  </a:lnTo>
                  <a:lnTo>
                    <a:pt x="1264729" y="473773"/>
                  </a:lnTo>
                  <a:lnTo>
                    <a:pt x="1257489" y="509623"/>
                  </a:lnTo>
                  <a:lnTo>
                    <a:pt x="1237738" y="538900"/>
                  </a:lnTo>
                  <a:lnTo>
                    <a:pt x="1208432" y="558641"/>
                  </a:lnTo>
                  <a:lnTo>
                    <a:pt x="1172527" y="56588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89658" y="5208841"/>
              <a:ext cx="1264920" cy="566420"/>
            </a:xfrm>
            <a:custGeom>
              <a:avLst/>
              <a:gdLst/>
              <a:ahLst/>
              <a:cxnLst/>
              <a:rect l="l" t="t" r="r" b="b"/>
              <a:pathLst>
                <a:path w="1264920" h="566420">
                  <a:moveTo>
                    <a:pt x="1264729" y="92106"/>
                  </a:moveTo>
                  <a:lnTo>
                    <a:pt x="1257489" y="56257"/>
                  </a:lnTo>
                  <a:lnTo>
                    <a:pt x="1237738" y="26979"/>
                  </a:lnTo>
                  <a:lnTo>
                    <a:pt x="1208432" y="7238"/>
                  </a:lnTo>
                  <a:lnTo>
                    <a:pt x="1172527" y="0"/>
                  </a:lnTo>
                  <a:lnTo>
                    <a:pt x="92202" y="0"/>
                  </a:lnTo>
                  <a:lnTo>
                    <a:pt x="56297" y="7238"/>
                  </a:lnTo>
                  <a:lnTo>
                    <a:pt x="26991" y="26979"/>
                  </a:lnTo>
                  <a:lnTo>
                    <a:pt x="7240" y="56257"/>
                  </a:lnTo>
                  <a:lnTo>
                    <a:pt x="0" y="92106"/>
                  </a:lnTo>
                  <a:lnTo>
                    <a:pt x="0" y="473773"/>
                  </a:lnTo>
                  <a:lnTo>
                    <a:pt x="7240" y="509623"/>
                  </a:lnTo>
                  <a:lnTo>
                    <a:pt x="26991" y="538900"/>
                  </a:lnTo>
                  <a:lnTo>
                    <a:pt x="56297" y="558641"/>
                  </a:lnTo>
                  <a:lnTo>
                    <a:pt x="92202" y="565880"/>
                  </a:lnTo>
                  <a:lnTo>
                    <a:pt x="1172527" y="565880"/>
                  </a:lnTo>
                  <a:lnTo>
                    <a:pt x="1208432" y="558641"/>
                  </a:lnTo>
                  <a:lnTo>
                    <a:pt x="1237738" y="538900"/>
                  </a:lnTo>
                  <a:lnTo>
                    <a:pt x="1257489" y="509623"/>
                  </a:lnTo>
                  <a:lnTo>
                    <a:pt x="1264729" y="473773"/>
                  </a:lnTo>
                  <a:lnTo>
                    <a:pt x="1264729" y="92106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5179567" y="5203249"/>
            <a:ext cx="6883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Arial"/>
                <a:cs typeface="Arial"/>
              </a:rPr>
              <a:t>Recalled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835622" y="3892962"/>
            <a:ext cx="3597275" cy="1303020"/>
          </a:xfrm>
          <a:custGeom>
            <a:avLst/>
            <a:gdLst/>
            <a:ahLst/>
            <a:cxnLst/>
            <a:rect l="l" t="t" r="r" b="b"/>
            <a:pathLst>
              <a:path w="3597275" h="1303020">
                <a:moveTo>
                  <a:pt x="3596735" y="342042"/>
                </a:moveTo>
                <a:lnTo>
                  <a:pt x="2107977" y="1302638"/>
                </a:lnTo>
              </a:path>
              <a:path w="3597275" h="1303020">
                <a:moveTo>
                  <a:pt x="2107977" y="1302638"/>
                </a:moveTo>
                <a:lnTo>
                  <a:pt x="2266092" y="1276350"/>
                </a:lnTo>
              </a:path>
              <a:path w="3597275" h="1303020">
                <a:moveTo>
                  <a:pt x="2107977" y="1302638"/>
                </a:moveTo>
                <a:lnTo>
                  <a:pt x="2200179" y="1171098"/>
                </a:lnTo>
              </a:path>
              <a:path w="3597275" h="1303020">
                <a:moveTo>
                  <a:pt x="1304353" y="1302638"/>
                </a:moveTo>
                <a:lnTo>
                  <a:pt x="0" y="342042"/>
                </a:lnTo>
              </a:path>
              <a:path w="3597275" h="1303020">
                <a:moveTo>
                  <a:pt x="0" y="342042"/>
                </a:moveTo>
                <a:lnTo>
                  <a:pt x="158115" y="381571"/>
                </a:lnTo>
              </a:path>
              <a:path w="3597275" h="1303020">
                <a:moveTo>
                  <a:pt x="0" y="342042"/>
                </a:moveTo>
                <a:lnTo>
                  <a:pt x="92201" y="486822"/>
                </a:lnTo>
              </a:path>
              <a:path w="3597275" h="1303020">
                <a:moveTo>
                  <a:pt x="3306889" y="65722"/>
                </a:moveTo>
                <a:lnTo>
                  <a:pt x="263461" y="65722"/>
                </a:lnTo>
              </a:path>
              <a:path w="3597275" h="1303020">
                <a:moveTo>
                  <a:pt x="263461" y="65722"/>
                </a:moveTo>
                <a:lnTo>
                  <a:pt x="408432" y="131540"/>
                </a:lnTo>
              </a:path>
              <a:path w="3597275" h="1303020">
                <a:moveTo>
                  <a:pt x="263461" y="65722"/>
                </a:moveTo>
                <a:lnTo>
                  <a:pt x="408432" y="0"/>
                </a:lnTo>
              </a:path>
              <a:path w="3597275" h="1303020">
                <a:moveTo>
                  <a:pt x="3596735" y="342042"/>
                </a:moveTo>
                <a:lnTo>
                  <a:pt x="2107977" y="1302638"/>
                </a:lnTo>
              </a:path>
              <a:path w="3597275" h="1303020">
                <a:moveTo>
                  <a:pt x="2107977" y="1302638"/>
                </a:moveTo>
                <a:lnTo>
                  <a:pt x="2266092" y="1276350"/>
                </a:lnTo>
              </a:path>
              <a:path w="3597275" h="1303020">
                <a:moveTo>
                  <a:pt x="2107977" y="1302638"/>
                </a:moveTo>
                <a:lnTo>
                  <a:pt x="2200179" y="1171098"/>
                </a:lnTo>
              </a:path>
              <a:path w="3597275" h="1303020">
                <a:moveTo>
                  <a:pt x="1304353" y="1302638"/>
                </a:moveTo>
                <a:lnTo>
                  <a:pt x="0" y="342042"/>
                </a:lnTo>
              </a:path>
              <a:path w="3597275" h="1303020">
                <a:moveTo>
                  <a:pt x="0" y="342042"/>
                </a:moveTo>
                <a:lnTo>
                  <a:pt x="158115" y="381571"/>
                </a:lnTo>
              </a:path>
              <a:path w="3597275" h="1303020">
                <a:moveTo>
                  <a:pt x="0" y="342042"/>
                </a:moveTo>
                <a:lnTo>
                  <a:pt x="92201" y="486822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6801103" y="4663753"/>
            <a:ext cx="941069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Arial"/>
                <a:cs typeface="Arial"/>
              </a:rPr>
              <a:t>Recall</a:t>
            </a:r>
            <a:r>
              <a:rPr dirty="0" sz="1350" spc="5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Book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466591" y="4794817"/>
            <a:ext cx="115189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Arial"/>
                <a:cs typeface="Arial"/>
              </a:rPr>
              <a:t>Check-</a:t>
            </a:r>
            <a:r>
              <a:rPr dirty="0" sz="1350" spc="50">
                <a:latin typeface="Arial"/>
                <a:cs typeface="Arial"/>
              </a:rPr>
              <a:t>in</a:t>
            </a:r>
            <a:r>
              <a:rPr dirty="0" sz="1350" spc="-50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Book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398269" y="3892962"/>
            <a:ext cx="1436370" cy="132080"/>
          </a:xfrm>
          <a:custGeom>
            <a:avLst/>
            <a:gdLst/>
            <a:ahLst/>
            <a:cxnLst/>
            <a:rect l="l" t="t" r="r" b="b"/>
            <a:pathLst>
              <a:path w="1436370" h="132079">
                <a:moveTo>
                  <a:pt x="1436084" y="65722"/>
                </a:moveTo>
                <a:lnTo>
                  <a:pt x="0" y="65722"/>
                </a:lnTo>
              </a:path>
              <a:path w="1436370" h="132079">
                <a:moveTo>
                  <a:pt x="0" y="65722"/>
                </a:moveTo>
                <a:lnTo>
                  <a:pt x="158019" y="131540"/>
                </a:lnTo>
              </a:path>
              <a:path w="1436370" h="132079">
                <a:moveTo>
                  <a:pt x="0" y="65722"/>
                </a:moveTo>
                <a:lnTo>
                  <a:pt x="158019" y="0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701800" y="4084634"/>
            <a:ext cx="10731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0">
                <a:latin typeface="Arial"/>
                <a:cs typeface="Arial"/>
              </a:rPr>
              <a:t>Remove</a:t>
            </a:r>
            <a:r>
              <a:rPr dirty="0" sz="1350" spc="-65">
                <a:latin typeface="Arial"/>
                <a:cs typeface="Arial"/>
              </a:rPr>
              <a:t> </a:t>
            </a:r>
            <a:r>
              <a:rPr dirty="0" sz="1350" spc="-20">
                <a:latin typeface="Arial"/>
                <a:cs typeface="Arial"/>
              </a:rPr>
              <a:t>Book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Model</a:t>
            </a:r>
            <a:r>
              <a:rPr dirty="0" spc="-12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System,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Component,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Object</a:t>
            </a:r>
            <a:r>
              <a:rPr dirty="0" spc="-9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Activities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69015" y="2189491"/>
            <a:ext cx="6785609" cy="380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3354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model?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Trigger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event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Conditional/un-conditional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Messaging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components, </a:t>
            </a:r>
            <a:r>
              <a:rPr dirty="0" sz="2400" spc="-1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3354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When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model?</a:t>
            </a:r>
            <a:endParaRPr sz="2800">
              <a:latin typeface="Arial"/>
              <a:cs typeface="Arial"/>
            </a:endParaRPr>
          </a:p>
          <a:p>
            <a:pPr lvl="1" marL="756285" indent="-287655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Clarify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Clarify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  <a:p>
            <a:pPr lvl="1" marL="756285" indent="-287655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Clarify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flow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Activity</a:t>
            </a:r>
            <a:r>
              <a:rPr dirty="0" spc="-11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Diagram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33472" y="2067528"/>
            <a:ext cx="2965450" cy="1052830"/>
            <a:chOff x="2633472" y="2067528"/>
            <a:chExt cx="2965450" cy="10528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3472" y="2202846"/>
              <a:ext cx="227933" cy="21869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859024" y="2250281"/>
              <a:ext cx="951865" cy="113030"/>
            </a:xfrm>
            <a:custGeom>
              <a:avLst/>
              <a:gdLst/>
              <a:ahLst/>
              <a:cxnLst/>
              <a:rect l="l" t="t" r="r" b="b"/>
              <a:pathLst>
                <a:path w="951864" h="113030">
                  <a:moveTo>
                    <a:pt x="0" y="56292"/>
                  </a:moveTo>
                  <a:lnTo>
                    <a:pt x="951357" y="56292"/>
                  </a:lnTo>
                </a:path>
                <a:path w="951864" h="113030">
                  <a:moveTo>
                    <a:pt x="951357" y="56292"/>
                  </a:moveTo>
                  <a:lnTo>
                    <a:pt x="822198" y="112585"/>
                  </a:lnTo>
                </a:path>
                <a:path w="951864" h="113030">
                  <a:moveTo>
                    <a:pt x="951357" y="56292"/>
                  </a:moveTo>
                  <a:lnTo>
                    <a:pt x="82219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98665" y="2070068"/>
              <a:ext cx="1797685" cy="484505"/>
            </a:xfrm>
            <a:custGeom>
              <a:avLst/>
              <a:gdLst/>
              <a:ahLst/>
              <a:cxnLst/>
              <a:rect l="l" t="t" r="r" b="b"/>
              <a:pathLst>
                <a:path w="1797685" h="484505">
                  <a:moveTo>
                    <a:pt x="1609248" y="484251"/>
                  </a:moveTo>
                  <a:lnTo>
                    <a:pt x="176212" y="484251"/>
                  </a:lnTo>
                  <a:lnTo>
                    <a:pt x="105727" y="427958"/>
                  </a:lnTo>
                  <a:lnTo>
                    <a:pt x="46958" y="371665"/>
                  </a:lnTo>
                  <a:lnTo>
                    <a:pt x="11715" y="304038"/>
                  </a:lnTo>
                  <a:lnTo>
                    <a:pt x="0" y="247745"/>
                  </a:lnTo>
                  <a:lnTo>
                    <a:pt x="11715" y="180213"/>
                  </a:lnTo>
                  <a:lnTo>
                    <a:pt x="46958" y="112680"/>
                  </a:lnTo>
                  <a:lnTo>
                    <a:pt x="105727" y="56292"/>
                  </a:lnTo>
                  <a:lnTo>
                    <a:pt x="176212" y="0"/>
                  </a:lnTo>
                  <a:lnTo>
                    <a:pt x="1609248" y="0"/>
                  </a:lnTo>
                  <a:lnTo>
                    <a:pt x="1691449" y="56292"/>
                  </a:lnTo>
                  <a:lnTo>
                    <a:pt x="1750123" y="112680"/>
                  </a:lnTo>
                  <a:lnTo>
                    <a:pt x="1785366" y="180213"/>
                  </a:lnTo>
                  <a:lnTo>
                    <a:pt x="1797176" y="247745"/>
                  </a:lnTo>
                  <a:lnTo>
                    <a:pt x="1785366" y="304038"/>
                  </a:lnTo>
                  <a:lnTo>
                    <a:pt x="1750123" y="371665"/>
                  </a:lnTo>
                  <a:lnTo>
                    <a:pt x="1691449" y="427958"/>
                  </a:lnTo>
                  <a:lnTo>
                    <a:pt x="1609248" y="48425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98665" y="2070068"/>
              <a:ext cx="1797685" cy="484505"/>
            </a:xfrm>
            <a:custGeom>
              <a:avLst/>
              <a:gdLst/>
              <a:ahLst/>
              <a:cxnLst/>
              <a:rect l="l" t="t" r="r" b="b"/>
              <a:pathLst>
                <a:path w="1797685" h="484505">
                  <a:moveTo>
                    <a:pt x="176212" y="0"/>
                  </a:moveTo>
                  <a:lnTo>
                    <a:pt x="105727" y="56292"/>
                  </a:lnTo>
                  <a:lnTo>
                    <a:pt x="46958" y="112680"/>
                  </a:lnTo>
                  <a:lnTo>
                    <a:pt x="11715" y="180213"/>
                  </a:lnTo>
                  <a:lnTo>
                    <a:pt x="0" y="247745"/>
                  </a:lnTo>
                  <a:lnTo>
                    <a:pt x="11715" y="304038"/>
                  </a:lnTo>
                  <a:lnTo>
                    <a:pt x="46958" y="371665"/>
                  </a:lnTo>
                  <a:lnTo>
                    <a:pt x="105727" y="427958"/>
                  </a:lnTo>
                  <a:lnTo>
                    <a:pt x="176212" y="484251"/>
                  </a:lnTo>
                  <a:lnTo>
                    <a:pt x="1609248" y="484251"/>
                  </a:lnTo>
                  <a:lnTo>
                    <a:pt x="1691449" y="427958"/>
                  </a:lnTo>
                  <a:lnTo>
                    <a:pt x="1750123" y="371665"/>
                  </a:lnTo>
                  <a:lnTo>
                    <a:pt x="1785366" y="304038"/>
                  </a:lnTo>
                  <a:lnTo>
                    <a:pt x="1797176" y="247745"/>
                  </a:lnTo>
                  <a:lnTo>
                    <a:pt x="1785366" y="180213"/>
                  </a:lnTo>
                  <a:lnTo>
                    <a:pt x="1750123" y="112680"/>
                  </a:lnTo>
                  <a:lnTo>
                    <a:pt x="1691449" y="56292"/>
                  </a:lnTo>
                  <a:lnTo>
                    <a:pt x="1609248" y="0"/>
                  </a:lnTo>
                  <a:lnTo>
                    <a:pt x="176212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59024" y="2250281"/>
              <a:ext cx="1891664" cy="867410"/>
            </a:xfrm>
            <a:custGeom>
              <a:avLst/>
              <a:gdLst/>
              <a:ahLst/>
              <a:cxnLst/>
              <a:rect l="l" t="t" r="r" b="b"/>
              <a:pathLst>
                <a:path w="1891664" h="867410">
                  <a:moveTo>
                    <a:pt x="1832324" y="315277"/>
                  </a:moveTo>
                  <a:lnTo>
                    <a:pt x="1832324" y="867060"/>
                  </a:lnTo>
                </a:path>
                <a:path w="1891664" h="867410">
                  <a:moveTo>
                    <a:pt x="1832324" y="867060"/>
                  </a:moveTo>
                  <a:lnTo>
                    <a:pt x="1891093" y="743235"/>
                  </a:lnTo>
                </a:path>
                <a:path w="1891664" h="867410">
                  <a:moveTo>
                    <a:pt x="1832324" y="867060"/>
                  </a:moveTo>
                  <a:lnTo>
                    <a:pt x="1785366" y="743235"/>
                  </a:lnTo>
                </a:path>
                <a:path w="1891664" h="867410">
                  <a:moveTo>
                    <a:pt x="0" y="56292"/>
                  </a:moveTo>
                  <a:lnTo>
                    <a:pt x="951357" y="56292"/>
                  </a:lnTo>
                </a:path>
                <a:path w="1891664" h="867410">
                  <a:moveTo>
                    <a:pt x="951357" y="56292"/>
                  </a:moveTo>
                  <a:lnTo>
                    <a:pt x="822198" y="112585"/>
                  </a:lnTo>
                </a:path>
                <a:path w="1891664" h="867410">
                  <a:moveTo>
                    <a:pt x="951357" y="56292"/>
                  </a:moveTo>
                  <a:lnTo>
                    <a:pt x="822198" y="0"/>
                  </a:lnTo>
                </a:path>
                <a:path w="1891664" h="867410">
                  <a:moveTo>
                    <a:pt x="0" y="56292"/>
                  </a:moveTo>
                  <a:lnTo>
                    <a:pt x="951357" y="56292"/>
                  </a:lnTo>
                </a:path>
                <a:path w="1891664" h="867410">
                  <a:moveTo>
                    <a:pt x="951357" y="56292"/>
                  </a:moveTo>
                  <a:lnTo>
                    <a:pt x="822198" y="112585"/>
                  </a:lnTo>
                </a:path>
                <a:path w="1891664" h="867410">
                  <a:moveTo>
                    <a:pt x="951357" y="56292"/>
                  </a:moveTo>
                  <a:lnTo>
                    <a:pt x="82219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364739" y="1799713"/>
            <a:ext cx="2974340" cy="6350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50">
                <a:latin typeface="Arial"/>
                <a:cs typeface="Arial"/>
              </a:rPr>
              <a:t>Sys</a:t>
            </a:r>
            <a:r>
              <a:rPr dirty="0" sz="1150" spc="-17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tem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Trigger</a:t>
            </a:r>
            <a:endParaRPr sz="1150">
              <a:latin typeface="Arial"/>
              <a:cs typeface="Arial"/>
            </a:endParaRPr>
          </a:p>
          <a:p>
            <a:pPr marL="2056130" marR="5080" indent="-399415">
              <a:lnSpc>
                <a:spcPct val="102600"/>
              </a:lnSpc>
              <a:spcBef>
                <a:spcPts val="275"/>
              </a:spcBef>
            </a:pPr>
            <a:r>
              <a:rPr dirty="0" sz="1150">
                <a:latin typeface="Arial"/>
                <a:cs typeface="Arial"/>
              </a:rPr>
              <a:t>Daily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Book</a:t>
            </a:r>
            <a:r>
              <a:rPr dirty="0" sz="1150" spc="27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Lending Maturity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406963" y="3114801"/>
            <a:ext cx="545465" cy="253365"/>
            <a:chOff x="4406963" y="3114801"/>
            <a:chExt cx="545465" cy="253365"/>
          </a:xfrm>
        </p:grpSpPr>
        <p:sp>
          <p:nvSpPr>
            <p:cNvPr id="11" name="object 11" descr=""/>
            <p:cNvSpPr/>
            <p:nvPr/>
          </p:nvSpPr>
          <p:spPr>
            <a:xfrm>
              <a:off x="4409503" y="3117341"/>
              <a:ext cx="540385" cy="248285"/>
            </a:xfrm>
            <a:custGeom>
              <a:avLst/>
              <a:gdLst/>
              <a:ahLst/>
              <a:cxnLst/>
              <a:rect l="l" t="t" r="r" b="b"/>
              <a:pathLst>
                <a:path w="540385" h="248285">
                  <a:moveTo>
                    <a:pt x="281844" y="247745"/>
                  </a:moveTo>
                  <a:lnTo>
                    <a:pt x="0" y="135159"/>
                  </a:lnTo>
                  <a:lnTo>
                    <a:pt x="281844" y="0"/>
                  </a:lnTo>
                  <a:lnTo>
                    <a:pt x="540257" y="135159"/>
                  </a:lnTo>
                  <a:lnTo>
                    <a:pt x="281844" y="2477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09503" y="3117341"/>
              <a:ext cx="540385" cy="248285"/>
            </a:xfrm>
            <a:custGeom>
              <a:avLst/>
              <a:gdLst/>
              <a:ahLst/>
              <a:cxnLst/>
              <a:rect l="l" t="t" r="r" b="b"/>
              <a:pathLst>
                <a:path w="540385" h="248285">
                  <a:moveTo>
                    <a:pt x="0" y="135159"/>
                  </a:moveTo>
                  <a:lnTo>
                    <a:pt x="281844" y="0"/>
                  </a:lnTo>
                  <a:lnTo>
                    <a:pt x="540257" y="135159"/>
                  </a:lnTo>
                  <a:lnTo>
                    <a:pt x="281844" y="247745"/>
                  </a:lnTo>
                  <a:lnTo>
                    <a:pt x="0" y="135159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890007" y="3044081"/>
            <a:ext cx="105854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Matured</a:t>
            </a:r>
            <a:r>
              <a:rPr dirty="0" sz="1150" spc="160">
                <a:latin typeface="Arial"/>
                <a:cs typeface="Arial"/>
              </a:rPr>
              <a:t> </a:t>
            </a:r>
            <a:r>
              <a:rPr dirty="0" sz="1150" spc="-20">
                <a:latin typeface="Arial"/>
                <a:cs typeface="Arial"/>
              </a:rPr>
              <a:t>Book?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518411" y="2563018"/>
            <a:ext cx="6840220" cy="1784350"/>
            <a:chOff x="1518411" y="2563018"/>
            <a:chExt cx="6840220" cy="1784350"/>
          </a:xfrm>
        </p:grpSpPr>
        <p:sp>
          <p:nvSpPr>
            <p:cNvPr id="15" name="object 15" descr=""/>
            <p:cNvSpPr/>
            <p:nvPr/>
          </p:nvSpPr>
          <p:spPr>
            <a:xfrm>
              <a:off x="4644389" y="2565558"/>
              <a:ext cx="106045" cy="551815"/>
            </a:xfrm>
            <a:custGeom>
              <a:avLst/>
              <a:gdLst/>
              <a:ahLst/>
              <a:cxnLst/>
              <a:rect l="l" t="t" r="r" b="b"/>
              <a:pathLst>
                <a:path w="106045" h="551814">
                  <a:moveTo>
                    <a:pt x="46958" y="0"/>
                  </a:moveTo>
                  <a:lnTo>
                    <a:pt x="46958" y="551783"/>
                  </a:lnTo>
                </a:path>
                <a:path w="106045" h="551814">
                  <a:moveTo>
                    <a:pt x="46958" y="551783"/>
                  </a:moveTo>
                  <a:lnTo>
                    <a:pt x="105727" y="427958"/>
                  </a:lnTo>
                </a:path>
                <a:path w="106045" h="551814">
                  <a:moveTo>
                    <a:pt x="46958" y="551783"/>
                  </a:moveTo>
                  <a:lnTo>
                    <a:pt x="0" y="42795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90872" y="3387566"/>
              <a:ext cx="3175" cy="499109"/>
            </a:xfrm>
            <a:custGeom>
              <a:avLst/>
              <a:gdLst/>
              <a:ahLst/>
              <a:cxnLst/>
              <a:rect l="l" t="t" r="r" b="b"/>
              <a:pathLst>
                <a:path w="3175" h="499110">
                  <a:moveTo>
                    <a:pt x="0" y="0"/>
                  </a:moveTo>
                  <a:lnTo>
                    <a:pt x="2857" y="0"/>
                  </a:lnTo>
                  <a:lnTo>
                    <a:pt x="2857" y="498633"/>
                  </a:lnTo>
                  <a:lnTo>
                    <a:pt x="0" y="498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00563" y="3781710"/>
              <a:ext cx="50165" cy="104775"/>
            </a:xfrm>
            <a:custGeom>
              <a:avLst/>
              <a:gdLst/>
              <a:ahLst/>
              <a:cxnLst/>
              <a:rect l="l" t="t" r="r" b="b"/>
              <a:pathLst>
                <a:path w="50164" h="104775">
                  <a:moveTo>
                    <a:pt x="0" y="104489"/>
                  </a:moveTo>
                  <a:lnTo>
                    <a:pt x="49554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44389" y="3781710"/>
              <a:ext cx="40005" cy="104775"/>
            </a:xfrm>
            <a:custGeom>
              <a:avLst/>
              <a:gdLst/>
              <a:ahLst/>
              <a:cxnLst/>
              <a:rect l="l" t="t" r="r" b="b"/>
              <a:pathLst>
                <a:path w="40004" h="104775">
                  <a:moveTo>
                    <a:pt x="39594" y="104489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690872" y="3387566"/>
              <a:ext cx="3175" cy="499109"/>
            </a:xfrm>
            <a:custGeom>
              <a:avLst/>
              <a:gdLst/>
              <a:ahLst/>
              <a:cxnLst/>
              <a:rect l="l" t="t" r="r" b="b"/>
              <a:pathLst>
                <a:path w="3175" h="499110">
                  <a:moveTo>
                    <a:pt x="0" y="0"/>
                  </a:moveTo>
                  <a:lnTo>
                    <a:pt x="2857" y="0"/>
                  </a:lnTo>
                  <a:lnTo>
                    <a:pt x="2857" y="498633"/>
                  </a:lnTo>
                  <a:lnTo>
                    <a:pt x="0" y="498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00563" y="3781710"/>
              <a:ext cx="50165" cy="104775"/>
            </a:xfrm>
            <a:custGeom>
              <a:avLst/>
              <a:gdLst/>
              <a:ahLst/>
              <a:cxnLst/>
              <a:rect l="l" t="t" r="r" b="b"/>
              <a:pathLst>
                <a:path w="50164" h="104775">
                  <a:moveTo>
                    <a:pt x="0" y="104489"/>
                  </a:moveTo>
                  <a:lnTo>
                    <a:pt x="49554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644389" y="3781710"/>
              <a:ext cx="40005" cy="104775"/>
            </a:xfrm>
            <a:custGeom>
              <a:avLst/>
              <a:gdLst/>
              <a:ahLst/>
              <a:cxnLst/>
              <a:rect l="l" t="t" r="r" b="b"/>
              <a:pathLst>
                <a:path w="40004" h="104775">
                  <a:moveTo>
                    <a:pt x="39594" y="104489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22476" y="3840480"/>
              <a:ext cx="1373505" cy="45720"/>
            </a:xfrm>
            <a:custGeom>
              <a:avLst/>
              <a:gdLst/>
              <a:ahLst/>
              <a:cxnLst/>
              <a:rect l="l" t="t" r="r" b="b"/>
              <a:pathLst>
                <a:path w="1373505" h="45720">
                  <a:moveTo>
                    <a:pt x="0" y="0"/>
                  </a:moveTo>
                  <a:lnTo>
                    <a:pt x="1373124" y="0"/>
                  </a:lnTo>
                  <a:lnTo>
                    <a:pt x="1373124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20951" y="3838955"/>
              <a:ext cx="1374775" cy="47625"/>
            </a:xfrm>
            <a:custGeom>
              <a:avLst/>
              <a:gdLst/>
              <a:ahLst/>
              <a:cxnLst/>
              <a:rect l="l" t="t" r="r" b="b"/>
              <a:pathLst>
                <a:path w="1374775" h="47625">
                  <a:moveTo>
                    <a:pt x="1374648" y="0"/>
                  </a:moveTo>
                  <a:lnTo>
                    <a:pt x="0" y="0"/>
                  </a:lnTo>
                </a:path>
                <a:path w="1374775" h="47625">
                  <a:moveTo>
                    <a:pt x="1374648" y="47243"/>
                  </a:moveTo>
                  <a:lnTo>
                    <a:pt x="137464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522476" y="3840480"/>
              <a:ext cx="1373505" cy="45720"/>
            </a:xfrm>
            <a:custGeom>
              <a:avLst/>
              <a:gdLst/>
              <a:ahLst/>
              <a:cxnLst/>
              <a:rect l="l" t="t" r="r" b="b"/>
              <a:pathLst>
                <a:path w="1373505" h="45720">
                  <a:moveTo>
                    <a:pt x="0" y="0"/>
                  </a:moveTo>
                  <a:lnTo>
                    <a:pt x="1373124" y="0"/>
                  </a:lnTo>
                  <a:lnTo>
                    <a:pt x="1373124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20951" y="3838955"/>
              <a:ext cx="1374775" cy="47625"/>
            </a:xfrm>
            <a:custGeom>
              <a:avLst/>
              <a:gdLst/>
              <a:ahLst/>
              <a:cxnLst/>
              <a:rect l="l" t="t" r="r" b="b"/>
              <a:pathLst>
                <a:path w="1374775" h="47625">
                  <a:moveTo>
                    <a:pt x="1374648" y="0"/>
                  </a:moveTo>
                  <a:lnTo>
                    <a:pt x="0" y="0"/>
                  </a:lnTo>
                </a:path>
                <a:path w="1374775" h="47625">
                  <a:moveTo>
                    <a:pt x="1374648" y="47243"/>
                  </a:moveTo>
                  <a:lnTo>
                    <a:pt x="137464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986593" y="3916870"/>
              <a:ext cx="1433195" cy="427990"/>
            </a:xfrm>
            <a:custGeom>
              <a:avLst/>
              <a:gdLst/>
              <a:ahLst/>
              <a:cxnLst/>
              <a:rect l="l" t="t" r="r" b="b"/>
              <a:pathLst>
                <a:path w="1433195" h="427989">
                  <a:moveTo>
                    <a:pt x="1268539" y="427862"/>
                  </a:moveTo>
                  <a:lnTo>
                    <a:pt x="164496" y="427862"/>
                  </a:lnTo>
                  <a:lnTo>
                    <a:pt x="94011" y="382809"/>
                  </a:lnTo>
                  <a:lnTo>
                    <a:pt x="46958" y="326516"/>
                  </a:lnTo>
                  <a:lnTo>
                    <a:pt x="11715" y="270224"/>
                  </a:lnTo>
                  <a:lnTo>
                    <a:pt x="0" y="213931"/>
                  </a:lnTo>
                  <a:lnTo>
                    <a:pt x="11715" y="157638"/>
                  </a:lnTo>
                  <a:lnTo>
                    <a:pt x="46958" y="101346"/>
                  </a:lnTo>
                  <a:lnTo>
                    <a:pt x="94011" y="45053"/>
                  </a:lnTo>
                  <a:lnTo>
                    <a:pt x="164496" y="0"/>
                  </a:lnTo>
                  <a:lnTo>
                    <a:pt x="1268539" y="0"/>
                  </a:lnTo>
                  <a:lnTo>
                    <a:pt x="1339024" y="45053"/>
                  </a:lnTo>
                  <a:lnTo>
                    <a:pt x="1397793" y="101346"/>
                  </a:lnTo>
                  <a:lnTo>
                    <a:pt x="1421320" y="157638"/>
                  </a:lnTo>
                  <a:lnTo>
                    <a:pt x="1433036" y="213931"/>
                  </a:lnTo>
                  <a:lnTo>
                    <a:pt x="1421320" y="270224"/>
                  </a:lnTo>
                  <a:lnTo>
                    <a:pt x="1397793" y="326516"/>
                  </a:lnTo>
                  <a:lnTo>
                    <a:pt x="1339024" y="382809"/>
                  </a:lnTo>
                  <a:lnTo>
                    <a:pt x="1268539" y="42786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86593" y="3916870"/>
              <a:ext cx="1433195" cy="427990"/>
            </a:xfrm>
            <a:custGeom>
              <a:avLst/>
              <a:gdLst/>
              <a:ahLst/>
              <a:cxnLst/>
              <a:rect l="l" t="t" r="r" b="b"/>
              <a:pathLst>
                <a:path w="1433195" h="427989">
                  <a:moveTo>
                    <a:pt x="164496" y="0"/>
                  </a:moveTo>
                  <a:lnTo>
                    <a:pt x="94011" y="45053"/>
                  </a:lnTo>
                  <a:lnTo>
                    <a:pt x="46958" y="101346"/>
                  </a:lnTo>
                  <a:lnTo>
                    <a:pt x="11715" y="157638"/>
                  </a:lnTo>
                  <a:lnTo>
                    <a:pt x="0" y="213931"/>
                  </a:lnTo>
                  <a:lnTo>
                    <a:pt x="11715" y="270224"/>
                  </a:lnTo>
                  <a:lnTo>
                    <a:pt x="46958" y="326516"/>
                  </a:lnTo>
                  <a:lnTo>
                    <a:pt x="94011" y="382809"/>
                  </a:lnTo>
                  <a:lnTo>
                    <a:pt x="164496" y="427862"/>
                  </a:lnTo>
                  <a:lnTo>
                    <a:pt x="1268539" y="427862"/>
                  </a:lnTo>
                  <a:lnTo>
                    <a:pt x="1339024" y="382809"/>
                  </a:lnTo>
                  <a:lnTo>
                    <a:pt x="1397793" y="326516"/>
                  </a:lnTo>
                  <a:lnTo>
                    <a:pt x="1421320" y="270224"/>
                  </a:lnTo>
                  <a:lnTo>
                    <a:pt x="1433036" y="213931"/>
                  </a:lnTo>
                  <a:lnTo>
                    <a:pt x="1421320" y="157638"/>
                  </a:lnTo>
                  <a:lnTo>
                    <a:pt x="1397793" y="101346"/>
                  </a:lnTo>
                  <a:lnTo>
                    <a:pt x="1339024" y="45053"/>
                  </a:lnTo>
                  <a:lnTo>
                    <a:pt x="1268539" y="0"/>
                  </a:lnTo>
                  <a:lnTo>
                    <a:pt x="164496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78523" y="3806952"/>
              <a:ext cx="1877695" cy="79375"/>
            </a:xfrm>
            <a:custGeom>
              <a:avLst/>
              <a:gdLst/>
              <a:ahLst/>
              <a:cxnLst/>
              <a:rect l="l" t="t" r="r" b="b"/>
              <a:pathLst>
                <a:path w="1877695" h="79375">
                  <a:moveTo>
                    <a:pt x="0" y="0"/>
                  </a:moveTo>
                  <a:lnTo>
                    <a:pt x="1877568" y="0"/>
                  </a:lnTo>
                  <a:lnTo>
                    <a:pt x="1877568" y="79247"/>
                  </a:lnTo>
                  <a:lnTo>
                    <a:pt x="0" y="79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477000" y="3805427"/>
              <a:ext cx="1879600" cy="81280"/>
            </a:xfrm>
            <a:custGeom>
              <a:avLst/>
              <a:gdLst/>
              <a:ahLst/>
              <a:cxnLst/>
              <a:rect l="l" t="t" r="r" b="b"/>
              <a:pathLst>
                <a:path w="1879600" h="81279">
                  <a:moveTo>
                    <a:pt x="1879092" y="0"/>
                  </a:moveTo>
                  <a:lnTo>
                    <a:pt x="0" y="0"/>
                  </a:lnTo>
                </a:path>
                <a:path w="1879600" h="81279">
                  <a:moveTo>
                    <a:pt x="1879092" y="80771"/>
                  </a:moveTo>
                  <a:lnTo>
                    <a:pt x="1879092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294636" y="6318816"/>
            <a:ext cx="514032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b="1">
                <a:latin typeface="Arial"/>
                <a:cs typeface="Arial"/>
              </a:rPr>
              <a:t>Activ</a:t>
            </a:r>
            <a:r>
              <a:rPr dirty="0" sz="1850" spc="-24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ity</a:t>
            </a:r>
            <a:r>
              <a:rPr dirty="0" sz="1850" spc="8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Diagram</a:t>
            </a:r>
            <a:r>
              <a:rPr dirty="0" sz="1850" spc="114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-</a:t>
            </a:r>
            <a:r>
              <a:rPr dirty="0" sz="1850" spc="26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Manage</a:t>
            </a:r>
            <a:r>
              <a:rPr dirty="0" sz="1850" spc="204" b="1">
                <a:latin typeface="Arial"/>
                <a:cs typeface="Arial"/>
              </a:rPr>
              <a:t> </a:t>
            </a:r>
            <a:r>
              <a:rPr dirty="0" sz="1850" spc="60" b="1">
                <a:latin typeface="Arial"/>
                <a:cs typeface="Arial"/>
              </a:rPr>
              <a:t>Book</a:t>
            </a:r>
            <a:r>
              <a:rPr dirty="0" sz="1850" spc="10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Circulation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78884" y="3900568"/>
            <a:ext cx="84010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Recall</a:t>
            </a:r>
            <a:r>
              <a:rPr dirty="0" sz="1150" spc="160">
                <a:latin typeface="Arial"/>
                <a:cs typeface="Arial"/>
              </a:rPr>
              <a:t> </a:t>
            </a:r>
            <a:r>
              <a:rPr dirty="0" sz="1150" spc="-20">
                <a:latin typeface="Arial"/>
                <a:cs typeface="Arial"/>
              </a:rPr>
              <a:t>Book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891726" y="3883659"/>
            <a:ext cx="5467350" cy="1128395"/>
            <a:chOff x="2891726" y="3883659"/>
            <a:chExt cx="5467350" cy="1128395"/>
          </a:xfrm>
        </p:grpSpPr>
        <p:sp>
          <p:nvSpPr>
            <p:cNvPr id="33" name="object 33" descr=""/>
            <p:cNvSpPr/>
            <p:nvPr/>
          </p:nvSpPr>
          <p:spPr>
            <a:xfrm>
              <a:off x="4690872" y="3886199"/>
              <a:ext cx="3175" cy="19685"/>
            </a:xfrm>
            <a:custGeom>
              <a:avLst/>
              <a:gdLst/>
              <a:ahLst/>
              <a:cxnLst/>
              <a:rect l="l" t="t" r="r" b="b"/>
              <a:pathLst>
                <a:path w="3175" h="19685">
                  <a:moveTo>
                    <a:pt x="0" y="0"/>
                  </a:moveTo>
                  <a:lnTo>
                    <a:pt x="2857" y="0"/>
                  </a:lnTo>
                  <a:lnTo>
                    <a:pt x="2857" y="19431"/>
                  </a:lnTo>
                  <a:lnTo>
                    <a:pt x="0" y="19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691348" y="3886199"/>
              <a:ext cx="9525" cy="19685"/>
            </a:xfrm>
            <a:custGeom>
              <a:avLst/>
              <a:gdLst/>
              <a:ahLst/>
              <a:cxnLst/>
              <a:rect l="l" t="t" r="r" b="b"/>
              <a:pathLst>
                <a:path w="9525" h="19685">
                  <a:moveTo>
                    <a:pt x="0" y="19431"/>
                  </a:moveTo>
                  <a:lnTo>
                    <a:pt x="9215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683985" y="3886199"/>
              <a:ext cx="7620" cy="19685"/>
            </a:xfrm>
            <a:custGeom>
              <a:avLst/>
              <a:gdLst/>
              <a:ahLst/>
              <a:cxnLst/>
              <a:rect l="l" t="t" r="r" b="b"/>
              <a:pathLst>
                <a:path w="7620" h="19685">
                  <a:moveTo>
                    <a:pt x="7363" y="19431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407914" y="413080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 h="0">
                  <a:moveTo>
                    <a:pt x="0" y="0"/>
                  </a:moveTo>
                  <a:lnTo>
                    <a:pt x="1068895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407914" y="413080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 h="0">
                  <a:moveTo>
                    <a:pt x="0" y="0"/>
                  </a:moveTo>
                  <a:lnTo>
                    <a:pt x="1068895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35839" y="4085748"/>
              <a:ext cx="140970" cy="101600"/>
            </a:xfrm>
            <a:custGeom>
              <a:avLst/>
              <a:gdLst/>
              <a:ahLst/>
              <a:cxnLst/>
              <a:rect l="l" t="t" r="r" b="b"/>
              <a:pathLst>
                <a:path w="140970" h="101600">
                  <a:moveTo>
                    <a:pt x="140969" y="45053"/>
                  </a:moveTo>
                  <a:lnTo>
                    <a:pt x="0" y="0"/>
                  </a:lnTo>
                </a:path>
                <a:path w="140970" h="101600">
                  <a:moveTo>
                    <a:pt x="140969" y="45053"/>
                  </a:moveTo>
                  <a:lnTo>
                    <a:pt x="0" y="101345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94266" y="4130801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 h="0">
                  <a:moveTo>
                    <a:pt x="1092327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894266" y="4074509"/>
              <a:ext cx="1856105" cy="934719"/>
            </a:xfrm>
            <a:custGeom>
              <a:avLst/>
              <a:gdLst/>
              <a:ahLst/>
              <a:cxnLst/>
              <a:rect l="l" t="t" r="r" b="b"/>
              <a:pathLst>
                <a:path w="1856104" h="934720">
                  <a:moveTo>
                    <a:pt x="0" y="56292"/>
                  </a:moveTo>
                  <a:lnTo>
                    <a:pt x="140874" y="101346"/>
                  </a:lnTo>
                </a:path>
                <a:path w="1856104" h="934720">
                  <a:moveTo>
                    <a:pt x="0" y="56292"/>
                  </a:moveTo>
                  <a:lnTo>
                    <a:pt x="140874" y="0"/>
                  </a:lnTo>
                </a:path>
                <a:path w="1856104" h="934720">
                  <a:moveTo>
                    <a:pt x="1797081" y="281463"/>
                  </a:moveTo>
                  <a:lnTo>
                    <a:pt x="1797081" y="934593"/>
                  </a:lnTo>
                </a:path>
                <a:path w="1856104" h="934720">
                  <a:moveTo>
                    <a:pt x="1797081" y="934593"/>
                  </a:moveTo>
                  <a:lnTo>
                    <a:pt x="1855851" y="799528"/>
                  </a:lnTo>
                </a:path>
                <a:path w="1856104" h="934720">
                  <a:moveTo>
                    <a:pt x="1797081" y="934593"/>
                  </a:moveTo>
                  <a:lnTo>
                    <a:pt x="1750123" y="79952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690872" y="3886199"/>
              <a:ext cx="3175" cy="19685"/>
            </a:xfrm>
            <a:custGeom>
              <a:avLst/>
              <a:gdLst/>
              <a:ahLst/>
              <a:cxnLst/>
              <a:rect l="l" t="t" r="r" b="b"/>
              <a:pathLst>
                <a:path w="3175" h="19685">
                  <a:moveTo>
                    <a:pt x="0" y="0"/>
                  </a:moveTo>
                  <a:lnTo>
                    <a:pt x="2857" y="0"/>
                  </a:lnTo>
                  <a:lnTo>
                    <a:pt x="2857" y="19431"/>
                  </a:lnTo>
                  <a:lnTo>
                    <a:pt x="0" y="19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691348" y="3886199"/>
              <a:ext cx="9525" cy="19685"/>
            </a:xfrm>
            <a:custGeom>
              <a:avLst/>
              <a:gdLst/>
              <a:ahLst/>
              <a:cxnLst/>
              <a:rect l="l" t="t" r="r" b="b"/>
              <a:pathLst>
                <a:path w="9525" h="19685">
                  <a:moveTo>
                    <a:pt x="0" y="19431"/>
                  </a:moveTo>
                  <a:lnTo>
                    <a:pt x="9215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683985" y="3886199"/>
              <a:ext cx="7620" cy="19685"/>
            </a:xfrm>
            <a:custGeom>
              <a:avLst/>
              <a:gdLst/>
              <a:ahLst/>
              <a:cxnLst/>
              <a:rect l="l" t="t" r="r" b="b"/>
              <a:pathLst>
                <a:path w="7620" h="19685">
                  <a:moveTo>
                    <a:pt x="7363" y="19431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478524" y="3886199"/>
              <a:ext cx="1877695" cy="584200"/>
            </a:xfrm>
            <a:custGeom>
              <a:avLst/>
              <a:gdLst/>
              <a:ahLst/>
              <a:cxnLst/>
              <a:rect l="l" t="t" r="r" b="b"/>
              <a:pathLst>
                <a:path w="1877695" h="584200">
                  <a:moveTo>
                    <a:pt x="0" y="0"/>
                  </a:moveTo>
                  <a:lnTo>
                    <a:pt x="1877568" y="0"/>
                  </a:lnTo>
                  <a:lnTo>
                    <a:pt x="1877568" y="583692"/>
                  </a:lnTo>
                  <a:lnTo>
                    <a:pt x="0" y="583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477000" y="3886199"/>
              <a:ext cx="1879600" cy="584200"/>
            </a:xfrm>
            <a:custGeom>
              <a:avLst/>
              <a:gdLst/>
              <a:ahLst/>
              <a:cxnLst/>
              <a:rect l="l" t="t" r="r" b="b"/>
              <a:pathLst>
                <a:path w="1879600" h="584200">
                  <a:moveTo>
                    <a:pt x="0" y="583692"/>
                  </a:moveTo>
                  <a:lnTo>
                    <a:pt x="1879092" y="583692"/>
                  </a:lnTo>
                  <a:lnTo>
                    <a:pt x="1879092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970109" y="4040695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 h="0">
                  <a:moveTo>
                    <a:pt x="0" y="0"/>
                  </a:moveTo>
                  <a:lnTo>
                    <a:pt x="1127569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477000" y="3783961"/>
            <a:ext cx="1877060" cy="4521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1790">
              <a:lnSpc>
                <a:spcPct val="100000"/>
              </a:lnSpc>
              <a:spcBef>
                <a:spcPts val="400"/>
              </a:spcBef>
            </a:pPr>
            <a:r>
              <a:rPr dirty="0" u="sng" sz="115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Reference</a:t>
            </a:r>
            <a:r>
              <a:rPr dirty="0" u="sng" sz="1150" spc="55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:</a:t>
            </a:r>
            <a:r>
              <a:rPr dirty="0" u="sng" sz="1150" spc="125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 spc="-2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Book</a:t>
            </a:r>
            <a:endParaRPr sz="115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latin typeface="Arial"/>
                <a:cs typeface="Arial"/>
              </a:rPr>
              <a:t>-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Lending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Status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405373" y="4083208"/>
            <a:ext cx="1074420" cy="106680"/>
            <a:chOff x="5405373" y="4083208"/>
            <a:chExt cx="1074420" cy="106680"/>
          </a:xfrm>
        </p:grpSpPr>
        <p:sp>
          <p:nvSpPr>
            <p:cNvPr id="49" name="object 49" descr=""/>
            <p:cNvSpPr/>
            <p:nvPr/>
          </p:nvSpPr>
          <p:spPr>
            <a:xfrm>
              <a:off x="5407913" y="413080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 h="0">
                  <a:moveTo>
                    <a:pt x="0" y="0"/>
                  </a:moveTo>
                  <a:lnTo>
                    <a:pt x="1068895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407913" y="4130801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 h="0">
                  <a:moveTo>
                    <a:pt x="0" y="0"/>
                  </a:moveTo>
                  <a:lnTo>
                    <a:pt x="1068895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335839" y="4085748"/>
              <a:ext cx="140970" cy="101600"/>
            </a:xfrm>
            <a:custGeom>
              <a:avLst/>
              <a:gdLst/>
              <a:ahLst/>
              <a:cxnLst/>
              <a:rect l="l" t="t" r="r" b="b"/>
              <a:pathLst>
                <a:path w="140970" h="101600">
                  <a:moveTo>
                    <a:pt x="140969" y="45053"/>
                  </a:moveTo>
                  <a:lnTo>
                    <a:pt x="0" y="0"/>
                  </a:lnTo>
                </a:path>
                <a:path w="140970" h="101600">
                  <a:moveTo>
                    <a:pt x="140969" y="45053"/>
                  </a:moveTo>
                  <a:lnTo>
                    <a:pt x="0" y="101345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543812" y="3881442"/>
            <a:ext cx="129413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5">
              <a:lnSpc>
                <a:spcPts val="1275"/>
              </a:lnSpc>
            </a:pPr>
            <a:r>
              <a:rPr dirty="0" sz="1150">
                <a:latin typeface="Arial"/>
                <a:cs typeface="Arial"/>
              </a:rPr>
              <a:t>Student</a:t>
            </a:r>
            <a:r>
              <a:rPr dirty="0" sz="1150" spc="16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:</a:t>
            </a:r>
            <a:r>
              <a:rPr dirty="0" sz="1150" spc="17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Borrower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latin typeface="Arial"/>
                <a:cs typeface="Arial"/>
              </a:rPr>
              <a:t>-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45">
                <a:latin typeface="Arial"/>
                <a:cs typeface="Arial"/>
              </a:rPr>
              <a:t>Books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Borrowed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2891726" y="4071969"/>
            <a:ext cx="2060575" cy="1176655"/>
            <a:chOff x="2891726" y="4071969"/>
            <a:chExt cx="2060575" cy="1176655"/>
          </a:xfrm>
        </p:grpSpPr>
        <p:sp>
          <p:nvSpPr>
            <p:cNvPr id="54" name="object 54" descr=""/>
            <p:cNvSpPr/>
            <p:nvPr/>
          </p:nvSpPr>
          <p:spPr>
            <a:xfrm>
              <a:off x="2894266" y="4130802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 h="0">
                  <a:moveTo>
                    <a:pt x="1092327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894266" y="4130802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 h="0">
                  <a:moveTo>
                    <a:pt x="1092327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99003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894266" y="4074509"/>
              <a:ext cx="140970" cy="101600"/>
            </a:xfrm>
            <a:custGeom>
              <a:avLst/>
              <a:gdLst/>
              <a:ahLst/>
              <a:cxnLst/>
              <a:rect l="l" t="t" r="r" b="b"/>
              <a:pathLst>
                <a:path w="140969" h="101600">
                  <a:moveTo>
                    <a:pt x="0" y="56292"/>
                  </a:moveTo>
                  <a:lnTo>
                    <a:pt x="140874" y="101346"/>
                  </a:lnTo>
                </a:path>
                <a:path w="140969" h="101600">
                  <a:moveTo>
                    <a:pt x="0" y="56292"/>
                  </a:moveTo>
                  <a:lnTo>
                    <a:pt x="140874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409503" y="5009102"/>
              <a:ext cx="540385" cy="236854"/>
            </a:xfrm>
            <a:custGeom>
              <a:avLst/>
              <a:gdLst/>
              <a:ahLst/>
              <a:cxnLst/>
              <a:rect l="l" t="t" r="r" b="b"/>
              <a:pathLst>
                <a:path w="540385" h="236854">
                  <a:moveTo>
                    <a:pt x="281844" y="236505"/>
                  </a:moveTo>
                  <a:lnTo>
                    <a:pt x="0" y="135159"/>
                  </a:lnTo>
                  <a:lnTo>
                    <a:pt x="281844" y="0"/>
                  </a:lnTo>
                  <a:lnTo>
                    <a:pt x="540257" y="135159"/>
                  </a:lnTo>
                  <a:lnTo>
                    <a:pt x="281844" y="23650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09503" y="5009102"/>
              <a:ext cx="540385" cy="236854"/>
            </a:xfrm>
            <a:custGeom>
              <a:avLst/>
              <a:gdLst/>
              <a:ahLst/>
              <a:cxnLst/>
              <a:rect l="l" t="t" r="r" b="b"/>
              <a:pathLst>
                <a:path w="540385" h="236854">
                  <a:moveTo>
                    <a:pt x="0" y="135159"/>
                  </a:moveTo>
                  <a:lnTo>
                    <a:pt x="281844" y="0"/>
                  </a:lnTo>
                  <a:lnTo>
                    <a:pt x="540257" y="135159"/>
                  </a:lnTo>
                  <a:lnTo>
                    <a:pt x="281844" y="236505"/>
                  </a:lnTo>
                  <a:lnTo>
                    <a:pt x="0" y="135159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890007" y="4935365"/>
            <a:ext cx="89344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If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Pass</a:t>
            </a:r>
            <a:r>
              <a:rPr dirty="0" sz="1150" spc="165">
                <a:latin typeface="Arial"/>
                <a:cs typeface="Arial"/>
              </a:rPr>
              <a:t> </a:t>
            </a:r>
            <a:r>
              <a:rPr dirty="0" sz="1150" spc="-20">
                <a:latin typeface="Arial"/>
                <a:cs typeface="Arial"/>
              </a:rPr>
              <a:t>Due?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1518411" y="3883659"/>
            <a:ext cx="3234690" cy="1128395"/>
            <a:chOff x="1518411" y="3883659"/>
            <a:chExt cx="3234690" cy="1128395"/>
          </a:xfrm>
        </p:grpSpPr>
        <p:sp>
          <p:nvSpPr>
            <p:cNvPr id="61" name="object 61" descr=""/>
            <p:cNvSpPr/>
            <p:nvPr/>
          </p:nvSpPr>
          <p:spPr>
            <a:xfrm>
              <a:off x="4644389" y="4355973"/>
              <a:ext cx="106045" cy="653415"/>
            </a:xfrm>
            <a:custGeom>
              <a:avLst/>
              <a:gdLst/>
              <a:ahLst/>
              <a:cxnLst/>
              <a:rect l="l" t="t" r="r" b="b"/>
              <a:pathLst>
                <a:path w="106045" h="653414">
                  <a:moveTo>
                    <a:pt x="46958" y="0"/>
                  </a:moveTo>
                  <a:lnTo>
                    <a:pt x="46958" y="653129"/>
                  </a:lnTo>
                </a:path>
                <a:path w="106045" h="653414">
                  <a:moveTo>
                    <a:pt x="46958" y="653129"/>
                  </a:moveTo>
                  <a:lnTo>
                    <a:pt x="105727" y="518064"/>
                  </a:lnTo>
                </a:path>
                <a:path w="106045" h="653414">
                  <a:moveTo>
                    <a:pt x="46958" y="653129"/>
                  </a:moveTo>
                  <a:lnTo>
                    <a:pt x="0" y="518064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22476" y="3886199"/>
              <a:ext cx="1373505" cy="538480"/>
            </a:xfrm>
            <a:custGeom>
              <a:avLst/>
              <a:gdLst/>
              <a:ahLst/>
              <a:cxnLst/>
              <a:rect l="l" t="t" r="r" b="b"/>
              <a:pathLst>
                <a:path w="1373505" h="538479">
                  <a:moveTo>
                    <a:pt x="0" y="0"/>
                  </a:moveTo>
                  <a:lnTo>
                    <a:pt x="1373124" y="0"/>
                  </a:lnTo>
                  <a:lnTo>
                    <a:pt x="1373124" y="537972"/>
                  </a:lnTo>
                  <a:lnTo>
                    <a:pt x="0" y="53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520951" y="3886199"/>
              <a:ext cx="1374775" cy="538480"/>
            </a:xfrm>
            <a:custGeom>
              <a:avLst/>
              <a:gdLst/>
              <a:ahLst/>
              <a:cxnLst/>
              <a:rect l="l" t="t" r="r" b="b"/>
              <a:pathLst>
                <a:path w="1374775" h="538479">
                  <a:moveTo>
                    <a:pt x="0" y="537972"/>
                  </a:moveTo>
                  <a:lnTo>
                    <a:pt x="1374648" y="537972"/>
                  </a:lnTo>
                  <a:lnTo>
                    <a:pt x="137464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872329" y="4074509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 h="0">
                  <a:moveTo>
                    <a:pt x="0" y="0"/>
                  </a:moveTo>
                  <a:lnTo>
                    <a:pt x="834008" y="0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522476" y="3840480"/>
            <a:ext cx="1373505" cy="5842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215"/>
              </a:spcBef>
            </a:pPr>
            <a:r>
              <a:rPr dirty="0" u="sng" sz="115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Student</a:t>
            </a:r>
            <a:r>
              <a:rPr dirty="0" u="sng" sz="1150" spc="165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:</a:t>
            </a:r>
            <a:r>
              <a:rPr dirty="0" u="sng" sz="1150" spc="17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50" spc="-10"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Borrower</a:t>
            </a:r>
            <a:endParaRPr sz="11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latin typeface="Arial"/>
                <a:cs typeface="Arial"/>
              </a:rPr>
              <a:t>-</a:t>
            </a:r>
            <a:r>
              <a:rPr dirty="0" sz="1150" spc="20">
                <a:latin typeface="Arial"/>
                <a:cs typeface="Arial"/>
              </a:rPr>
              <a:t> </a:t>
            </a:r>
            <a:r>
              <a:rPr dirty="0" sz="1150" spc="45">
                <a:latin typeface="Arial"/>
                <a:cs typeface="Arial"/>
              </a:rPr>
              <a:t>Books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Borrowed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3972337" y="5704744"/>
            <a:ext cx="1438275" cy="422275"/>
            <a:chOff x="3972337" y="5704744"/>
            <a:chExt cx="1438275" cy="422275"/>
          </a:xfrm>
        </p:grpSpPr>
        <p:sp>
          <p:nvSpPr>
            <p:cNvPr id="67" name="object 67" descr=""/>
            <p:cNvSpPr/>
            <p:nvPr/>
          </p:nvSpPr>
          <p:spPr>
            <a:xfrm>
              <a:off x="3974877" y="5707284"/>
              <a:ext cx="1433195" cy="417195"/>
            </a:xfrm>
            <a:custGeom>
              <a:avLst/>
              <a:gdLst/>
              <a:ahLst/>
              <a:cxnLst/>
              <a:rect l="l" t="t" r="r" b="b"/>
              <a:pathLst>
                <a:path w="1433195" h="417195">
                  <a:moveTo>
                    <a:pt x="1268539" y="416623"/>
                  </a:moveTo>
                  <a:lnTo>
                    <a:pt x="164401" y="416623"/>
                  </a:lnTo>
                  <a:lnTo>
                    <a:pt x="93916" y="371570"/>
                  </a:lnTo>
                  <a:lnTo>
                    <a:pt x="46958" y="326612"/>
                  </a:lnTo>
                  <a:lnTo>
                    <a:pt x="11715" y="270224"/>
                  </a:lnTo>
                  <a:lnTo>
                    <a:pt x="0" y="213931"/>
                  </a:lnTo>
                  <a:lnTo>
                    <a:pt x="11715" y="146399"/>
                  </a:lnTo>
                  <a:lnTo>
                    <a:pt x="46958" y="101346"/>
                  </a:lnTo>
                  <a:lnTo>
                    <a:pt x="93916" y="45053"/>
                  </a:lnTo>
                  <a:lnTo>
                    <a:pt x="164401" y="0"/>
                  </a:lnTo>
                  <a:lnTo>
                    <a:pt x="1268539" y="0"/>
                  </a:lnTo>
                  <a:lnTo>
                    <a:pt x="1339024" y="45053"/>
                  </a:lnTo>
                  <a:lnTo>
                    <a:pt x="1397793" y="101346"/>
                  </a:lnTo>
                  <a:lnTo>
                    <a:pt x="1421225" y="146399"/>
                  </a:lnTo>
                  <a:lnTo>
                    <a:pt x="1433036" y="213931"/>
                  </a:lnTo>
                  <a:lnTo>
                    <a:pt x="1421225" y="270224"/>
                  </a:lnTo>
                  <a:lnTo>
                    <a:pt x="1397793" y="326612"/>
                  </a:lnTo>
                  <a:lnTo>
                    <a:pt x="1339024" y="371570"/>
                  </a:lnTo>
                  <a:lnTo>
                    <a:pt x="1268539" y="4166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974877" y="5707284"/>
              <a:ext cx="1433195" cy="417195"/>
            </a:xfrm>
            <a:custGeom>
              <a:avLst/>
              <a:gdLst/>
              <a:ahLst/>
              <a:cxnLst/>
              <a:rect l="l" t="t" r="r" b="b"/>
              <a:pathLst>
                <a:path w="1433195" h="417195">
                  <a:moveTo>
                    <a:pt x="164401" y="0"/>
                  </a:moveTo>
                  <a:lnTo>
                    <a:pt x="93916" y="45053"/>
                  </a:lnTo>
                  <a:lnTo>
                    <a:pt x="46958" y="101346"/>
                  </a:lnTo>
                  <a:lnTo>
                    <a:pt x="11715" y="146399"/>
                  </a:lnTo>
                  <a:lnTo>
                    <a:pt x="0" y="213931"/>
                  </a:lnTo>
                  <a:lnTo>
                    <a:pt x="11715" y="270224"/>
                  </a:lnTo>
                  <a:lnTo>
                    <a:pt x="46958" y="326612"/>
                  </a:lnTo>
                  <a:lnTo>
                    <a:pt x="93916" y="371570"/>
                  </a:lnTo>
                  <a:lnTo>
                    <a:pt x="164401" y="416623"/>
                  </a:lnTo>
                  <a:lnTo>
                    <a:pt x="1268539" y="416623"/>
                  </a:lnTo>
                  <a:lnTo>
                    <a:pt x="1339024" y="371570"/>
                  </a:lnTo>
                  <a:lnTo>
                    <a:pt x="1397793" y="326612"/>
                  </a:lnTo>
                  <a:lnTo>
                    <a:pt x="1421225" y="270224"/>
                  </a:lnTo>
                  <a:lnTo>
                    <a:pt x="1433036" y="213931"/>
                  </a:lnTo>
                  <a:lnTo>
                    <a:pt x="1421225" y="146399"/>
                  </a:lnTo>
                  <a:lnTo>
                    <a:pt x="1397793" y="101346"/>
                  </a:lnTo>
                  <a:lnTo>
                    <a:pt x="1339024" y="45053"/>
                  </a:lnTo>
                  <a:lnTo>
                    <a:pt x="1268539" y="0"/>
                  </a:lnTo>
                  <a:lnTo>
                    <a:pt x="164401" y="0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4196588" y="5689745"/>
            <a:ext cx="942975" cy="382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65760" marR="5080" indent="-353695">
              <a:lnSpc>
                <a:spcPct val="103499"/>
              </a:lnSpc>
              <a:spcBef>
                <a:spcPts val="55"/>
              </a:spcBef>
            </a:pPr>
            <a:r>
              <a:rPr dirty="0" sz="1150">
                <a:latin typeface="Arial"/>
                <a:cs typeface="Arial"/>
              </a:rPr>
              <a:t>Process</a:t>
            </a:r>
            <a:r>
              <a:rPr dirty="0" sz="1150" spc="355">
                <a:latin typeface="Arial"/>
                <a:cs typeface="Arial"/>
              </a:rPr>
              <a:t> </a:t>
            </a:r>
            <a:r>
              <a:rPr dirty="0" sz="1150" spc="-30">
                <a:latin typeface="Arial"/>
                <a:cs typeface="Arial"/>
              </a:rPr>
              <a:t>Lat</a:t>
            </a:r>
            <a:r>
              <a:rPr dirty="0" sz="1150" spc="-125">
                <a:latin typeface="Arial"/>
                <a:cs typeface="Arial"/>
              </a:rPr>
              <a:t> </a:t>
            </a:r>
            <a:r>
              <a:rPr dirty="0" sz="1150" spc="-50">
                <a:latin typeface="Arial"/>
                <a:cs typeface="Arial"/>
              </a:rPr>
              <a:t>e </a:t>
            </a:r>
            <a:r>
              <a:rPr dirty="0" sz="1150" spc="-25">
                <a:latin typeface="Arial"/>
                <a:cs typeface="Arial"/>
              </a:rPr>
              <a:t>Fee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4630134" y="5265547"/>
            <a:ext cx="2272030" cy="805180"/>
            <a:chOff x="4630134" y="5265547"/>
            <a:chExt cx="2272030" cy="805180"/>
          </a:xfrm>
        </p:grpSpPr>
        <p:sp>
          <p:nvSpPr>
            <p:cNvPr id="71" name="object 71" descr=""/>
            <p:cNvSpPr/>
            <p:nvPr/>
          </p:nvSpPr>
          <p:spPr>
            <a:xfrm>
              <a:off x="4632674" y="5268087"/>
              <a:ext cx="1950085" cy="698500"/>
            </a:xfrm>
            <a:custGeom>
              <a:avLst/>
              <a:gdLst/>
              <a:ahLst/>
              <a:cxnLst/>
              <a:rect l="l" t="t" r="r" b="b"/>
              <a:pathLst>
                <a:path w="1950084" h="698500">
                  <a:moveTo>
                    <a:pt x="58674" y="0"/>
                  </a:moveTo>
                  <a:lnTo>
                    <a:pt x="58674" y="416718"/>
                  </a:lnTo>
                </a:path>
                <a:path w="1950084" h="698500">
                  <a:moveTo>
                    <a:pt x="58674" y="416718"/>
                  </a:moveTo>
                  <a:lnTo>
                    <a:pt x="117443" y="292798"/>
                  </a:lnTo>
                </a:path>
                <a:path w="1950084" h="698500">
                  <a:moveTo>
                    <a:pt x="58674" y="416718"/>
                  </a:moveTo>
                  <a:lnTo>
                    <a:pt x="0" y="292798"/>
                  </a:lnTo>
                </a:path>
                <a:path w="1950084" h="698500">
                  <a:moveTo>
                    <a:pt x="775239" y="653129"/>
                  </a:moveTo>
                  <a:lnTo>
                    <a:pt x="1949767" y="653129"/>
                  </a:lnTo>
                </a:path>
                <a:path w="1950084" h="698500">
                  <a:moveTo>
                    <a:pt x="1949767" y="653129"/>
                  </a:moveTo>
                  <a:lnTo>
                    <a:pt x="1808893" y="698182"/>
                  </a:lnTo>
                </a:path>
                <a:path w="1950084" h="698500">
                  <a:moveTo>
                    <a:pt x="1949767" y="653129"/>
                  </a:moveTo>
                  <a:lnTo>
                    <a:pt x="1808893" y="596836"/>
                  </a:lnTo>
                </a:path>
                <a:path w="1950084" h="698500">
                  <a:moveTo>
                    <a:pt x="58674" y="0"/>
                  </a:moveTo>
                  <a:lnTo>
                    <a:pt x="58674" y="416718"/>
                  </a:lnTo>
                </a:path>
                <a:path w="1950084" h="698500">
                  <a:moveTo>
                    <a:pt x="58674" y="416718"/>
                  </a:moveTo>
                  <a:lnTo>
                    <a:pt x="117443" y="292798"/>
                  </a:lnTo>
                </a:path>
                <a:path w="1950084" h="698500">
                  <a:moveTo>
                    <a:pt x="58674" y="416718"/>
                  </a:moveTo>
                  <a:lnTo>
                    <a:pt x="0" y="292798"/>
                  </a:lnTo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582441" y="5763577"/>
              <a:ext cx="317500" cy="304165"/>
            </a:xfrm>
            <a:custGeom>
              <a:avLst/>
              <a:gdLst/>
              <a:ahLst/>
              <a:cxnLst/>
              <a:rect l="l" t="t" r="r" b="b"/>
              <a:pathLst>
                <a:path w="317500" h="304164">
                  <a:moveTo>
                    <a:pt x="317182" y="152018"/>
                  </a:moveTo>
                  <a:lnTo>
                    <a:pt x="309101" y="103985"/>
                  </a:lnTo>
                  <a:lnTo>
                    <a:pt x="286595" y="62256"/>
                  </a:lnTo>
                  <a:lnTo>
                    <a:pt x="252271" y="29343"/>
                  </a:lnTo>
                  <a:lnTo>
                    <a:pt x="208734" y="7754"/>
                  </a:lnTo>
                  <a:lnTo>
                    <a:pt x="158591" y="0"/>
                  </a:lnTo>
                  <a:lnTo>
                    <a:pt x="108447" y="7754"/>
                  </a:lnTo>
                  <a:lnTo>
                    <a:pt x="64910" y="29343"/>
                  </a:lnTo>
                  <a:lnTo>
                    <a:pt x="30586" y="62256"/>
                  </a:lnTo>
                  <a:lnTo>
                    <a:pt x="8081" y="103985"/>
                  </a:lnTo>
                  <a:lnTo>
                    <a:pt x="0" y="152018"/>
                  </a:lnTo>
                  <a:lnTo>
                    <a:pt x="8081" y="200052"/>
                  </a:lnTo>
                  <a:lnTo>
                    <a:pt x="30586" y="241781"/>
                  </a:lnTo>
                  <a:lnTo>
                    <a:pt x="64910" y="274694"/>
                  </a:lnTo>
                  <a:lnTo>
                    <a:pt x="108447" y="296283"/>
                  </a:lnTo>
                  <a:lnTo>
                    <a:pt x="158591" y="304037"/>
                  </a:lnTo>
                  <a:lnTo>
                    <a:pt x="208734" y="296283"/>
                  </a:lnTo>
                  <a:lnTo>
                    <a:pt x="252271" y="274694"/>
                  </a:lnTo>
                  <a:lnTo>
                    <a:pt x="286595" y="241781"/>
                  </a:lnTo>
                  <a:lnTo>
                    <a:pt x="309101" y="200052"/>
                  </a:lnTo>
                  <a:lnTo>
                    <a:pt x="317182" y="152018"/>
                  </a:lnTo>
                  <a:close/>
                </a:path>
              </a:pathLst>
            </a:custGeom>
            <a:ln w="476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7113" y="5806249"/>
              <a:ext cx="227933" cy="218694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6933692" y="5735465"/>
            <a:ext cx="89789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Arial"/>
                <a:cs typeface="Arial"/>
              </a:rPr>
              <a:t>End P</a:t>
            </a:r>
            <a:r>
              <a:rPr dirty="0" sz="1150" spc="-14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rocess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5407914" y="5864923"/>
            <a:ext cx="1174750" cy="101600"/>
          </a:xfrm>
          <a:custGeom>
            <a:avLst/>
            <a:gdLst/>
            <a:ahLst/>
            <a:cxnLst/>
            <a:rect l="l" t="t" r="r" b="b"/>
            <a:pathLst>
              <a:path w="1174750" h="101600">
                <a:moveTo>
                  <a:pt x="0" y="56293"/>
                </a:moveTo>
                <a:lnTo>
                  <a:pt x="1174527" y="56293"/>
                </a:lnTo>
              </a:path>
              <a:path w="1174750" h="101600">
                <a:moveTo>
                  <a:pt x="1174527" y="56293"/>
                </a:moveTo>
                <a:lnTo>
                  <a:pt x="1033653" y="101346"/>
                </a:lnTo>
              </a:path>
              <a:path w="1174750" h="101600">
                <a:moveTo>
                  <a:pt x="1174527" y="56293"/>
                </a:moveTo>
                <a:lnTo>
                  <a:pt x="1033653" y="0"/>
                </a:lnTo>
              </a:path>
              <a:path w="1174750" h="101600">
                <a:moveTo>
                  <a:pt x="0" y="56293"/>
                </a:moveTo>
                <a:lnTo>
                  <a:pt x="1174527" y="56293"/>
                </a:lnTo>
              </a:path>
              <a:path w="1174750" h="101600">
                <a:moveTo>
                  <a:pt x="1174527" y="56293"/>
                </a:moveTo>
                <a:lnTo>
                  <a:pt x="1033653" y="101346"/>
                </a:lnTo>
              </a:path>
              <a:path w="1174750" h="101600">
                <a:moveTo>
                  <a:pt x="1174527" y="56293"/>
                </a:moveTo>
                <a:lnTo>
                  <a:pt x="1033653" y="0"/>
                </a:lnTo>
              </a:path>
            </a:pathLst>
          </a:custGeom>
          <a:ln w="4762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77" name="object 7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51689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10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–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8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34084" y="2424683"/>
          <a:ext cx="7496809" cy="405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981200"/>
                <a:gridCol w="2133600"/>
                <a:gridCol w="1981200"/>
              </a:tblGrid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Phase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 b="1">
                          <a:latin typeface="Arial"/>
                          <a:cs typeface="Arial"/>
                        </a:rPr>
                        <a:t>Step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Technique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Artifacts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u="sng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analysis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analysis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report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66115">
                <a:tc rowSpan="2">
                  <a:txBody>
                    <a:bodyPr/>
                    <a:lstStyle/>
                    <a:p>
                      <a:pPr algn="ctr" marL="146685" marR="149225" indent="6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(Who,</a:t>
                      </a:r>
                      <a:r>
                        <a:rPr dirty="0" sz="1400" spc="-3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what,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when,</a:t>
                      </a:r>
                      <a:r>
                        <a:rPr dirty="0" sz="1400" spc="-3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where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dirty="0" sz="1400" spc="-4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 i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 b="1" i="1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00" spc="-20" b="1" i="1">
                          <a:latin typeface="Times New Roman"/>
                          <a:cs typeface="Times New Roman"/>
                        </a:rPr>
                        <a:t>be?)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3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Benchmarking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Reengineering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20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gathering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Interviews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information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Questionnaires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cases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Functional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models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(business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automation)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Structural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modeling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structural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(static)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Behavioral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Sequence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(dynamic)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Collaboration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Statechart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31926" rIns="0" bIns="0" rtlCol="0" vert="horz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60"/>
              <a:t> </a:t>
            </a:r>
            <a:r>
              <a:rPr dirty="0"/>
              <a:t>Design</a:t>
            </a:r>
            <a:r>
              <a:rPr dirty="0" spc="-20"/>
              <a:t> </a:t>
            </a:r>
            <a:r>
              <a:rPr dirty="0" spc="-10"/>
              <a:t>Approach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3902" y="3893284"/>
            <a:ext cx="1005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Part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From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Analysis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14272" y="1960904"/>
            <a:ext cx="6501130" cy="450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Software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Development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Strategies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2295"/>
              </a:lnSpc>
              <a:spcBef>
                <a:spcPts val="169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Packaged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Software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(buy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Off-</a:t>
            </a:r>
            <a:r>
              <a:rPr dirty="0" sz="1800">
                <a:latin typeface="Times New Roman"/>
                <a:cs typeface="Times New Roman"/>
              </a:rPr>
              <a:t>shelf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commercial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products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General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purpose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customization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business components 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frameworks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Times New Roman"/>
              <a:buChar char="■"/>
            </a:pPr>
            <a:endParaRPr sz="1750">
              <a:latin typeface="Times New Roman"/>
              <a:cs typeface="Times New Roman"/>
            </a:endParaRPr>
          </a:p>
          <a:p>
            <a:pPr marL="355600" indent="-343535">
              <a:lnSpc>
                <a:spcPts val="233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Outsourcing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(give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system)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8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vendors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In-house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consulting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1650">
              <a:latin typeface="Times New Roman"/>
              <a:cs typeface="Times New Roman"/>
            </a:endParaRPr>
          </a:p>
          <a:p>
            <a:pPr marL="355600" indent="-343535">
              <a:lnSpc>
                <a:spcPts val="2295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Custom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Development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(design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yourself)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teams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Develop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 </a:t>
            </a:r>
            <a:r>
              <a:rPr dirty="0" sz="1800" spc="-10">
                <a:latin typeface="Times New Roman"/>
                <a:cs typeface="Times New Roman"/>
              </a:rPr>
              <a:t>products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Develop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purpose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Selecting</a:t>
            </a:r>
            <a:r>
              <a:rPr dirty="0" spc="-14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Development</a:t>
            </a:r>
            <a:r>
              <a:rPr dirty="0" spc="-114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Strategy</a:t>
            </a:r>
            <a:r>
              <a:rPr dirty="0" spc="-14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(Objective)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93292" y="2380488"/>
          <a:ext cx="7889875" cy="433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80"/>
                <a:gridCol w="1886585"/>
                <a:gridCol w="1878964"/>
                <a:gridCol w="2336800"/>
              </a:tblGrid>
              <a:tr h="823594">
                <a:tc>
                  <a:txBody>
                    <a:bodyPr/>
                    <a:lstStyle/>
                    <a:p>
                      <a:pPr marL="90170" marR="619760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Determining Factors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1465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Choose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Custom (in-house) Development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14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488950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Select</a:t>
                      </a:r>
                      <a:r>
                        <a:rPr dirty="0" sz="14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Package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Solution</a:t>
                      </a:r>
                      <a:r>
                        <a:rPr dirty="0" sz="14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14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63220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Look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Out-sourcing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Development,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04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 i="1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400" spc="-9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 i="1">
                          <a:latin typeface="Arial"/>
                          <a:cs typeface="Arial"/>
                        </a:rPr>
                        <a:t>Need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unique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need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need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390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core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technology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business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3625">
                <a:tc>
                  <a:txBody>
                    <a:bodyPr/>
                    <a:lstStyle/>
                    <a:p>
                      <a:pPr marL="90170" marR="7080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10" b="1" i="1">
                          <a:latin typeface="Arial"/>
                          <a:cs typeface="Arial"/>
                        </a:rPr>
                        <a:t>In-house</a:t>
                      </a:r>
                      <a:r>
                        <a:rPr dirty="0" sz="1400" spc="-10" b="1" i="1">
                          <a:latin typeface="Arial"/>
                          <a:cs typeface="Arial"/>
                        </a:rPr>
                        <a:t> Experience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20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Existing</a:t>
                      </a:r>
                      <a:r>
                        <a:rPr dirty="0"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business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technical experience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1462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Existing</a:t>
                      </a:r>
                      <a:r>
                        <a:rPr dirty="0"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business experience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Both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technical</a:t>
                      </a:r>
                      <a:r>
                        <a:rPr dirty="0"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experience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exist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05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b="1" i="1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1400" spc="-65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 i="1">
                          <a:latin typeface="Arial"/>
                          <a:cs typeface="Arial"/>
                        </a:rPr>
                        <a:t>Skill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b="1" i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4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 i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Ability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build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strategic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skill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88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Strategic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outsource 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 i="1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400" spc="-65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 i="1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Flexible</a:t>
                      </a:r>
                      <a:r>
                        <a:rPr dirty="0"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solution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Quick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solution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Flexible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skill</a:t>
                      </a:r>
                      <a:r>
                        <a:rPr dirty="0"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available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development,</a:t>
                      </a:r>
                      <a:r>
                        <a:rPr dirty="0"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but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quick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01387" y="1887755"/>
            <a:ext cx="634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The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objective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is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meet</a:t>
            </a:r>
            <a:r>
              <a:rPr dirty="0" u="sng" sz="1800" spc="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8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</a:t>
            </a:r>
            <a:r>
              <a:rPr dirty="0" u="sng" sz="18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needs</a:t>
            </a:r>
            <a:r>
              <a:rPr dirty="0" u="sng" sz="1800" spc="-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8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dirty="0" u="sng" sz="18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5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Custom</a:t>
            </a:r>
            <a:r>
              <a:rPr dirty="0" spc="-10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Software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Development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10080" y="2105714"/>
            <a:ext cx="6380480" cy="371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Transform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Analysis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ts val="3354"/>
              </a:lnSpc>
              <a:spcBef>
                <a:spcPts val="2140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Factoring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–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generalization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functional</a:t>
            </a:r>
            <a:r>
              <a:rPr dirty="0" sz="2400" spc="-10">
                <a:latin typeface="Times New Roman"/>
                <a:cs typeface="Times New Roman"/>
              </a:rPr>
              <a:t> behaviors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relationships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Group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coherent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Char char="■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ts val="3354"/>
              </a:lnSpc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Partitions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–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reduce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complexity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ts val="2875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Components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Clr>
                <a:srgbClr val="FF0000"/>
              </a:buClr>
              <a:buSzPct val="54166"/>
              <a:buChar char="■"/>
              <a:tabLst>
                <a:tab pos="756285" algn="l"/>
                <a:tab pos="756920" algn="l"/>
              </a:tabLst>
            </a:pPr>
            <a:r>
              <a:rPr dirty="0" sz="2400" spc="-10">
                <a:latin typeface="Times New Roman"/>
                <a:cs typeface="Times New Roman"/>
              </a:rPr>
              <a:t>Subsystems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5"/>
              </a:spcBef>
            </a:pPr>
            <a:r>
              <a:rPr dirty="0"/>
              <a:t>Page</a:t>
            </a:r>
            <a:r>
              <a:rPr dirty="0" spc="-45"/>
              <a:t> </a:t>
            </a: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7580" rIns="0" bIns="0" rtlCol="0" vert="horz">
            <a:spAutoFit/>
          </a:bodyPr>
          <a:lstStyle/>
          <a:p>
            <a:pPr marL="51689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Use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UML</a:t>
            </a:r>
            <a:r>
              <a:rPr dirty="0" spc="-6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to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Create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System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Design</a:t>
            </a:r>
            <a:r>
              <a:rPr dirty="0" spc="-80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69283" y="2187955"/>
            <a:ext cx="350520" cy="281305"/>
            <a:chOff x="3669283" y="2187955"/>
            <a:chExt cx="350520" cy="281305"/>
          </a:xfrm>
        </p:grpSpPr>
        <p:sp>
          <p:nvSpPr>
            <p:cNvPr id="4" name="object 4" descr=""/>
            <p:cNvSpPr/>
            <p:nvPr/>
          </p:nvSpPr>
          <p:spPr>
            <a:xfrm>
              <a:off x="3890676" y="2214753"/>
              <a:ext cx="127635" cy="146050"/>
            </a:xfrm>
            <a:custGeom>
              <a:avLst/>
              <a:gdLst/>
              <a:ahLst/>
              <a:cxnLst/>
              <a:rect l="l" t="t" r="r" b="b"/>
              <a:pathLst>
                <a:path w="127635" h="146050">
                  <a:moveTo>
                    <a:pt x="127349" y="146018"/>
                  </a:moveTo>
                  <a:lnTo>
                    <a:pt x="127349" y="125158"/>
                  </a:lnTo>
                  <a:lnTo>
                    <a:pt x="125063" y="106680"/>
                  </a:lnTo>
                  <a:lnTo>
                    <a:pt x="118109" y="88106"/>
                  </a:lnTo>
                  <a:lnTo>
                    <a:pt x="111156" y="71913"/>
                  </a:lnTo>
                  <a:lnTo>
                    <a:pt x="101917" y="55626"/>
                  </a:lnTo>
                  <a:lnTo>
                    <a:pt x="90296" y="44005"/>
                  </a:lnTo>
                  <a:lnTo>
                    <a:pt x="76390" y="30099"/>
                  </a:lnTo>
                  <a:lnTo>
                    <a:pt x="60197" y="20859"/>
                  </a:lnTo>
                  <a:lnTo>
                    <a:pt x="44005" y="11620"/>
                  </a:lnTo>
                  <a:lnTo>
                    <a:pt x="23145" y="466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44289" y="2189225"/>
              <a:ext cx="58419" cy="53340"/>
            </a:xfrm>
            <a:custGeom>
              <a:avLst/>
              <a:gdLst/>
              <a:ahLst/>
              <a:cxnLst/>
              <a:rect l="l" t="t" r="r" b="b"/>
              <a:pathLst>
                <a:path w="58420" h="53339">
                  <a:moveTo>
                    <a:pt x="50958" y="53340"/>
                  </a:moveTo>
                  <a:lnTo>
                    <a:pt x="0" y="20859"/>
                  </a:lnTo>
                  <a:lnTo>
                    <a:pt x="57911" y="0"/>
                  </a:lnTo>
                  <a:lnTo>
                    <a:pt x="5095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44289" y="2189225"/>
              <a:ext cx="58419" cy="53340"/>
            </a:xfrm>
            <a:custGeom>
              <a:avLst/>
              <a:gdLst/>
              <a:ahLst/>
              <a:cxnLst/>
              <a:rect l="l" t="t" r="r" b="b"/>
              <a:pathLst>
                <a:path w="58420" h="53339">
                  <a:moveTo>
                    <a:pt x="50958" y="53340"/>
                  </a:moveTo>
                  <a:lnTo>
                    <a:pt x="0" y="20859"/>
                  </a:lnTo>
                  <a:lnTo>
                    <a:pt x="57911" y="0"/>
                  </a:lnTo>
                  <a:lnTo>
                    <a:pt x="50958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70553" y="2295905"/>
              <a:ext cx="127635" cy="146685"/>
            </a:xfrm>
            <a:custGeom>
              <a:avLst/>
              <a:gdLst/>
              <a:ahLst/>
              <a:cxnLst/>
              <a:rect l="l" t="t" r="r" b="b"/>
              <a:pathLst>
                <a:path w="127635" h="146685">
                  <a:moveTo>
                    <a:pt x="0" y="0"/>
                  </a:moveTo>
                  <a:lnTo>
                    <a:pt x="2286" y="20859"/>
                  </a:lnTo>
                  <a:lnTo>
                    <a:pt x="4667" y="41719"/>
                  </a:lnTo>
                  <a:lnTo>
                    <a:pt x="11620" y="57912"/>
                  </a:lnTo>
                  <a:lnTo>
                    <a:pt x="18573" y="76485"/>
                  </a:lnTo>
                  <a:lnTo>
                    <a:pt x="27813" y="90392"/>
                  </a:lnTo>
                  <a:lnTo>
                    <a:pt x="39338" y="104298"/>
                  </a:lnTo>
                  <a:lnTo>
                    <a:pt x="53244" y="115919"/>
                  </a:lnTo>
                  <a:lnTo>
                    <a:pt x="69532" y="125158"/>
                  </a:lnTo>
                  <a:lnTo>
                    <a:pt x="85725" y="134493"/>
                  </a:lnTo>
                  <a:lnTo>
                    <a:pt x="106584" y="141446"/>
                  </a:lnTo>
                  <a:lnTo>
                    <a:pt x="127444" y="146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88664" y="2414111"/>
              <a:ext cx="55880" cy="53340"/>
            </a:xfrm>
            <a:custGeom>
              <a:avLst/>
              <a:gdLst/>
              <a:ahLst/>
              <a:cxnLst/>
              <a:rect l="l" t="t" r="r" b="b"/>
              <a:pathLst>
                <a:path w="55879" h="53339">
                  <a:moveTo>
                    <a:pt x="0" y="53339"/>
                  </a:moveTo>
                  <a:lnTo>
                    <a:pt x="6953" y="0"/>
                  </a:lnTo>
                  <a:lnTo>
                    <a:pt x="55625" y="34861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88664" y="2414111"/>
              <a:ext cx="55880" cy="53340"/>
            </a:xfrm>
            <a:custGeom>
              <a:avLst/>
              <a:gdLst/>
              <a:ahLst/>
              <a:cxnLst/>
              <a:rect l="l" t="t" r="r" b="b"/>
              <a:pathLst>
                <a:path w="55879" h="53339">
                  <a:moveTo>
                    <a:pt x="6953" y="0"/>
                  </a:moveTo>
                  <a:lnTo>
                    <a:pt x="55625" y="34861"/>
                  </a:lnTo>
                  <a:lnTo>
                    <a:pt x="0" y="53339"/>
                  </a:lnTo>
                  <a:lnTo>
                    <a:pt x="695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638870" y="2507668"/>
            <a:ext cx="488315" cy="210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0170" marR="5080" indent="-78105">
              <a:lnSpc>
                <a:spcPct val="101699"/>
              </a:lnSpc>
              <a:spcBef>
                <a:spcPts val="90"/>
              </a:spcBef>
            </a:pPr>
            <a:r>
              <a:rPr dirty="0" sz="600" spc="-10">
                <a:latin typeface="Arial"/>
                <a:cs typeface="Arial"/>
              </a:rPr>
              <a:t>Collaboration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636962" y="2139283"/>
            <a:ext cx="419734" cy="350520"/>
            <a:chOff x="3636962" y="2139283"/>
            <a:chExt cx="419734" cy="350520"/>
          </a:xfrm>
        </p:grpSpPr>
        <p:sp>
          <p:nvSpPr>
            <p:cNvPr id="12" name="object 12" descr=""/>
            <p:cNvSpPr/>
            <p:nvPr/>
          </p:nvSpPr>
          <p:spPr>
            <a:xfrm>
              <a:off x="3640455" y="2140553"/>
              <a:ext cx="194945" cy="153670"/>
            </a:xfrm>
            <a:custGeom>
              <a:avLst/>
              <a:gdLst/>
              <a:ahLst/>
              <a:cxnLst/>
              <a:rect l="l" t="t" r="r" b="b"/>
              <a:pathLst>
                <a:path w="194945" h="153669">
                  <a:moveTo>
                    <a:pt x="0" y="153066"/>
                  </a:moveTo>
                  <a:lnTo>
                    <a:pt x="194595" y="153066"/>
                  </a:lnTo>
                  <a:lnTo>
                    <a:pt x="194595" y="0"/>
                  </a:lnTo>
                  <a:lnTo>
                    <a:pt x="0" y="0"/>
                  </a:lnTo>
                  <a:lnTo>
                    <a:pt x="0" y="1530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40455" y="2182272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40455" y="2237898"/>
              <a:ext cx="412750" cy="250825"/>
            </a:xfrm>
            <a:custGeom>
              <a:avLst/>
              <a:gdLst/>
              <a:ahLst/>
              <a:cxnLst/>
              <a:rect l="l" t="t" r="r" b="b"/>
              <a:pathLst>
                <a:path w="412750" h="250825">
                  <a:moveTo>
                    <a:pt x="0" y="0"/>
                  </a:moveTo>
                  <a:lnTo>
                    <a:pt x="194595" y="0"/>
                  </a:lnTo>
                </a:path>
                <a:path w="412750" h="250825">
                  <a:moveTo>
                    <a:pt x="217741" y="250412"/>
                  </a:moveTo>
                  <a:lnTo>
                    <a:pt x="412337" y="250412"/>
                  </a:lnTo>
                  <a:lnTo>
                    <a:pt x="412337" y="120586"/>
                  </a:lnTo>
                  <a:lnTo>
                    <a:pt x="217741" y="120586"/>
                  </a:lnTo>
                  <a:lnTo>
                    <a:pt x="217741" y="2504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58196" y="2393251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58196" y="2442019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704050" y="2899918"/>
            <a:ext cx="285750" cy="222885"/>
            <a:chOff x="3704050" y="2899918"/>
            <a:chExt cx="285750" cy="222885"/>
          </a:xfrm>
        </p:grpSpPr>
        <p:sp>
          <p:nvSpPr>
            <p:cNvPr id="18" name="object 18" descr=""/>
            <p:cNvSpPr/>
            <p:nvPr/>
          </p:nvSpPr>
          <p:spPr>
            <a:xfrm>
              <a:off x="3846671" y="2903410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w="0" h="215900">
                  <a:moveTo>
                    <a:pt x="0" y="0"/>
                  </a:moveTo>
                  <a:lnTo>
                    <a:pt x="0" y="6953"/>
                  </a:lnTo>
                </a:path>
                <a:path w="0" h="215900">
                  <a:moveTo>
                    <a:pt x="0" y="41719"/>
                  </a:moveTo>
                  <a:lnTo>
                    <a:pt x="0" y="48672"/>
                  </a:lnTo>
                </a:path>
                <a:path w="0" h="215900">
                  <a:moveTo>
                    <a:pt x="0" y="83438"/>
                  </a:moveTo>
                  <a:lnTo>
                    <a:pt x="0" y="90392"/>
                  </a:lnTo>
                </a:path>
                <a:path w="0" h="215900">
                  <a:moveTo>
                    <a:pt x="0" y="125158"/>
                  </a:moveTo>
                  <a:lnTo>
                    <a:pt x="0" y="132111"/>
                  </a:lnTo>
                </a:path>
                <a:path w="0" h="215900">
                  <a:moveTo>
                    <a:pt x="0" y="166877"/>
                  </a:moveTo>
                  <a:lnTo>
                    <a:pt x="0" y="173831"/>
                  </a:lnTo>
                </a:path>
                <a:path w="0" h="215900">
                  <a:moveTo>
                    <a:pt x="0" y="208692"/>
                  </a:moveTo>
                  <a:lnTo>
                    <a:pt x="0" y="215645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835050" y="2954369"/>
              <a:ext cx="23495" cy="79375"/>
            </a:xfrm>
            <a:custGeom>
              <a:avLst/>
              <a:gdLst/>
              <a:ahLst/>
              <a:cxnLst/>
              <a:rect l="l" t="t" r="r" b="b"/>
              <a:pathLst>
                <a:path w="23495" h="79375">
                  <a:moveTo>
                    <a:pt x="23145" y="78866"/>
                  </a:moveTo>
                  <a:lnTo>
                    <a:pt x="0" y="78866"/>
                  </a:lnTo>
                  <a:lnTo>
                    <a:pt x="0" y="0"/>
                  </a:lnTo>
                  <a:lnTo>
                    <a:pt x="23145" y="0"/>
                  </a:lnTo>
                  <a:lnTo>
                    <a:pt x="23145" y="78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35050" y="2954369"/>
              <a:ext cx="23495" cy="79375"/>
            </a:xfrm>
            <a:custGeom>
              <a:avLst/>
              <a:gdLst/>
              <a:ahLst/>
              <a:cxnLst/>
              <a:rect l="l" t="t" r="r" b="b"/>
              <a:pathLst>
                <a:path w="23495" h="79375">
                  <a:moveTo>
                    <a:pt x="0" y="78866"/>
                  </a:moveTo>
                  <a:lnTo>
                    <a:pt x="23145" y="78866"/>
                  </a:lnTo>
                  <a:lnTo>
                    <a:pt x="23145" y="0"/>
                  </a:lnTo>
                  <a:lnTo>
                    <a:pt x="0" y="0"/>
                  </a:lnTo>
                  <a:lnTo>
                    <a:pt x="0" y="788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16845" y="2907982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w="0" h="211455">
                  <a:moveTo>
                    <a:pt x="0" y="0"/>
                  </a:moveTo>
                  <a:lnTo>
                    <a:pt x="0" y="6953"/>
                  </a:lnTo>
                </a:path>
                <a:path w="0" h="211455">
                  <a:moveTo>
                    <a:pt x="0" y="41814"/>
                  </a:moveTo>
                  <a:lnTo>
                    <a:pt x="0" y="48768"/>
                  </a:lnTo>
                </a:path>
                <a:path w="0" h="211455">
                  <a:moveTo>
                    <a:pt x="0" y="83534"/>
                  </a:moveTo>
                  <a:lnTo>
                    <a:pt x="0" y="90487"/>
                  </a:lnTo>
                </a:path>
                <a:path w="0" h="211455">
                  <a:moveTo>
                    <a:pt x="0" y="125253"/>
                  </a:moveTo>
                  <a:lnTo>
                    <a:pt x="0" y="132207"/>
                  </a:lnTo>
                </a:path>
                <a:path w="0" h="211455">
                  <a:moveTo>
                    <a:pt x="0" y="166973"/>
                  </a:moveTo>
                  <a:lnTo>
                    <a:pt x="0" y="173926"/>
                  </a:lnTo>
                </a:path>
                <a:path w="0" h="211455">
                  <a:moveTo>
                    <a:pt x="0" y="208692"/>
                  </a:moveTo>
                  <a:lnTo>
                    <a:pt x="0" y="211074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05320" y="2968275"/>
              <a:ext cx="20955" cy="130175"/>
            </a:xfrm>
            <a:custGeom>
              <a:avLst/>
              <a:gdLst/>
              <a:ahLst/>
              <a:cxnLst/>
              <a:rect l="l" t="t" r="r" b="b"/>
              <a:pathLst>
                <a:path w="20954" h="130175">
                  <a:moveTo>
                    <a:pt x="20859" y="129920"/>
                  </a:moveTo>
                  <a:lnTo>
                    <a:pt x="0" y="129920"/>
                  </a:lnTo>
                  <a:lnTo>
                    <a:pt x="0" y="0"/>
                  </a:lnTo>
                  <a:lnTo>
                    <a:pt x="20859" y="0"/>
                  </a:lnTo>
                  <a:lnTo>
                    <a:pt x="20859" y="129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05320" y="2968275"/>
              <a:ext cx="20955" cy="130175"/>
            </a:xfrm>
            <a:custGeom>
              <a:avLst/>
              <a:gdLst/>
              <a:ahLst/>
              <a:cxnLst/>
              <a:rect l="l" t="t" r="r" b="b"/>
              <a:pathLst>
                <a:path w="20954" h="130175">
                  <a:moveTo>
                    <a:pt x="0" y="129920"/>
                  </a:moveTo>
                  <a:lnTo>
                    <a:pt x="20859" y="129920"/>
                  </a:lnTo>
                  <a:lnTo>
                    <a:pt x="20859" y="0"/>
                  </a:lnTo>
                  <a:lnTo>
                    <a:pt x="0" y="0"/>
                  </a:lnTo>
                  <a:lnTo>
                    <a:pt x="0" y="1299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716845" y="2903410"/>
              <a:ext cx="259715" cy="215900"/>
            </a:xfrm>
            <a:custGeom>
              <a:avLst/>
              <a:gdLst/>
              <a:ahLst/>
              <a:cxnLst/>
              <a:rect l="l" t="t" r="r" b="b"/>
              <a:pathLst>
                <a:path w="259714" h="215900">
                  <a:moveTo>
                    <a:pt x="118205" y="64865"/>
                  </a:moveTo>
                  <a:lnTo>
                    <a:pt x="0" y="64865"/>
                  </a:lnTo>
                </a:path>
                <a:path w="259714" h="215900">
                  <a:moveTo>
                    <a:pt x="259556" y="0"/>
                  </a:moveTo>
                  <a:lnTo>
                    <a:pt x="259556" y="6953"/>
                  </a:lnTo>
                </a:path>
                <a:path w="259714" h="215900">
                  <a:moveTo>
                    <a:pt x="259556" y="41719"/>
                  </a:moveTo>
                  <a:lnTo>
                    <a:pt x="259556" y="48672"/>
                  </a:lnTo>
                </a:path>
                <a:path w="259714" h="215900">
                  <a:moveTo>
                    <a:pt x="259556" y="83438"/>
                  </a:moveTo>
                  <a:lnTo>
                    <a:pt x="259556" y="90392"/>
                  </a:lnTo>
                </a:path>
                <a:path w="259714" h="215900">
                  <a:moveTo>
                    <a:pt x="259556" y="125158"/>
                  </a:moveTo>
                  <a:lnTo>
                    <a:pt x="259556" y="132111"/>
                  </a:lnTo>
                </a:path>
                <a:path w="259714" h="215900">
                  <a:moveTo>
                    <a:pt x="259556" y="166877"/>
                  </a:moveTo>
                  <a:lnTo>
                    <a:pt x="259556" y="173831"/>
                  </a:lnTo>
                </a:path>
                <a:path w="259714" h="215900">
                  <a:moveTo>
                    <a:pt x="259556" y="208692"/>
                  </a:moveTo>
                  <a:lnTo>
                    <a:pt x="259556" y="215645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967067" y="2968275"/>
              <a:ext cx="20955" cy="130175"/>
            </a:xfrm>
            <a:custGeom>
              <a:avLst/>
              <a:gdLst/>
              <a:ahLst/>
              <a:cxnLst/>
              <a:rect l="l" t="t" r="r" b="b"/>
              <a:pathLst>
                <a:path w="20954" h="130175">
                  <a:moveTo>
                    <a:pt x="20859" y="129920"/>
                  </a:moveTo>
                  <a:lnTo>
                    <a:pt x="0" y="129920"/>
                  </a:lnTo>
                  <a:lnTo>
                    <a:pt x="0" y="0"/>
                  </a:lnTo>
                  <a:lnTo>
                    <a:pt x="20859" y="0"/>
                  </a:lnTo>
                  <a:lnTo>
                    <a:pt x="20859" y="129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967067" y="2968275"/>
              <a:ext cx="20955" cy="130175"/>
            </a:xfrm>
            <a:custGeom>
              <a:avLst/>
              <a:gdLst/>
              <a:ahLst/>
              <a:cxnLst/>
              <a:rect l="l" t="t" r="r" b="b"/>
              <a:pathLst>
                <a:path w="20954" h="130175">
                  <a:moveTo>
                    <a:pt x="0" y="129920"/>
                  </a:moveTo>
                  <a:lnTo>
                    <a:pt x="20859" y="129920"/>
                  </a:lnTo>
                  <a:lnTo>
                    <a:pt x="20859" y="0"/>
                  </a:lnTo>
                  <a:lnTo>
                    <a:pt x="0" y="0"/>
                  </a:lnTo>
                  <a:lnTo>
                    <a:pt x="0" y="1299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16845" y="3033236"/>
              <a:ext cx="259715" cy="65405"/>
            </a:xfrm>
            <a:custGeom>
              <a:avLst/>
              <a:gdLst/>
              <a:ahLst/>
              <a:cxnLst/>
              <a:rect l="l" t="t" r="r" b="b"/>
              <a:pathLst>
                <a:path w="259714" h="65405">
                  <a:moveTo>
                    <a:pt x="129825" y="0"/>
                  </a:moveTo>
                  <a:lnTo>
                    <a:pt x="250221" y="0"/>
                  </a:lnTo>
                </a:path>
                <a:path w="259714" h="65405">
                  <a:moveTo>
                    <a:pt x="259556" y="64960"/>
                  </a:moveTo>
                  <a:lnTo>
                    <a:pt x="0" y="6496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687621" y="3117234"/>
            <a:ext cx="382270" cy="210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1275" marR="5080" indent="-29209">
              <a:lnSpc>
                <a:spcPct val="101699"/>
              </a:lnSpc>
              <a:spcBef>
                <a:spcPts val="90"/>
              </a:spcBef>
            </a:pPr>
            <a:r>
              <a:rPr dirty="0" sz="600" spc="-10">
                <a:latin typeface="Arial"/>
                <a:cs typeface="Arial"/>
              </a:rPr>
              <a:t>Sequence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683269" y="2786333"/>
            <a:ext cx="331470" cy="109220"/>
            <a:chOff x="3683269" y="2786333"/>
            <a:chExt cx="331470" cy="109220"/>
          </a:xfrm>
        </p:grpSpPr>
        <p:sp>
          <p:nvSpPr>
            <p:cNvPr id="30" name="object 30" descr=""/>
            <p:cNvSpPr/>
            <p:nvPr/>
          </p:nvSpPr>
          <p:spPr>
            <a:xfrm>
              <a:off x="3795617" y="2799016"/>
              <a:ext cx="102235" cy="79375"/>
            </a:xfrm>
            <a:custGeom>
              <a:avLst/>
              <a:gdLst/>
              <a:ahLst/>
              <a:cxnLst/>
              <a:rect l="l" t="t" r="r" b="b"/>
              <a:pathLst>
                <a:path w="102235" h="79375">
                  <a:moveTo>
                    <a:pt x="0" y="78867"/>
                  </a:moveTo>
                  <a:lnTo>
                    <a:pt x="102012" y="78867"/>
                  </a:lnTo>
                  <a:lnTo>
                    <a:pt x="102012" y="0"/>
                  </a:lnTo>
                  <a:lnTo>
                    <a:pt x="0" y="0"/>
                  </a:lnTo>
                  <a:lnTo>
                    <a:pt x="0" y="788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795617" y="2819876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2012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795617" y="2799016"/>
              <a:ext cx="218440" cy="79375"/>
            </a:xfrm>
            <a:custGeom>
              <a:avLst/>
              <a:gdLst/>
              <a:ahLst/>
              <a:cxnLst/>
              <a:rect l="l" t="t" r="r" b="b"/>
              <a:pathLst>
                <a:path w="218439" h="79375">
                  <a:moveTo>
                    <a:pt x="0" y="51054"/>
                  </a:moveTo>
                  <a:lnTo>
                    <a:pt x="102012" y="51054"/>
                  </a:lnTo>
                </a:path>
                <a:path w="218439" h="79375">
                  <a:moveTo>
                    <a:pt x="115919" y="78867"/>
                  </a:moveTo>
                  <a:lnTo>
                    <a:pt x="217836" y="78867"/>
                  </a:lnTo>
                  <a:lnTo>
                    <a:pt x="217836" y="0"/>
                  </a:lnTo>
                  <a:lnTo>
                    <a:pt x="115919" y="0"/>
                  </a:lnTo>
                  <a:lnTo>
                    <a:pt x="115919" y="788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911536" y="2819876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1917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11536" y="2850070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19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3269" y="2786333"/>
              <a:ext cx="67246" cy="108932"/>
            </a:xfrm>
            <a:prstGeom prst="rect">
              <a:avLst/>
            </a:prstGeom>
          </p:spPr>
        </p:pic>
      </p:grpSp>
      <p:sp>
        <p:nvSpPr>
          <p:cNvPr id="36" name="object 36" descr=""/>
          <p:cNvSpPr/>
          <p:nvPr/>
        </p:nvSpPr>
        <p:spPr>
          <a:xfrm>
            <a:off x="3031140" y="1771840"/>
            <a:ext cx="456565" cy="241300"/>
          </a:xfrm>
          <a:custGeom>
            <a:avLst/>
            <a:gdLst/>
            <a:ahLst/>
            <a:cxnLst/>
            <a:rect l="l" t="t" r="r" b="b"/>
            <a:pathLst>
              <a:path w="456564" h="241300">
                <a:moveTo>
                  <a:pt x="0" y="120586"/>
                </a:moveTo>
                <a:lnTo>
                  <a:pt x="18478" y="74199"/>
                </a:lnTo>
                <a:lnTo>
                  <a:pt x="67151" y="34861"/>
                </a:lnTo>
                <a:lnTo>
                  <a:pt x="101917" y="18573"/>
                </a:lnTo>
                <a:lnTo>
                  <a:pt x="141351" y="9334"/>
                </a:lnTo>
                <a:lnTo>
                  <a:pt x="185356" y="2381"/>
                </a:lnTo>
                <a:lnTo>
                  <a:pt x="229361" y="0"/>
                </a:lnTo>
                <a:lnTo>
                  <a:pt x="273367" y="2381"/>
                </a:lnTo>
                <a:lnTo>
                  <a:pt x="315087" y="9334"/>
                </a:lnTo>
                <a:lnTo>
                  <a:pt x="356806" y="18573"/>
                </a:lnTo>
                <a:lnTo>
                  <a:pt x="419290" y="53340"/>
                </a:lnTo>
                <a:lnTo>
                  <a:pt x="451770" y="95059"/>
                </a:lnTo>
                <a:lnTo>
                  <a:pt x="456342" y="120586"/>
                </a:lnTo>
                <a:lnTo>
                  <a:pt x="451770" y="143827"/>
                </a:lnTo>
                <a:lnTo>
                  <a:pt x="419290" y="185547"/>
                </a:lnTo>
                <a:lnTo>
                  <a:pt x="356806" y="220313"/>
                </a:lnTo>
                <a:lnTo>
                  <a:pt x="315087" y="231933"/>
                </a:lnTo>
                <a:lnTo>
                  <a:pt x="273367" y="238887"/>
                </a:lnTo>
                <a:lnTo>
                  <a:pt x="229361" y="241173"/>
                </a:lnTo>
                <a:lnTo>
                  <a:pt x="185356" y="238887"/>
                </a:lnTo>
                <a:lnTo>
                  <a:pt x="141351" y="231933"/>
                </a:lnTo>
                <a:lnTo>
                  <a:pt x="101917" y="220313"/>
                </a:lnTo>
                <a:lnTo>
                  <a:pt x="67151" y="204120"/>
                </a:lnTo>
                <a:lnTo>
                  <a:pt x="18478" y="164687"/>
                </a:lnTo>
                <a:lnTo>
                  <a:pt x="0" y="1205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102400" y="2056568"/>
            <a:ext cx="37084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Use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Case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3224546" y="2184558"/>
            <a:ext cx="375920" cy="1701800"/>
            <a:chOff x="3224546" y="2184558"/>
            <a:chExt cx="375920" cy="1701800"/>
          </a:xfrm>
        </p:grpSpPr>
        <p:sp>
          <p:nvSpPr>
            <p:cNvPr id="39" name="object 39" descr=""/>
            <p:cNvSpPr/>
            <p:nvPr/>
          </p:nvSpPr>
          <p:spPr>
            <a:xfrm>
              <a:off x="3224546" y="2184558"/>
              <a:ext cx="6985" cy="1701800"/>
            </a:xfrm>
            <a:custGeom>
              <a:avLst/>
              <a:gdLst/>
              <a:ahLst/>
              <a:cxnLst/>
              <a:rect l="l" t="t" r="r" b="b"/>
              <a:pathLst>
                <a:path w="6985" h="1701800">
                  <a:moveTo>
                    <a:pt x="0" y="0"/>
                  </a:moveTo>
                  <a:lnTo>
                    <a:pt x="6953" y="0"/>
                  </a:lnTo>
                  <a:lnTo>
                    <a:pt x="6953" y="1701641"/>
                  </a:lnTo>
                  <a:lnTo>
                    <a:pt x="0" y="1701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237357" y="2414111"/>
              <a:ext cx="359410" cy="1184910"/>
            </a:xfrm>
            <a:custGeom>
              <a:avLst/>
              <a:gdLst/>
              <a:ahLst/>
              <a:cxnLst/>
              <a:rect l="l" t="t" r="r" b="b"/>
              <a:pathLst>
                <a:path w="359410" h="1184910">
                  <a:moveTo>
                    <a:pt x="0" y="0"/>
                  </a:moveTo>
                  <a:lnTo>
                    <a:pt x="359092" y="0"/>
                  </a:lnTo>
                </a:path>
                <a:path w="359410" h="1184910">
                  <a:moveTo>
                    <a:pt x="0" y="595979"/>
                  </a:moveTo>
                  <a:lnTo>
                    <a:pt x="359092" y="595979"/>
                  </a:lnTo>
                </a:path>
                <a:path w="359410" h="1184910">
                  <a:moveTo>
                    <a:pt x="0" y="1184910"/>
                  </a:moveTo>
                  <a:lnTo>
                    <a:pt x="359092" y="118491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648025" y="3804580"/>
            <a:ext cx="54102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Class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671682" y="3075971"/>
            <a:ext cx="3896360" cy="811530"/>
            <a:chOff x="3671682" y="3075971"/>
            <a:chExt cx="3896360" cy="811530"/>
          </a:xfrm>
        </p:grpSpPr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1682" y="3368311"/>
              <a:ext cx="426272" cy="415032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4497609" y="3077241"/>
              <a:ext cx="3068955" cy="808990"/>
            </a:xfrm>
            <a:custGeom>
              <a:avLst/>
              <a:gdLst/>
              <a:ahLst/>
              <a:cxnLst/>
              <a:rect l="l" t="t" r="r" b="b"/>
              <a:pathLst>
                <a:path w="3068954" h="808989">
                  <a:moveTo>
                    <a:pt x="0" y="0"/>
                  </a:moveTo>
                  <a:lnTo>
                    <a:pt x="159924" y="0"/>
                  </a:lnTo>
                  <a:lnTo>
                    <a:pt x="312801" y="2381"/>
                  </a:lnTo>
                  <a:lnTo>
                    <a:pt x="463391" y="6953"/>
                  </a:lnTo>
                  <a:lnTo>
                    <a:pt x="609314" y="11620"/>
                  </a:lnTo>
                  <a:lnTo>
                    <a:pt x="752951" y="18573"/>
                  </a:lnTo>
                  <a:lnTo>
                    <a:pt x="889730" y="27908"/>
                  </a:lnTo>
                  <a:lnTo>
                    <a:pt x="1024032" y="37147"/>
                  </a:lnTo>
                  <a:lnTo>
                    <a:pt x="1153763" y="48768"/>
                  </a:lnTo>
                  <a:lnTo>
                    <a:pt x="1278921" y="60293"/>
                  </a:lnTo>
                  <a:lnTo>
                    <a:pt x="1399412" y="74199"/>
                  </a:lnTo>
                  <a:lnTo>
                    <a:pt x="1517523" y="90487"/>
                  </a:lnTo>
                  <a:lnTo>
                    <a:pt x="1631061" y="106679"/>
                  </a:lnTo>
                  <a:lnTo>
                    <a:pt x="1739931" y="122967"/>
                  </a:lnTo>
                  <a:lnTo>
                    <a:pt x="1844230" y="143827"/>
                  </a:lnTo>
                  <a:lnTo>
                    <a:pt x="1943862" y="162306"/>
                  </a:lnTo>
                  <a:lnTo>
                    <a:pt x="2041112" y="185547"/>
                  </a:lnTo>
                  <a:lnTo>
                    <a:pt x="2133790" y="208692"/>
                  </a:lnTo>
                  <a:lnTo>
                    <a:pt x="2221801" y="231933"/>
                  </a:lnTo>
                  <a:lnTo>
                    <a:pt x="2305240" y="259746"/>
                  </a:lnTo>
                  <a:lnTo>
                    <a:pt x="2386298" y="285273"/>
                  </a:lnTo>
                  <a:lnTo>
                    <a:pt x="2460498" y="315372"/>
                  </a:lnTo>
                  <a:lnTo>
                    <a:pt x="2532316" y="345566"/>
                  </a:lnTo>
                  <a:lnTo>
                    <a:pt x="2599467" y="375665"/>
                  </a:lnTo>
                  <a:lnTo>
                    <a:pt x="2664333" y="408146"/>
                  </a:lnTo>
                  <a:lnTo>
                    <a:pt x="2722244" y="442912"/>
                  </a:lnTo>
                  <a:lnTo>
                    <a:pt x="2777871" y="479964"/>
                  </a:lnTo>
                  <a:lnTo>
                    <a:pt x="2828829" y="514826"/>
                  </a:lnTo>
                  <a:lnTo>
                    <a:pt x="2875216" y="554164"/>
                  </a:lnTo>
                  <a:lnTo>
                    <a:pt x="2919222" y="593598"/>
                  </a:lnTo>
                  <a:lnTo>
                    <a:pt x="2958560" y="635317"/>
                  </a:lnTo>
                  <a:lnTo>
                    <a:pt x="2991040" y="677132"/>
                  </a:lnTo>
                  <a:lnTo>
                    <a:pt x="3021139" y="721137"/>
                  </a:lnTo>
                  <a:lnTo>
                    <a:pt x="3048952" y="765238"/>
                  </a:lnTo>
                  <a:lnTo>
                    <a:pt x="3068653" y="808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835937" y="3580447"/>
              <a:ext cx="433705" cy="262255"/>
            </a:xfrm>
            <a:custGeom>
              <a:avLst/>
              <a:gdLst/>
              <a:ahLst/>
              <a:cxnLst/>
              <a:rect l="l" t="t" r="r" b="b"/>
              <a:pathLst>
                <a:path w="433704" h="262254">
                  <a:moveTo>
                    <a:pt x="433197" y="262032"/>
                  </a:moveTo>
                  <a:lnTo>
                    <a:pt x="0" y="262032"/>
                  </a:lnTo>
                  <a:lnTo>
                    <a:pt x="0" y="30098"/>
                  </a:lnTo>
                  <a:lnTo>
                    <a:pt x="2286" y="18573"/>
                  </a:lnTo>
                  <a:lnTo>
                    <a:pt x="9239" y="9239"/>
                  </a:lnTo>
                  <a:lnTo>
                    <a:pt x="20764" y="2285"/>
                  </a:lnTo>
                  <a:lnTo>
                    <a:pt x="34671" y="0"/>
                  </a:lnTo>
                  <a:lnTo>
                    <a:pt x="143637" y="0"/>
                  </a:lnTo>
                  <a:lnTo>
                    <a:pt x="157543" y="2285"/>
                  </a:lnTo>
                  <a:lnTo>
                    <a:pt x="169068" y="9239"/>
                  </a:lnTo>
                  <a:lnTo>
                    <a:pt x="176022" y="18573"/>
                  </a:lnTo>
                  <a:lnTo>
                    <a:pt x="180689" y="30098"/>
                  </a:lnTo>
                  <a:lnTo>
                    <a:pt x="433197" y="30098"/>
                  </a:lnTo>
                  <a:lnTo>
                    <a:pt x="433197" y="262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835937" y="3580447"/>
              <a:ext cx="433705" cy="262255"/>
            </a:xfrm>
            <a:custGeom>
              <a:avLst/>
              <a:gdLst/>
              <a:ahLst/>
              <a:cxnLst/>
              <a:rect l="l" t="t" r="r" b="b"/>
              <a:pathLst>
                <a:path w="433704" h="262254">
                  <a:moveTo>
                    <a:pt x="0" y="262032"/>
                  </a:moveTo>
                  <a:lnTo>
                    <a:pt x="433197" y="262032"/>
                  </a:lnTo>
                  <a:lnTo>
                    <a:pt x="433197" y="30098"/>
                  </a:lnTo>
                  <a:lnTo>
                    <a:pt x="180689" y="30098"/>
                  </a:lnTo>
                  <a:lnTo>
                    <a:pt x="176022" y="18573"/>
                  </a:lnTo>
                  <a:lnTo>
                    <a:pt x="169068" y="9239"/>
                  </a:lnTo>
                  <a:lnTo>
                    <a:pt x="157543" y="2285"/>
                  </a:lnTo>
                  <a:lnTo>
                    <a:pt x="143637" y="0"/>
                  </a:lnTo>
                  <a:lnTo>
                    <a:pt x="34671" y="0"/>
                  </a:lnTo>
                  <a:lnTo>
                    <a:pt x="20764" y="2285"/>
                  </a:lnTo>
                  <a:lnTo>
                    <a:pt x="9239" y="9239"/>
                  </a:lnTo>
                  <a:lnTo>
                    <a:pt x="2286" y="18573"/>
                  </a:lnTo>
                  <a:lnTo>
                    <a:pt x="0" y="30098"/>
                  </a:lnTo>
                  <a:lnTo>
                    <a:pt x="0" y="204025"/>
                  </a:lnTo>
                  <a:lnTo>
                    <a:pt x="0" y="2620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844324" y="2306441"/>
            <a:ext cx="1469390" cy="348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 marR="5080" indent="-18415">
              <a:lnSpc>
                <a:spcPct val="100899"/>
              </a:lnSpc>
              <a:spcBef>
                <a:spcPts val="95"/>
              </a:spcBef>
            </a:pPr>
            <a:r>
              <a:rPr dirty="0" sz="1050" i="1">
                <a:latin typeface="Arial"/>
                <a:cs typeface="Arial"/>
              </a:rPr>
              <a:t>Business</a:t>
            </a:r>
            <a:r>
              <a:rPr dirty="0" sz="1050" spc="95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Requirements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(Rules</a:t>
            </a:r>
            <a:r>
              <a:rPr dirty="0" sz="1050" spc="4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and</a:t>
            </a:r>
            <a:r>
              <a:rPr dirty="0" sz="1050" spc="50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constraints)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934993" y="2754649"/>
            <a:ext cx="979805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5080" indent="-135890">
              <a:lnSpc>
                <a:spcPct val="101099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Analysis 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469136" y="3524353"/>
            <a:ext cx="1217295" cy="30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9575">
              <a:lnSpc>
                <a:spcPct val="101099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Logical </a:t>
            </a:r>
            <a:r>
              <a:rPr dirty="0" sz="900">
                <a:latin typeface="Arial"/>
                <a:cs typeface="Arial"/>
              </a:rPr>
              <a:t>Systems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/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Components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457200" y="3886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848340" y="6857865"/>
            <a:ext cx="195707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i="1">
                <a:latin typeface="Arial"/>
                <a:cs typeface="Arial"/>
              </a:rPr>
              <a:t>Copyright</a:t>
            </a:r>
            <a:r>
              <a:rPr dirty="0" sz="1000" spc="-90" i="1">
                <a:latin typeface="Arial"/>
                <a:cs typeface="Arial"/>
              </a:rPr>
              <a:t> </a:t>
            </a:r>
            <a:r>
              <a:rPr dirty="0" sz="1050" i="1">
                <a:latin typeface="Cambria"/>
                <a:cs typeface="Cambria"/>
              </a:rPr>
              <a:t></a:t>
            </a:r>
            <a:r>
              <a:rPr dirty="0" sz="1000" i="1">
                <a:latin typeface="Arial"/>
                <a:cs typeface="Arial"/>
              </a:rPr>
              <a:t>2003-2022</a:t>
            </a:r>
            <a:r>
              <a:rPr dirty="0" sz="1000" spc="2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Steve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Wu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637493" y="6842232"/>
            <a:ext cx="6546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98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683190" y="3987228"/>
            <a:ext cx="1731010" cy="538480"/>
            <a:chOff x="3683190" y="3987228"/>
            <a:chExt cx="1731010" cy="538480"/>
          </a:xfrm>
        </p:grpSpPr>
        <p:sp>
          <p:nvSpPr>
            <p:cNvPr id="54" name="object 54" descr=""/>
            <p:cNvSpPr/>
            <p:nvPr/>
          </p:nvSpPr>
          <p:spPr>
            <a:xfrm>
              <a:off x="5042058" y="4109084"/>
              <a:ext cx="368935" cy="412750"/>
            </a:xfrm>
            <a:custGeom>
              <a:avLst/>
              <a:gdLst/>
              <a:ahLst/>
              <a:cxnLst/>
              <a:rect l="l" t="t" r="r" b="b"/>
              <a:pathLst>
                <a:path w="368935" h="412750">
                  <a:moveTo>
                    <a:pt x="0" y="0"/>
                  </a:moveTo>
                  <a:lnTo>
                    <a:pt x="0" y="412718"/>
                  </a:lnTo>
                </a:path>
                <a:path w="368935" h="412750">
                  <a:moveTo>
                    <a:pt x="9334" y="97345"/>
                  </a:moveTo>
                  <a:lnTo>
                    <a:pt x="368427" y="97345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684460" y="3988498"/>
              <a:ext cx="336550" cy="283210"/>
            </a:xfrm>
            <a:custGeom>
              <a:avLst/>
              <a:gdLst/>
              <a:ahLst/>
              <a:cxnLst/>
              <a:rect l="l" t="t" r="r" b="b"/>
              <a:pathLst>
                <a:path w="336550" h="283210">
                  <a:moveTo>
                    <a:pt x="0" y="282892"/>
                  </a:moveTo>
                  <a:lnTo>
                    <a:pt x="335946" y="282892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2828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3744012" y="4293774"/>
            <a:ext cx="22161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Class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3224529" y="3884930"/>
            <a:ext cx="5186680" cy="2792095"/>
            <a:chOff x="3224529" y="3884930"/>
            <a:chExt cx="5186680" cy="2792095"/>
          </a:xfrm>
        </p:grpSpPr>
        <p:sp>
          <p:nvSpPr>
            <p:cNvPr id="58" name="object 58" descr=""/>
            <p:cNvSpPr/>
            <p:nvPr/>
          </p:nvSpPr>
          <p:spPr>
            <a:xfrm>
              <a:off x="3684460" y="4062698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 h="0">
                  <a:moveTo>
                    <a:pt x="0" y="0"/>
                  </a:moveTo>
                  <a:lnTo>
                    <a:pt x="335946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84460" y="4167092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 h="0">
                  <a:moveTo>
                    <a:pt x="0" y="0"/>
                  </a:moveTo>
                  <a:lnTo>
                    <a:pt x="3359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228022" y="4129944"/>
              <a:ext cx="2834005" cy="1305560"/>
            </a:xfrm>
            <a:custGeom>
              <a:avLst/>
              <a:gdLst/>
              <a:ahLst/>
              <a:cxnLst/>
              <a:rect l="l" t="t" r="r" b="b"/>
              <a:pathLst>
                <a:path w="2834004" h="1305560">
                  <a:moveTo>
                    <a:pt x="2465070" y="760571"/>
                  </a:moveTo>
                  <a:lnTo>
                    <a:pt x="2824162" y="760571"/>
                  </a:lnTo>
                </a:path>
                <a:path w="2834004" h="1305560">
                  <a:moveTo>
                    <a:pt x="0" y="0"/>
                  </a:moveTo>
                  <a:lnTo>
                    <a:pt x="356806" y="0"/>
                  </a:lnTo>
                </a:path>
                <a:path w="2834004" h="1305560">
                  <a:moveTo>
                    <a:pt x="2465070" y="1305401"/>
                  </a:moveTo>
                  <a:lnTo>
                    <a:pt x="2833497" y="1305401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224545" y="3886200"/>
              <a:ext cx="6985" cy="1104265"/>
            </a:xfrm>
            <a:custGeom>
              <a:avLst/>
              <a:gdLst/>
              <a:ahLst/>
              <a:cxnLst/>
              <a:rect l="l" t="t" r="r" b="b"/>
              <a:pathLst>
                <a:path w="6985" h="1104264">
                  <a:moveTo>
                    <a:pt x="6953" y="1103947"/>
                  </a:moveTo>
                  <a:lnTo>
                    <a:pt x="0" y="1103947"/>
                  </a:lnTo>
                  <a:lnTo>
                    <a:pt x="0" y="0"/>
                  </a:lnTo>
                  <a:lnTo>
                    <a:pt x="6953" y="0"/>
                  </a:lnTo>
                  <a:lnTo>
                    <a:pt x="6953" y="11039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704712" y="6151816"/>
              <a:ext cx="324485" cy="0"/>
            </a:xfrm>
            <a:custGeom>
              <a:avLst/>
              <a:gdLst/>
              <a:ahLst/>
              <a:cxnLst/>
              <a:rect l="l" t="t" r="r" b="b"/>
              <a:pathLst>
                <a:path w="324485" h="0">
                  <a:moveTo>
                    <a:pt x="0" y="0"/>
                  </a:moveTo>
                  <a:lnTo>
                    <a:pt x="324326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8536" y="4455685"/>
              <a:ext cx="428653" cy="313020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5693092" y="6673500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10" h="0">
                  <a:moveTo>
                    <a:pt x="0" y="0"/>
                  </a:moveTo>
                  <a:lnTo>
                    <a:pt x="359092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932580" y="3886200"/>
              <a:ext cx="683895" cy="1447165"/>
            </a:xfrm>
            <a:custGeom>
              <a:avLst/>
              <a:gdLst/>
              <a:ahLst/>
              <a:cxnLst/>
              <a:rect l="l" t="t" r="r" b="b"/>
              <a:pathLst>
                <a:path w="683895" h="1447164">
                  <a:moveTo>
                    <a:pt x="633682" y="0"/>
                  </a:moveTo>
                  <a:lnTo>
                    <a:pt x="653319" y="51339"/>
                  </a:lnTo>
                  <a:lnTo>
                    <a:pt x="667226" y="100012"/>
                  </a:lnTo>
                  <a:lnTo>
                    <a:pt x="676465" y="150971"/>
                  </a:lnTo>
                  <a:lnTo>
                    <a:pt x="681132" y="202025"/>
                  </a:lnTo>
                  <a:lnTo>
                    <a:pt x="683418" y="255365"/>
                  </a:lnTo>
                  <a:lnTo>
                    <a:pt x="681132" y="310991"/>
                  </a:lnTo>
                  <a:lnTo>
                    <a:pt x="674179" y="366617"/>
                  </a:lnTo>
                  <a:lnTo>
                    <a:pt x="662654" y="424624"/>
                  </a:lnTo>
                  <a:lnTo>
                    <a:pt x="646366" y="482536"/>
                  </a:lnTo>
                  <a:lnTo>
                    <a:pt x="627887" y="542829"/>
                  </a:lnTo>
                  <a:lnTo>
                    <a:pt x="604646" y="603122"/>
                  </a:lnTo>
                  <a:lnTo>
                    <a:pt x="576929" y="665797"/>
                  </a:lnTo>
                  <a:lnTo>
                    <a:pt x="544448" y="730662"/>
                  </a:lnTo>
                  <a:lnTo>
                    <a:pt x="509682" y="795623"/>
                  </a:lnTo>
                  <a:lnTo>
                    <a:pt x="470344" y="862869"/>
                  </a:lnTo>
                  <a:lnTo>
                    <a:pt x="426338" y="932402"/>
                  </a:lnTo>
                  <a:lnTo>
                    <a:pt x="377666" y="1001934"/>
                  </a:lnTo>
                  <a:lnTo>
                    <a:pt x="324326" y="1071562"/>
                  </a:lnTo>
                  <a:lnTo>
                    <a:pt x="268795" y="1145762"/>
                  </a:lnTo>
                  <a:lnTo>
                    <a:pt x="206216" y="1217580"/>
                  </a:lnTo>
                  <a:lnTo>
                    <a:pt x="141351" y="1294066"/>
                  </a:lnTo>
                  <a:lnTo>
                    <a:pt x="74104" y="1370647"/>
                  </a:lnTo>
                  <a:lnTo>
                    <a:pt x="0" y="14471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909435" y="531714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0" y="41719"/>
                  </a:moveTo>
                  <a:lnTo>
                    <a:pt x="11524" y="0"/>
                  </a:lnTo>
                  <a:lnTo>
                    <a:pt x="41719" y="27813"/>
                  </a:lnTo>
                  <a:lnTo>
                    <a:pt x="0" y="41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909435" y="531714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41719" y="27813"/>
                  </a:moveTo>
                  <a:lnTo>
                    <a:pt x="0" y="41719"/>
                  </a:lnTo>
                  <a:lnTo>
                    <a:pt x="11524" y="0"/>
                  </a:lnTo>
                  <a:lnTo>
                    <a:pt x="41719" y="278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805136" y="3907345"/>
              <a:ext cx="1605915" cy="501015"/>
            </a:xfrm>
            <a:custGeom>
              <a:avLst/>
              <a:gdLst/>
              <a:ahLst/>
              <a:cxnLst/>
              <a:rect l="l" t="t" r="r" b="b"/>
              <a:pathLst>
                <a:path w="1605915" h="501014">
                  <a:moveTo>
                    <a:pt x="1605533" y="500824"/>
                  </a:moveTo>
                  <a:lnTo>
                    <a:pt x="0" y="500824"/>
                  </a:lnTo>
                  <a:lnTo>
                    <a:pt x="0" y="0"/>
                  </a:lnTo>
                  <a:lnTo>
                    <a:pt x="1605533" y="0"/>
                  </a:lnTo>
                  <a:lnTo>
                    <a:pt x="1605533" y="500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3625151" y="4818017"/>
            <a:ext cx="5276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State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181355" y="5340965"/>
            <a:ext cx="800100" cy="582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4135" marR="5080" indent="-52069">
              <a:lnSpc>
                <a:spcPct val="101699"/>
              </a:lnSpc>
              <a:spcBef>
                <a:spcPts val="90"/>
              </a:spcBef>
            </a:pPr>
            <a:r>
              <a:rPr dirty="0" sz="1800" spc="-10" b="1">
                <a:latin typeface="Arial"/>
                <a:cs typeface="Arial"/>
              </a:rPr>
              <a:t>Design 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799573" y="3870714"/>
            <a:ext cx="1604645" cy="53149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210"/>
              </a:spcBef>
            </a:pPr>
            <a:r>
              <a:rPr dirty="0" sz="1350" spc="-10" b="1">
                <a:latin typeface="Arial"/>
                <a:cs typeface="Arial"/>
              </a:rPr>
              <a:t>Transformation</a:t>
            </a:r>
            <a:endParaRPr sz="1350">
              <a:latin typeface="Arial"/>
              <a:cs typeface="Arial"/>
            </a:endParaRPr>
          </a:p>
          <a:p>
            <a:pPr algn="ctr" marL="12700" marR="5080" indent="5715">
              <a:lnSpc>
                <a:spcPct val="101099"/>
              </a:lnSpc>
              <a:spcBef>
                <a:spcPts val="65"/>
              </a:spcBef>
            </a:pPr>
            <a:r>
              <a:rPr dirty="0" sz="900">
                <a:latin typeface="Arial"/>
                <a:cs typeface="Arial"/>
              </a:rPr>
              <a:t>(Change/Add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to </a:t>
            </a:r>
            <a:r>
              <a:rPr dirty="0" sz="900">
                <a:latin typeface="Arial"/>
                <a:cs typeface="Arial"/>
              </a:rPr>
              <a:t>Implementation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Level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Classes)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6134353" y="4675885"/>
            <a:ext cx="350520" cy="283210"/>
            <a:chOff x="6134353" y="4675885"/>
            <a:chExt cx="350520" cy="283210"/>
          </a:xfrm>
        </p:grpSpPr>
        <p:sp>
          <p:nvSpPr>
            <p:cNvPr id="73" name="object 73" descr=""/>
            <p:cNvSpPr/>
            <p:nvPr/>
          </p:nvSpPr>
          <p:spPr>
            <a:xfrm>
              <a:off x="6355747" y="4704968"/>
              <a:ext cx="127635" cy="146685"/>
            </a:xfrm>
            <a:custGeom>
              <a:avLst/>
              <a:gdLst/>
              <a:ahLst/>
              <a:cxnLst/>
              <a:rect l="l" t="t" r="r" b="b"/>
              <a:pathLst>
                <a:path w="127635" h="146685">
                  <a:moveTo>
                    <a:pt x="127349" y="146113"/>
                  </a:moveTo>
                  <a:lnTo>
                    <a:pt x="127349" y="125253"/>
                  </a:lnTo>
                  <a:lnTo>
                    <a:pt x="125063" y="104393"/>
                  </a:lnTo>
                  <a:lnTo>
                    <a:pt x="101917" y="55625"/>
                  </a:lnTo>
                  <a:lnTo>
                    <a:pt x="60197" y="20859"/>
                  </a:lnTo>
                  <a:lnTo>
                    <a:pt x="23145" y="466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309360" y="4677155"/>
              <a:ext cx="58419" cy="53340"/>
            </a:xfrm>
            <a:custGeom>
              <a:avLst/>
              <a:gdLst/>
              <a:ahLst/>
              <a:cxnLst/>
              <a:rect l="l" t="t" r="r" b="b"/>
              <a:pathLst>
                <a:path w="58420" h="53339">
                  <a:moveTo>
                    <a:pt x="50958" y="53340"/>
                  </a:moveTo>
                  <a:lnTo>
                    <a:pt x="0" y="20859"/>
                  </a:lnTo>
                  <a:lnTo>
                    <a:pt x="57911" y="0"/>
                  </a:lnTo>
                  <a:lnTo>
                    <a:pt x="50958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309360" y="4677155"/>
              <a:ext cx="58419" cy="53340"/>
            </a:xfrm>
            <a:custGeom>
              <a:avLst/>
              <a:gdLst/>
              <a:ahLst/>
              <a:cxnLst/>
              <a:rect l="l" t="t" r="r" b="b"/>
              <a:pathLst>
                <a:path w="58420" h="53339">
                  <a:moveTo>
                    <a:pt x="50958" y="53340"/>
                  </a:moveTo>
                  <a:lnTo>
                    <a:pt x="0" y="20859"/>
                  </a:lnTo>
                  <a:lnTo>
                    <a:pt x="57911" y="0"/>
                  </a:lnTo>
                  <a:lnTo>
                    <a:pt x="50958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135623" y="4786121"/>
              <a:ext cx="130175" cy="146685"/>
            </a:xfrm>
            <a:custGeom>
              <a:avLst/>
              <a:gdLst/>
              <a:ahLst/>
              <a:cxnLst/>
              <a:rect l="l" t="t" r="r" b="b"/>
              <a:pathLst>
                <a:path w="130175" h="146685">
                  <a:moveTo>
                    <a:pt x="0" y="0"/>
                  </a:moveTo>
                  <a:lnTo>
                    <a:pt x="4667" y="39433"/>
                  </a:lnTo>
                  <a:lnTo>
                    <a:pt x="27813" y="88106"/>
                  </a:lnTo>
                  <a:lnTo>
                    <a:pt x="69532" y="125253"/>
                  </a:lnTo>
                  <a:lnTo>
                    <a:pt x="106584" y="139160"/>
                  </a:lnTo>
                  <a:lnTo>
                    <a:pt x="129730" y="146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253734" y="4904422"/>
              <a:ext cx="55880" cy="53340"/>
            </a:xfrm>
            <a:custGeom>
              <a:avLst/>
              <a:gdLst/>
              <a:ahLst/>
              <a:cxnLst/>
              <a:rect l="l" t="t" r="r" b="b"/>
              <a:pathLst>
                <a:path w="55879" h="53339">
                  <a:moveTo>
                    <a:pt x="0" y="53339"/>
                  </a:moveTo>
                  <a:lnTo>
                    <a:pt x="6953" y="0"/>
                  </a:lnTo>
                  <a:lnTo>
                    <a:pt x="55626" y="32384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253734" y="4904422"/>
              <a:ext cx="55880" cy="53340"/>
            </a:xfrm>
            <a:custGeom>
              <a:avLst/>
              <a:gdLst/>
              <a:ahLst/>
              <a:cxnLst/>
              <a:rect l="l" t="t" r="r" b="b"/>
              <a:pathLst>
                <a:path w="55879" h="53339">
                  <a:moveTo>
                    <a:pt x="6953" y="0"/>
                  </a:moveTo>
                  <a:lnTo>
                    <a:pt x="55626" y="32384"/>
                  </a:lnTo>
                  <a:lnTo>
                    <a:pt x="0" y="53339"/>
                  </a:lnTo>
                  <a:lnTo>
                    <a:pt x="695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5944724" y="4996298"/>
            <a:ext cx="807720" cy="210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0480">
              <a:lnSpc>
                <a:spcPct val="101699"/>
              </a:lnSpc>
              <a:spcBef>
                <a:spcPts val="90"/>
              </a:spcBef>
            </a:pPr>
            <a:r>
              <a:rPr dirty="0" sz="600">
                <a:latin typeface="Arial"/>
                <a:cs typeface="Arial"/>
              </a:rPr>
              <a:t>Implementation-</a:t>
            </a:r>
            <a:r>
              <a:rPr dirty="0" sz="600" spc="-10">
                <a:latin typeface="Arial"/>
                <a:cs typeface="Arial"/>
              </a:rPr>
              <a:t>level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Collaboration</a:t>
            </a:r>
            <a:r>
              <a:rPr dirty="0" sz="600" spc="7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6102032" y="4629499"/>
            <a:ext cx="419734" cy="951230"/>
            <a:chOff x="6102032" y="4629499"/>
            <a:chExt cx="419734" cy="951230"/>
          </a:xfrm>
        </p:grpSpPr>
        <p:sp>
          <p:nvSpPr>
            <p:cNvPr id="81" name="object 81" descr=""/>
            <p:cNvSpPr/>
            <p:nvPr/>
          </p:nvSpPr>
          <p:spPr>
            <a:xfrm>
              <a:off x="6105525" y="4630769"/>
              <a:ext cx="194945" cy="151130"/>
            </a:xfrm>
            <a:custGeom>
              <a:avLst/>
              <a:gdLst/>
              <a:ahLst/>
              <a:cxnLst/>
              <a:rect l="l" t="t" r="r" b="b"/>
              <a:pathLst>
                <a:path w="194945" h="151129">
                  <a:moveTo>
                    <a:pt x="0" y="150685"/>
                  </a:moveTo>
                  <a:lnTo>
                    <a:pt x="194595" y="150685"/>
                  </a:lnTo>
                  <a:lnTo>
                    <a:pt x="194595" y="0"/>
                  </a:lnTo>
                  <a:lnTo>
                    <a:pt x="0" y="0"/>
                  </a:lnTo>
                  <a:lnTo>
                    <a:pt x="0" y="1506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105525" y="4670202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105525" y="4725828"/>
              <a:ext cx="412750" cy="253365"/>
            </a:xfrm>
            <a:custGeom>
              <a:avLst/>
              <a:gdLst/>
              <a:ahLst/>
              <a:cxnLst/>
              <a:rect l="l" t="t" r="r" b="b"/>
              <a:pathLst>
                <a:path w="412750" h="253364">
                  <a:moveTo>
                    <a:pt x="0" y="0"/>
                  </a:moveTo>
                  <a:lnTo>
                    <a:pt x="194595" y="0"/>
                  </a:lnTo>
                </a:path>
                <a:path w="412750" h="253364">
                  <a:moveTo>
                    <a:pt x="217741" y="252793"/>
                  </a:moveTo>
                  <a:lnTo>
                    <a:pt x="412337" y="252793"/>
                  </a:lnTo>
                  <a:lnTo>
                    <a:pt x="412337" y="122872"/>
                  </a:lnTo>
                  <a:lnTo>
                    <a:pt x="217741" y="122872"/>
                  </a:lnTo>
                  <a:lnTo>
                    <a:pt x="217741" y="2527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323266" y="4881181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323266" y="4929854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191250" y="5358859"/>
              <a:ext cx="262255" cy="218440"/>
            </a:xfrm>
            <a:custGeom>
              <a:avLst/>
              <a:gdLst/>
              <a:ahLst/>
              <a:cxnLst/>
              <a:rect l="l" t="t" r="r" b="b"/>
              <a:pathLst>
                <a:path w="262254" h="218439">
                  <a:moveTo>
                    <a:pt x="132016" y="0"/>
                  </a:moveTo>
                  <a:lnTo>
                    <a:pt x="132016" y="6953"/>
                  </a:lnTo>
                </a:path>
                <a:path w="262254" h="218439">
                  <a:moveTo>
                    <a:pt x="132016" y="41719"/>
                  </a:moveTo>
                  <a:lnTo>
                    <a:pt x="132016" y="48672"/>
                  </a:lnTo>
                </a:path>
                <a:path w="262254" h="218439">
                  <a:moveTo>
                    <a:pt x="132016" y="83439"/>
                  </a:moveTo>
                  <a:lnTo>
                    <a:pt x="132016" y="90392"/>
                  </a:lnTo>
                </a:path>
                <a:path w="262254" h="218439">
                  <a:moveTo>
                    <a:pt x="132016" y="125158"/>
                  </a:moveTo>
                  <a:lnTo>
                    <a:pt x="132016" y="132111"/>
                  </a:lnTo>
                </a:path>
                <a:path w="262254" h="218439">
                  <a:moveTo>
                    <a:pt x="132016" y="166973"/>
                  </a:moveTo>
                  <a:lnTo>
                    <a:pt x="132016" y="173926"/>
                  </a:lnTo>
                </a:path>
                <a:path w="262254" h="218439">
                  <a:moveTo>
                    <a:pt x="132016" y="208693"/>
                  </a:moveTo>
                  <a:lnTo>
                    <a:pt x="132016" y="215646"/>
                  </a:lnTo>
                </a:path>
                <a:path w="262254" h="218439">
                  <a:moveTo>
                    <a:pt x="261746" y="0"/>
                  </a:moveTo>
                  <a:lnTo>
                    <a:pt x="261746" y="6953"/>
                  </a:lnTo>
                </a:path>
                <a:path w="262254" h="218439">
                  <a:moveTo>
                    <a:pt x="261746" y="41719"/>
                  </a:moveTo>
                  <a:lnTo>
                    <a:pt x="261746" y="48672"/>
                  </a:lnTo>
                </a:path>
                <a:path w="262254" h="218439">
                  <a:moveTo>
                    <a:pt x="261746" y="83439"/>
                  </a:moveTo>
                  <a:lnTo>
                    <a:pt x="261746" y="90392"/>
                  </a:lnTo>
                </a:path>
                <a:path w="262254" h="218439">
                  <a:moveTo>
                    <a:pt x="261746" y="125158"/>
                  </a:moveTo>
                  <a:lnTo>
                    <a:pt x="261746" y="132111"/>
                  </a:lnTo>
                </a:path>
                <a:path w="262254" h="218439">
                  <a:moveTo>
                    <a:pt x="261746" y="166973"/>
                  </a:moveTo>
                  <a:lnTo>
                    <a:pt x="261746" y="173926"/>
                  </a:lnTo>
                </a:path>
                <a:path w="262254" h="218439">
                  <a:moveTo>
                    <a:pt x="261746" y="208693"/>
                  </a:moveTo>
                  <a:lnTo>
                    <a:pt x="261746" y="215646"/>
                  </a:lnTo>
                </a:path>
                <a:path w="262254" h="218439">
                  <a:moveTo>
                    <a:pt x="0" y="4667"/>
                  </a:moveTo>
                  <a:lnTo>
                    <a:pt x="0" y="11620"/>
                  </a:lnTo>
                </a:path>
                <a:path w="262254" h="218439">
                  <a:moveTo>
                    <a:pt x="0" y="46386"/>
                  </a:moveTo>
                  <a:lnTo>
                    <a:pt x="0" y="53340"/>
                  </a:lnTo>
                </a:path>
                <a:path w="262254" h="218439">
                  <a:moveTo>
                    <a:pt x="0" y="88106"/>
                  </a:moveTo>
                  <a:lnTo>
                    <a:pt x="0" y="95059"/>
                  </a:lnTo>
                </a:path>
                <a:path w="262254" h="218439">
                  <a:moveTo>
                    <a:pt x="0" y="129825"/>
                  </a:moveTo>
                  <a:lnTo>
                    <a:pt x="0" y="136778"/>
                  </a:lnTo>
                </a:path>
                <a:path w="262254" h="218439">
                  <a:moveTo>
                    <a:pt x="0" y="171545"/>
                  </a:moveTo>
                  <a:lnTo>
                    <a:pt x="0" y="178498"/>
                  </a:lnTo>
                </a:path>
                <a:path w="262254" h="218439">
                  <a:moveTo>
                    <a:pt x="0" y="213264"/>
                  </a:moveTo>
                  <a:lnTo>
                    <a:pt x="0" y="217932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181915" y="5423725"/>
              <a:ext cx="20955" cy="130175"/>
            </a:xfrm>
            <a:custGeom>
              <a:avLst/>
              <a:gdLst/>
              <a:ahLst/>
              <a:cxnLst/>
              <a:rect l="l" t="t" r="r" b="b"/>
              <a:pathLst>
                <a:path w="20954" h="130175">
                  <a:moveTo>
                    <a:pt x="20859" y="129921"/>
                  </a:moveTo>
                  <a:lnTo>
                    <a:pt x="0" y="129921"/>
                  </a:lnTo>
                  <a:lnTo>
                    <a:pt x="0" y="0"/>
                  </a:lnTo>
                  <a:lnTo>
                    <a:pt x="20859" y="0"/>
                  </a:lnTo>
                  <a:lnTo>
                    <a:pt x="20859" y="129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181915" y="5423725"/>
              <a:ext cx="20955" cy="130175"/>
            </a:xfrm>
            <a:custGeom>
              <a:avLst/>
              <a:gdLst/>
              <a:ahLst/>
              <a:cxnLst/>
              <a:rect l="l" t="t" r="r" b="b"/>
              <a:pathLst>
                <a:path w="20954" h="130175">
                  <a:moveTo>
                    <a:pt x="0" y="129921"/>
                  </a:moveTo>
                  <a:lnTo>
                    <a:pt x="20859" y="129921"/>
                  </a:lnTo>
                  <a:lnTo>
                    <a:pt x="20859" y="0"/>
                  </a:lnTo>
                  <a:lnTo>
                    <a:pt x="0" y="0"/>
                  </a:lnTo>
                  <a:lnTo>
                    <a:pt x="0" y="129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311646" y="5409819"/>
              <a:ext cx="20955" cy="79375"/>
            </a:xfrm>
            <a:custGeom>
              <a:avLst/>
              <a:gdLst/>
              <a:ahLst/>
              <a:cxnLst/>
              <a:rect l="l" t="t" r="r" b="b"/>
              <a:pathLst>
                <a:path w="20954" h="79375">
                  <a:moveTo>
                    <a:pt x="20859" y="78866"/>
                  </a:moveTo>
                  <a:lnTo>
                    <a:pt x="0" y="78866"/>
                  </a:lnTo>
                  <a:lnTo>
                    <a:pt x="0" y="0"/>
                  </a:lnTo>
                  <a:lnTo>
                    <a:pt x="20859" y="0"/>
                  </a:lnTo>
                  <a:lnTo>
                    <a:pt x="20859" y="78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311646" y="5409819"/>
              <a:ext cx="20955" cy="79375"/>
            </a:xfrm>
            <a:custGeom>
              <a:avLst/>
              <a:gdLst/>
              <a:ahLst/>
              <a:cxnLst/>
              <a:rect l="l" t="t" r="r" b="b"/>
              <a:pathLst>
                <a:path w="20954" h="79375">
                  <a:moveTo>
                    <a:pt x="0" y="78866"/>
                  </a:moveTo>
                  <a:lnTo>
                    <a:pt x="20859" y="78866"/>
                  </a:lnTo>
                  <a:lnTo>
                    <a:pt x="20859" y="0"/>
                  </a:lnTo>
                  <a:lnTo>
                    <a:pt x="0" y="0"/>
                  </a:lnTo>
                  <a:lnTo>
                    <a:pt x="0" y="788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441472" y="5423725"/>
              <a:ext cx="23495" cy="130175"/>
            </a:xfrm>
            <a:custGeom>
              <a:avLst/>
              <a:gdLst/>
              <a:ahLst/>
              <a:cxnLst/>
              <a:rect l="l" t="t" r="r" b="b"/>
              <a:pathLst>
                <a:path w="23495" h="130175">
                  <a:moveTo>
                    <a:pt x="23145" y="129921"/>
                  </a:moveTo>
                  <a:lnTo>
                    <a:pt x="0" y="129921"/>
                  </a:lnTo>
                  <a:lnTo>
                    <a:pt x="0" y="0"/>
                  </a:lnTo>
                  <a:lnTo>
                    <a:pt x="23145" y="0"/>
                  </a:lnTo>
                  <a:lnTo>
                    <a:pt x="23145" y="129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441472" y="5423725"/>
              <a:ext cx="23495" cy="130175"/>
            </a:xfrm>
            <a:custGeom>
              <a:avLst/>
              <a:gdLst/>
              <a:ahLst/>
              <a:cxnLst/>
              <a:rect l="l" t="t" r="r" b="b"/>
              <a:pathLst>
                <a:path w="23495" h="130175">
                  <a:moveTo>
                    <a:pt x="0" y="129921"/>
                  </a:moveTo>
                  <a:lnTo>
                    <a:pt x="23145" y="129921"/>
                  </a:lnTo>
                  <a:lnTo>
                    <a:pt x="23145" y="0"/>
                  </a:lnTo>
                  <a:lnTo>
                    <a:pt x="0" y="0"/>
                  </a:lnTo>
                  <a:lnTo>
                    <a:pt x="0" y="129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191250" y="5423725"/>
              <a:ext cx="262255" cy="130175"/>
            </a:xfrm>
            <a:custGeom>
              <a:avLst/>
              <a:gdLst/>
              <a:ahLst/>
              <a:cxnLst/>
              <a:rect l="l" t="t" r="r" b="b"/>
              <a:pathLst>
                <a:path w="262254" h="130175">
                  <a:moveTo>
                    <a:pt x="120396" y="0"/>
                  </a:moveTo>
                  <a:lnTo>
                    <a:pt x="0" y="0"/>
                  </a:lnTo>
                </a:path>
                <a:path w="262254" h="130175">
                  <a:moveTo>
                    <a:pt x="132016" y="64960"/>
                  </a:moveTo>
                  <a:lnTo>
                    <a:pt x="250221" y="64960"/>
                  </a:lnTo>
                </a:path>
                <a:path w="262254" h="130175">
                  <a:moveTo>
                    <a:pt x="261746" y="129921"/>
                  </a:moveTo>
                  <a:lnTo>
                    <a:pt x="0" y="129921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5970624" y="5578473"/>
            <a:ext cx="751840" cy="210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384" marR="5080" indent="-20320">
              <a:lnSpc>
                <a:spcPct val="101699"/>
              </a:lnSpc>
              <a:spcBef>
                <a:spcPts val="90"/>
              </a:spcBef>
            </a:pPr>
            <a:r>
              <a:rPr dirty="0" sz="600">
                <a:latin typeface="Arial"/>
                <a:cs typeface="Arial"/>
              </a:rPr>
              <a:t>Implementation-</a:t>
            </a:r>
            <a:r>
              <a:rPr dirty="0" sz="600" spc="-10">
                <a:latin typeface="Arial"/>
                <a:cs typeface="Arial"/>
              </a:rPr>
              <a:t>level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Sequence</a:t>
            </a:r>
            <a:r>
              <a:rPr dirty="0" sz="600" spc="8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6159960" y="5241783"/>
            <a:ext cx="334010" cy="109220"/>
            <a:chOff x="6159960" y="5241783"/>
            <a:chExt cx="334010" cy="109220"/>
          </a:xfrm>
        </p:grpSpPr>
        <p:sp>
          <p:nvSpPr>
            <p:cNvPr id="96" name="object 96" descr=""/>
            <p:cNvSpPr/>
            <p:nvPr/>
          </p:nvSpPr>
          <p:spPr>
            <a:xfrm>
              <a:off x="6272307" y="5256847"/>
              <a:ext cx="102235" cy="79375"/>
            </a:xfrm>
            <a:custGeom>
              <a:avLst/>
              <a:gdLst/>
              <a:ahLst/>
              <a:cxnLst/>
              <a:rect l="l" t="t" r="r" b="b"/>
              <a:pathLst>
                <a:path w="102235" h="79375">
                  <a:moveTo>
                    <a:pt x="0" y="78771"/>
                  </a:moveTo>
                  <a:lnTo>
                    <a:pt x="101917" y="78771"/>
                  </a:lnTo>
                  <a:lnTo>
                    <a:pt x="101917" y="0"/>
                  </a:lnTo>
                  <a:lnTo>
                    <a:pt x="0" y="0"/>
                  </a:lnTo>
                  <a:lnTo>
                    <a:pt x="0" y="787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272307" y="5275421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1917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6272307" y="5256847"/>
              <a:ext cx="217804" cy="79375"/>
            </a:xfrm>
            <a:custGeom>
              <a:avLst/>
              <a:gdLst/>
              <a:ahLst/>
              <a:cxnLst/>
              <a:rect l="l" t="t" r="r" b="b"/>
              <a:pathLst>
                <a:path w="217804" h="79375">
                  <a:moveTo>
                    <a:pt x="0" y="48672"/>
                  </a:moveTo>
                  <a:lnTo>
                    <a:pt x="101917" y="48672"/>
                  </a:lnTo>
                </a:path>
                <a:path w="217804" h="79375">
                  <a:moveTo>
                    <a:pt x="115823" y="78771"/>
                  </a:moveTo>
                  <a:lnTo>
                    <a:pt x="217741" y="78771"/>
                  </a:lnTo>
                  <a:lnTo>
                    <a:pt x="217741" y="0"/>
                  </a:lnTo>
                  <a:lnTo>
                    <a:pt x="115823" y="0"/>
                  </a:lnTo>
                  <a:lnTo>
                    <a:pt x="115823" y="787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6388131" y="5275421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1917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6388131" y="5305520"/>
              <a:ext cx="102235" cy="0"/>
            </a:xfrm>
            <a:custGeom>
              <a:avLst/>
              <a:gdLst/>
              <a:ahLst/>
              <a:cxnLst/>
              <a:rect l="l" t="t" r="r" b="b"/>
              <a:pathLst>
                <a:path w="102235" h="0">
                  <a:moveTo>
                    <a:pt x="0" y="0"/>
                  </a:moveTo>
                  <a:lnTo>
                    <a:pt x="1019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9960" y="5241783"/>
              <a:ext cx="67151" cy="108932"/>
            </a:xfrm>
            <a:prstGeom prst="rect">
              <a:avLst/>
            </a:prstGeom>
          </p:spPr>
        </p:pic>
      </p:grpSp>
      <p:sp>
        <p:nvSpPr>
          <p:cNvPr id="102" name="object 102" descr=""/>
          <p:cNvSpPr txBox="1"/>
          <p:nvPr/>
        </p:nvSpPr>
        <p:spPr>
          <a:xfrm>
            <a:off x="4894656" y="3850300"/>
            <a:ext cx="333375" cy="210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8575">
              <a:lnSpc>
                <a:spcPct val="101699"/>
              </a:lnSpc>
              <a:spcBef>
                <a:spcPts val="90"/>
              </a:spcBef>
            </a:pPr>
            <a:r>
              <a:rPr dirty="0" sz="600" spc="-10">
                <a:latin typeface="Arial"/>
                <a:cs typeface="Arial"/>
              </a:rPr>
              <a:t>Logical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Package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5979779" y="6255149"/>
            <a:ext cx="751840" cy="210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5410" marR="5080" indent="-93345">
              <a:lnSpc>
                <a:spcPct val="101699"/>
              </a:lnSpc>
              <a:spcBef>
                <a:spcPts val="90"/>
              </a:spcBef>
            </a:pPr>
            <a:r>
              <a:rPr dirty="0" sz="600">
                <a:latin typeface="Arial"/>
                <a:cs typeface="Arial"/>
              </a:rPr>
              <a:t>Implementation-</a:t>
            </a:r>
            <a:r>
              <a:rPr dirty="0" sz="600" spc="-10">
                <a:latin typeface="Arial"/>
                <a:cs typeface="Arial"/>
              </a:rPr>
              <a:t>level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Class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Diagram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5494940" y="4010469"/>
            <a:ext cx="1047750" cy="2230755"/>
            <a:chOff x="5494940" y="4010469"/>
            <a:chExt cx="1047750" cy="2230755"/>
          </a:xfrm>
        </p:grpSpPr>
        <p:sp>
          <p:nvSpPr>
            <p:cNvPr id="105" name="object 105" descr=""/>
            <p:cNvSpPr/>
            <p:nvPr/>
          </p:nvSpPr>
          <p:spPr>
            <a:xfrm>
              <a:off x="6202775" y="5977889"/>
              <a:ext cx="266700" cy="132715"/>
            </a:xfrm>
            <a:custGeom>
              <a:avLst/>
              <a:gdLst/>
              <a:ahLst/>
              <a:cxnLst/>
              <a:rect l="l" t="t" r="r" b="b"/>
              <a:pathLst>
                <a:path w="266700" h="132714">
                  <a:moveTo>
                    <a:pt x="0" y="109061"/>
                  </a:moveTo>
                  <a:lnTo>
                    <a:pt x="23241" y="69627"/>
                  </a:lnTo>
                </a:path>
                <a:path w="266700" h="132714">
                  <a:moveTo>
                    <a:pt x="2381" y="55721"/>
                  </a:moveTo>
                  <a:lnTo>
                    <a:pt x="64865" y="0"/>
                  </a:lnTo>
                  <a:lnTo>
                    <a:pt x="46386" y="83534"/>
                  </a:lnTo>
                  <a:lnTo>
                    <a:pt x="2381" y="55721"/>
                  </a:lnTo>
                </a:path>
                <a:path w="266700" h="132714">
                  <a:moveTo>
                    <a:pt x="266413" y="132207"/>
                  </a:moveTo>
                  <a:lnTo>
                    <a:pt x="220122" y="64960"/>
                  </a:lnTo>
                </a:path>
                <a:path w="266700" h="132714">
                  <a:moveTo>
                    <a:pt x="240982" y="51054"/>
                  </a:moveTo>
                  <a:lnTo>
                    <a:pt x="173831" y="0"/>
                  </a:lnTo>
                  <a:lnTo>
                    <a:pt x="196976" y="81153"/>
                  </a:lnTo>
                  <a:lnTo>
                    <a:pt x="240982" y="510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344126" y="6086951"/>
              <a:ext cx="194945" cy="153035"/>
            </a:xfrm>
            <a:custGeom>
              <a:avLst/>
              <a:gdLst/>
              <a:ahLst/>
              <a:cxnLst/>
              <a:rect l="l" t="t" r="r" b="b"/>
              <a:pathLst>
                <a:path w="194945" h="153035">
                  <a:moveTo>
                    <a:pt x="194595" y="152971"/>
                  </a:moveTo>
                  <a:lnTo>
                    <a:pt x="0" y="152971"/>
                  </a:lnTo>
                  <a:lnTo>
                    <a:pt x="0" y="0"/>
                  </a:lnTo>
                  <a:lnTo>
                    <a:pt x="194595" y="0"/>
                  </a:lnTo>
                  <a:lnTo>
                    <a:pt x="194595" y="152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344126" y="6086951"/>
              <a:ext cx="194945" cy="153035"/>
            </a:xfrm>
            <a:custGeom>
              <a:avLst/>
              <a:gdLst/>
              <a:ahLst/>
              <a:cxnLst/>
              <a:rect l="l" t="t" r="r" b="b"/>
              <a:pathLst>
                <a:path w="194945" h="153035">
                  <a:moveTo>
                    <a:pt x="0" y="152971"/>
                  </a:moveTo>
                  <a:lnTo>
                    <a:pt x="194595" y="152971"/>
                  </a:lnTo>
                  <a:lnTo>
                    <a:pt x="194595" y="0"/>
                  </a:lnTo>
                  <a:lnTo>
                    <a:pt x="0" y="0"/>
                  </a:lnTo>
                  <a:lnTo>
                    <a:pt x="0" y="1529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344126" y="6126289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117050" y="6084569"/>
              <a:ext cx="422275" cy="155575"/>
            </a:xfrm>
            <a:custGeom>
              <a:avLst/>
              <a:gdLst/>
              <a:ahLst/>
              <a:cxnLst/>
              <a:rect l="l" t="t" r="r" b="b"/>
              <a:pathLst>
                <a:path w="422275" h="155575">
                  <a:moveTo>
                    <a:pt x="227075" y="97441"/>
                  </a:moveTo>
                  <a:lnTo>
                    <a:pt x="421671" y="97441"/>
                  </a:lnTo>
                </a:path>
                <a:path w="422275" h="155575">
                  <a:moveTo>
                    <a:pt x="0" y="155352"/>
                  </a:moveTo>
                  <a:lnTo>
                    <a:pt x="194595" y="155352"/>
                  </a:lnTo>
                  <a:lnTo>
                    <a:pt x="194595" y="0"/>
                  </a:lnTo>
                  <a:lnTo>
                    <a:pt x="0" y="0"/>
                  </a:lnTo>
                  <a:lnTo>
                    <a:pt x="0" y="1553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117050" y="6124003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117050" y="5824918"/>
              <a:ext cx="304165" cy="357505"/>
            </a:xfrm>
            <a:custGeom>
              <a:avLst/>
              <a:gdLst/>
              <a:ahLst/>
              <a:cxnLst/>
              <a:rect l="l" t="t" r="r" b="b"/>
              <a:pathLst>
                <a:path w="304164" h="357504">
                  <a:moveTo>
                    <a:pt x="0" y="357092"/>
                  </a:moveTo>
                  <a:lnTo>
                    <a:pt x="194595" y="357092"/>
                  </a:lnTo>
                </a:path>
                <a:path w="304164" h="357504">
                  <a:moveTo>
                    <a:pt x="108966" y="152971"/>
                  </a:moveTo>
                  <a:lnTo>
                    <a:pt x="303561" y="152971"/>
                  </a:lnTo>
                  <a:lnTo>
                    <a:pt x="303561" y="0"/>
                  </a:lnTo>
                  <a:lnTo>
                    <a:pt x="108966" y="0"/>
                  </a:lnTo>
                  <a:lnTo>
                    <a:pt x="108966" y="1529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226016" y="5866637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6226016" y="5922264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1945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5496210" y="4011739"/>
              <a:ext cx="435609" cy="259715"/>
            </a:xfrm>
            <a:custGeom>
              <a:avLst/>
              <a:gdLst/>
              <a:ahLst/>
              <a:cxnLst/>
              <a:rect l="l" t="t" r="r" b="b"/>
              <a:pathLst>
                <a:path w="435610" h="259714">
                  <a:moveTo>
                    <a:pt x="435483" y="259651"/>
                  </a:moveTo>
                  <a:lnTo>
                    <a:pt x="0" y="259651"/>
                  </a:lnTo>
                  <a:lnTo>
                    <a:pt x="0" y="27812"/>
                  </a:lnTo>
                  <a:lnTo>
                    <a:pt x="4572" y="16192"/>
                  </a:lnTo>
                  <a:lnTo>
                    <a:pt x="11525" y="6953"/>
                  </a:lnTo>
                  <a:lnTo>
                    <a:pt x="23145" y="2285"/>
                  </a:lnTo>
                  <a:lnTo>
                    <a:pt x="37052" y="0"/>
                  </a:lnTo>
                  <a:lnTo>
                    <a:pt x="145923" y="0"/>
                  </a:lnTo>
                  <a:lnTo>
                    <a:pt x="159829" y="2285"/>
                  </a:lnTo>
                  <a:lnTo>
                    <a:pt x="171450" y="6953"/>
                  </a:lnTo>
                  <a:lnTo>
                    <a:pt x="178403" y="16192"/>
                  </a:lnTo>
                  <a:lnTo>
                    <a:pt x="182975" y="27812"/>
                  </a:lnTo>
                  <a:lnTo>
                    <a:pt x="435483" y="27812"/>
                  </a:lnTo>
                  <a:lnTo>
                    <a:pt x="435483" y="259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5496210" y="4011739"/>
              <a:ext cx="435609" cy="259715"/>
            </a:xfrm>
            <a:custGeom>
              <a:avLst/>
              <a:gdLst/>
              <a:ahLst/>
              <a:cxnLst/>
              <a:rect l="l" t="t" r="r" b="b"/>
              <a:pathLst>
                <a:path w="435610" h="259714">
                  <a:moveTo>
                    <a:pt x="0" y="259651"/>
                  </a:moveTo>
                  <a:lnTo>
                    <a:pt x="435483" y="259651"/>
                  </a:lnTo>
                  <a:lnTo>
                    <a:pt x="435483" y="27812"/>
                  </a:lnTo>
                  <a:lnTo>
                    <a:pt x="182975" y="27812"/>
                  </a:lnTo>
                  <a:lnTo>
                    <a:pt x="178403" y="16192"/>
                  </a:lnTo>
                  <a:lnTo>
                    <a:pt x="171450" y="6953"/>
                  </a:lnTo>
                  <a:lnTo>
                    <a:pt x="159829" y="2285"/>
                  </a:lnTo>
                  <a:lnTo>
                    <a:pt x="145923" y="0"/>
                  </a:lnTo>
                  <a:lnTo>
                    <a:pt x="37052" y="0"/>
                  </a:lnTo>
                  <a:lnTo>
                    <a:pt x="23145" y="2285"/>
                  </a:lnTo>
                  <a:lnTo>
                    <a:pt x="11525" y="6953"/>
                  </a:lnTo>
                  <a:lnTo>
                    <a:pt x="4572" y="16192"/>
                  </a:lnTo>
                  <a:lnTo>
                    <a:pt x="0" y="27812"/>
                  </a:lnTo>
                  <a:lnTo>
                    <a:pt x="0" y="201644"/>
                  </a:lnTo>
                  <a:lnTo>
                    <a:pt x="0" y="2596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5557603" y="4281561"/>
            <a:ext cx="333375" cy="210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7305">
              <a:lnSpc>
                <a:spcPct val="101699"/>
              </a:lnSpc>
              <a:spcBef>
                <a:spcPts val="90"/>
              </a:spcBef>
            </a:pPr>
            <a:r>
              <a:rPr dirty="0" sz="600" spc="-10">
                <a:latin typeface="Arial"/>
                <a:cs typeface="Arial"/>
              </a:rPr>
              <a:t>Logical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Package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6184296" y="6520529"/>
            <a:ext cx="336550" cy="283210"/>
          </a:xfrm>
          <a:custGeom>
            <a:avLst/>
            <a:gdLst/>
            <a:ahLst/>
            <a:cxnLst/>
            <a:rect l="l" t="t" r="r" b="b"/>
            <a:pathLst>
              <a:path w="336550" h="283209">
                <a:moveTo>
                  <a:pt x="0" y="282892"/>
                </a:moveTo>
                <a:lnTo>
                  <a:pt x="335946" y="282892"/>
                </a:lnTo>
                <a:lnTo>
                  <a:pt x="335946" y="0"/>
                </a:lnTo>
                <a:lnTo>
                  <a:pt x="0" y="0"/>
                </a:lnTo>
                <a:lnTo>
                  <a:pt x="0" y="2828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5995011" y="6799193"/>
            <a:ext cx="751840" cy="210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635" marR="5080" indent="-242570">
              <a:lnSpc>
                <a:spcPct val="101699"/>
              </a:lnSpc>
              <a:spcBef>
                <a:spcPts val="90"/>
              </a:spcBef>
            </a:pPr>
            <a:r>
              <a:rPr dirty="0" sz="600">
                <a:latin typeface="Arial"/>
                <a:cs typeface="Arial"/>
              </a:rPr>
              <a:t>Implementation-</a:t>
            </a:r>
            <a:r>
              <a:rPr dirty="0" sz="600" spc="-10">
                <a:latin typeface="Arial"/>
                <a:cs typeface="Arial"/>
              </a:rPr>
              <a:t>level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Class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3228022" y="4565903"/>
            <a:ext cx="3296920" cy="2205355"/>
            <a:chOff x="3228022" y="4565903"/>
            <a:chExt cx="3296920" cy="2205355"/>
          </a:xfrm>
        </p:grpSpPr>
        <p:sp>
          <p:nvSpPr>
            <p:cNvPr id="120" name="object 120" descr=""/>
            <p:cNvSpPr/>
            <p:nvPr/>
          </p:nvSpPr>
          <p:spPr>
            <a:xfrm>
              <a:off x="6188868" y="6629495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 h="0">
                  <a:moveTo>
                    <a:pt x="0" y="0"/>
                  </a:moveTo>
                  <a:lnTo>
                    <a:pt x="335946" y="0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188868" y="6717601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 h="0">
                  <a:moveTo>
                    <a:pt x="0" y="0"/>
                  </a:moveTo>
                  <a:lnTo>
                    <a:pt x="3359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3228022" y="4565903"/>
              <a:ext cx="2465070" cy="2205355"/>
            </a:xfrm>
            <a:custGeom>
              <a:avLst/>
              <a:gdLst/>
              <a:ahLst/>
              <a:cxnLst/>
              <a:rect l="l" t="t" r="r" b="b"/>
              <a:pathLst>
                <a:path w="2465070" h="2205354">
                  <a:moveTo>
                    <a:pt x="2465070" y="0"/>
                  </a:moveTo>
                  <a:lnTo>
                    <a:pt x="2465070" y="2205037"/>
                  </a:lnTo>
                </a:path>
                <a:path w="2465070" h="2205354">
                  <a:moveTo>
                    <a:pt x="0" y="150685"/>
                  </a:moveTo>
                  <a:lnTo>
                    <a:pt x="356806" y="150685"/>
                  </a:lnTo>
                </a:path>
              </a:pathLst>
            </a:custGeom>
            <a:ln w="6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6723440" y="5610412"/>
            <a:ext cx="1674495" cy="3505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458470">
              <a:lnSpc>
                <a:spcPct val="101899"/>
              </a:lnSpc>
              <a:spcBef>
                <a:spcPts val="85"/>
              </a:spcBef>
            </a:pPr>
            <a:r>
              <a:rPr dirty="0" sz="1050" spc="-10" i="1">
                <a:latin typeface="Arial"/>
                <a:cs typeface="Arial"/>
              </a:rPr>
              <a:t>Technology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Requirements</a:t>
            </a:r>
            <a:r>
              <a:rPr dirty="0" sz="1050" spc="105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/Implications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5045475" y="5070937"/>
            <a:ext cx="55499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Arial"/>
                <a:cs typeface="Arial"/>
              </a:rPr>
              <a:t>Dynamic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5138513" y="6206319"/>
            <a:ext cx="36830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Arial"/>
                <a:cs typeface="Arial"/>
              </a:rPr>
              <a:t>Static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17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dirty="0" i="0">
                <a:latin typeface="Times New Roman"/>
                <a:cs typeface="Times New Roman"/>
              </a:rPr>
              <a:t>Structure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i="0">
                <a:latin typeface="Times New Roman"/>
                <a:cs typeface="Times New Roman"/>
              </a:rPr>
              <a:t>Your</a:t>
            </a:r>
            <a:r>
              <a:rPr dirty="0" spc="-95" i="0">
                <a:latin typeface="Times New Roman"/>
                <a:cs typeface="Times New Roman"/>
              </a:rPr>
              <a:t> </a:t>
            </a:r>
            <a:r>
              <a:rPr dirty="0" spc="-10" i="0">
                <a:latin typeface="Times New Roman"/>
                <a:cs typeface="Times New Roman"/>
              </a:rPr>
              <a:t>Application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637493" y="6842145"/>
            <a:ext cx="654685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Page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99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10"/>
              <a:t>Copyright</a:t>
            </a:r>
            <a:r>
              <a:rPr dirty="0" spc="-90"/>
              <a:t> </a:t>
            </a:r>
            <a:r>
              <a:rPr dirty="0" sz="1050">
                <a:latin typeface="Cambria"/>
                <a:cs typeface="Cambria"/>
              </a:rPr>
              <a:t></a:t>
            </a:r>
            <a:r>
              <a:rPr dirty="0"/>
              <a:t>2003-2022</a:t>
            </a:r>
            <a:r>
              <a:rPr dirty="0" spc="220"/>
              <a:t> </a:t>
            </a:r>
            <a:r>
              <a:rPr dirty="0"/>
              <a:t>Steve</a:t>
            </a:r>
            <a:r>
              <a:rPr dirty="0" spc="-15"/>
              <a:t> </a:t>
            </a:r>
            <a:r>
              <a:rPr dirty="0" spc="-25"/>
              <a:t>Wu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70719" y="1963956"/>
            <a:ext cx="5534660" cy="434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ts val="277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Architecture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Layers (top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bottom)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specific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specific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domain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components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domain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components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components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ts val="2770"/>
              </a:lnSpc>
              <a:spcBef>
                <a:spcPts val="165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Application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Tiers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(front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back)</a:t>
            </a:r>
            <a:endParaRPr sz="2400">
              <a:latin typeface="Arial"/>
              <a:cs typeface="Arial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User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 </a:t>
            </a:r>
            <a:r>
              <a:rPr dirty="0" sz="1800" spc="-10">
                <a:latin typeface="Times New Roman"/>
                <a:cs typeface="Times New Roman"/>
              </a:rPr>
              <a:t>presentation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1945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</a:t>
            </a:r>
            <a:r>
              <a:rPr dirty="0" sz="1800" spc="-10">
                <a:latin typeface="Times New Roman"/>
                <a:cs typeface="Times New Roman"/>
              </a:rPr>
              <a:t> logic</a:t>
            </a:r>
            <a:endParaRPr sz="1800">
              <a:latin typeface="Times New Roman"/>
              <a:cs typeface="Times New Roman"/>
            </a:endParaRPr>
          </a:p>
          <a:p>
            <a:pPr lvl="1" marL="756285" indent="-287655">
              <a:lnSpc>
                <a:spcPts val="2050"/>
              </a:lnSpc>
              <a:buClr>
                <a:srgbClr val="FF0000"/>
              </a:buClr>
              <a:buSzPct val="55555"/>
              <a:buChar char="■"/>
              <a:tabLst>
                <a:tab pos="756285" algn="l"/>
                <a:tab pos="756920" algn="l"/>
              </a:tabLst>
            </a:pPr>
            <a:r>
              <a:rPr dirty="0" sz="1800" spc="-10">
                <a:latin typeface="Times New Roman"/>
                <a:cs typeface="Times New Roman"/>
              </a:rPr>
              <a:t>Back-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ts val="2755"/>
              </a:lnSpc>
              <a:spcBef>
                <a:spcPts val="1655"/>
              </a:spcBef>
              <a:buClr>
                <a:srgbClr val="3333CC"/>
              </a:buClr>
              <a:buSzPct val="60416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Package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Application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155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Cohesive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6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coherent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280"/>
              </a:lnSpc>
              <a:buClr>
                <a:srgbClr val="FF0000"/>
              </a:buClr>
              <a:buSzPct val="55000"/>
              <a:buChar char="■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Runtime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Steve Wu</dc:creator>
  <dc:title>Microsoft PowerPoint - Software System Analysis and Design [Compatibility Mode]</dc:title>
  <dcterms:created xsi:type="dcterms:W3CDTF">2023-05-20T06:44:02Z</dcterms:created>
  <dcterms:modified xsi:type="dcterms:W3CDTF">2023-05-20T06:44:02Z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2022-04-30T00:00:00Z</vt:filetime>
  </property>
  <property fmtid="{D5CDD505-2E9C-101B-9397-08002B2CF9AE}" pid="3" name="LastSaved">
    <vt:filetime>2023-05-20T00:00:00Z</vt:filetime>
  </property>
  <property fmtid="{D5CDD505-2E9C-101B-9397-08002B2CF9AE}" pid="4" name="Producer">
    <vt:lpwstr>Microsoft: Print To PDF</vt:lpwstr>
  </property>
</Properties>
</file>