
<file path=[Content_Types].xml><?xml version="1.0" encoding="utf-8"?>
<Types xmlns="http://schemas.openxmlformats.org/package/2006/content-types">
  <Default Extension="emf" ContentType="image/x-emf"/>
  <Default Extension="jp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sldIdLst>
    <p:sldId id="271" r:id="rId2"/>
    <p:sldId id="256" r:id="rId3"/>
    <p:sldId id="258" r:id="rId4"/>
    <p:sldId id="259" r:id="rId5"/>
    <p:sldId id="260" r:id="rId6"/>
    <p:sldId id="261" r:id="rId7"/>
    <p:sldId id="262" r:id="rId8"/>
    <p:sldId id="272" r:id="rId9"/>
    <p:sldId id="263" r:id="rId10"/>
    <p:sldId id="264" r:id="rId11"/>
    <p:sldId id="265" r:id="rId12"/>
    <p:sldId id="266" r:id="rId13"/>
    <p:sldId id="268" r:id="rId14"/>
    <p:sldId id="269" r:id="rId15"/>
    <p:sldId id="267" r:id="rId1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Clr>
        <a:schemeClr val="hlink"/>
      </a:buClr>
      <a:buSzPct val="75000"/>
      <a:buFont typeface="Wingdings" panose="05000000000000000000" pitchFamily="2" charset="2"/>
      <a:defRPr sz="28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Clr>
        <a:schemeClr val="hlink"/>
      </a:buClr>
      <a:buSzPct val="75000"/>
      <a:buFont typeface="Wingdings" panose="05000000000000000000" pitchFamily="2" charset="2"/>
      <a:defRPr sz="28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Clr>
        <a:schemeClr val="hlink"/>
      </a:buClr>
      <a:buSzPct val="75000"/>
      <a:buFont typeface="Wingdings" panose="05000000000000000000" pitchFamily="2" charset="2"/>
      <a:defRPr sz="28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Clr>
        <a:schemeClr val="hlink"/>
      </a:buClr>
      <a:buSzPct val="75000"/>
      <a:buFont typeface="Wingdings" panose="05000000000000000000" pitchFamily="2" charset="2"/>
      <a:defRPr sz="28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Clr>
        <a:schemeClr val="hlink"/>
      </a:buClr>
      <a:buSzPct val="75000"/>
      <a:buFont typeface="Wingdings" panose="05000000000000000000" pitchFamily="2" charset="2"/>
      <a:defRPr sz="28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 autoAdjust="0"/>
    <p:restoredTop sz="94660" autoAdjust="0"/>
  </p:normalViewPr>
  <p:slideViewPr>
    <p:cSldViewPr>
      <p:cViewPr varScale="1">
        <p:scale>
          <a:sx n="107" d="100"/>
          <a:sy n="107" d="100"/>
        </p:scale>
        <p:origin x="282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198" cy="7619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课程名学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07651" y="2220512"/>
            <a:ext cx="749450" cy="999267"/>
            <a:chOff x="304800" y="673100"/>
            <a:chExt cx="4000500" cy="4000500"/>
          </a:xfrm>
          <a:solidFill>
            <a:schemeClr val="accent3"/>
          </a:solidFill>
          <a:effectLst>
            <a:outerShdw blurRad="444500" dist="254000" dir="6840000" algn="tr" rotWithShape="0">
              <a:prstClr val="black">
                <a:alpha val="24000"/>
              </a:prstClr>
            </a:outerShdw>
          </a:effectLst>
        </p:grpSpPr>
        <p:sp>
          <p:nvSpPr>
            <p:cNvPr id="3" name="同心圆 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</p:grpSp>
      <p:sp>
        <p:nvSpPr>
          <p:cNvPr id="5" name="矩形 4"/>
          <p:cNvSpPr/>
          <p:nvPr/>
        </p:nvSpPr>
        <p:spPr>
          <a:xfrm>
            <a:off x="-1496892" y="7449140"/>
            <a:ext cx="10562035" cy="69527"/>
          </a:xfrm>
          <a:prstGeom prst="rect">
            <a:avLst/>
          </a:prstGeom>
          <a:solidFill>
            <a:schemeClr val="accent6">
              <a:alpha val="84000"/>
            </a:schemeClr>
          </a:solidFill>
          <a:ln>
            <a:noFill/>
          </a:ln>
          <a:effectLst>
            <a:outerShdw blurRad="139700" dist="38100" dir="5400000" algn="t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53"/>
          </a:p>
        </p:txBody>
      </p:sp>
      <p:sp>
        <p:nvSpPr>
          <p:cNvPr id="7" name="TextBox 74"/>
          <p:cNvSpPr txBox="1"/>
          <p:nvPr/>
        </p:nvSpPr>
        <p:spPr>
          <a:xfrm>
            <a:off x="1143090" y="2585627"/>
            <a:ext cx="7362337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75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适配器模式</a:t>
            </a:r>
            <a:endParaRPr lang="en-US" altLang="zh-CN" sz="375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375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375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Adapter Pattern</a:t>
            </a:r>
            <a:r>
              <a:rPr lang="zh-CN" altLang="en-US" sz="375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9" name="TextBox 46"/>
          <p:cNvSpPr txBox="1"/>
          <p:nvPr/>
        </p:nvSpPr>
        <p:spPr>
          <a:xfrm>
            <a:off x="413484" y="8884826"/>
            <a:ext cx="896399" cy="3774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53" dirty="0"/>
              <a:t>延迟符</a:t>
            </a:r>
          </a:p>
        </p:txBody>
      </p:sp>
      <p:sp>
        <p:nvSpPr>
          <p:cNvPr id="10" name="椭圆 9"/>
          <p:cNvSpPr/>
          <p:nvPr/>
        </p:nvSpPr>
        <p:spPr>
          <a:xfrm>
            <a:off x="7804165" y="1093733"/>
            <a:ext cx="386710" cy="515613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53"/>
          </a:p>
        </p:txBody>
      </p:sp>
      <p:sp>
        <p:nvSpPr>
          <p:cNvPr id="11" name="椭圆 10"/>
          <p:cNvSpPr/>
          <p:nvPr/>
        </p:nvSpPr>
        <p:spPr>
          <a:xfrm>
            <a:off x="8121802" y="136617"/>
            <a:ext cx="212133" cy="282844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53"/>
          </a:p>
        </p:txBody>
      </p:sp>
      <p:grpSp>
        <p:nvGrpSpPr>
          <p:cNvPr id="12" name="组合 11"/>
          <p:cNvGrpSpPr/>
          <p:nvPr/>
        </p:nvGrpSpPr>
        <p:grpSpPr>
          <a:xfrm>
            <a:off x="8702760" y="1401308"/>
            <a:ext cx="169672" cy="226229"/>
            <a:chOff x="304800" y="673100"/>
            <a:chExt cx="4000500" cy="4000500"/>
          </a:xfrm>
          <a:solidFill>
            <a:schemeClr val="accent3"/>
          </a:solidFill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13" name="同心圆 1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>
                <a:solidFill>
                  <a:schemeClr val="accent1"/>
                </a:solidFill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>
                <a:solidFill>
                  <a:schemeClr val="accent1"/>
                </a:solidFill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8509489" y="527901"/>
            <a:ext cx="222278" cy="296371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16" name="同心圆 1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>
                <a:solidFill>
                  <a:schemeClr val="tx1"/>
                </a:solidFill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7457231" y="127442"/>
            <a:ext cx="315275" cy="420366"/>
            <a:chOff x="304800" y="673100"/>
            <a:chExt cx="4000500" cy="4000500"/>
          </a:xfrm>
          <a:solidFill>
            <a:schemeClr val="accent4"/>
          </a:solidFill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9" name="同心圆 1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>
                <a:solidFill>
                  <a:schemeClr val="tx1"/>
                </a:solidFill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/>
            </a:p>
          </p:txBody>
        </p:sp>
      </p:grpSp>
      <p:sp>
        <p:nvSpPr>
          <p:cNvPr id="21" name="椭圆 20"/>
          <p:cNvSpPr/>
          <p:nvPr/>
        </p:nvSpPr>
        <p:spPr>
          <a:xfrm>
            <a:off x="8596693" y="2187073"/>
            <a:ext cx="106067" cy="14142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53">
              <a:solidFill>
                <a:schemeClr val="accent1"/>
              </a:solidFill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683514" y="165685"/>
            <a:ext cx="601799" cy="802398"/>
            <a:chOff x="304800" y="673100"/>
            <a:chExt cx="4000500" cy="4000500"/>
          </a:xfrm>
          <a:solidFill>
            <a:schemeClr val="accent1"/>
          </a:solidFill>
          <a:effectLst>
            <a:outerShdw blurRad="444500" dist="254000" dir="6840000" algn="tr" rotWithShape="0">
              <a:prstClr val="black">
                <a:alpha val="24000"/>
              </a:prstClr>
            </a:outerShdw>
          </a:effectLst>
        </p:grpSpPr>
        <p:sp>
          <p:nvSpPr>
            <p:cNvPr id="27" name="同心圆 26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1775599" y="894519"/>
            <a:ext cx="387022" cy="516029"/>
            <a:chOff x="304800" y="673100"/>
            <a:chExt cx="4000500" cy="4000500"/>
          </a:xfrm>
          <a:solidFill>
            <a:schemeClr val="accent2"/>
          </a:solidFill>
          <a:effectLst>
            <a:outerShdw blurRad="444500" dist="254000" dir="6840000" algn="tr" rotWithShape="0">
              <a:prstClr val="black">
                <a:alpha val="24000"/>
              </a:prstClr>
            </a:outerShdw>
          </a:effectLst>
        </p:grpSpPr>
        <p:sp>
          <p:nvSpPr>
            <p:cNvPr id="30" name="同心圆 29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  <p:sp>
          <p:nvSpPr>
            <p:cNvPr id="31" name="椭圆 30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145672" y="975481"/>
            <a:ext cx="561109" cy="748145"/>
            <a:chOff x="304800" y="673100"/>
            <a:chExt cx="4000500" cy="4000500"/>
          </a:xfrm>
          <a:effectLst>
            <a:outerShdw blurRad="444500" dist="254000" dir="6840000" algn="tr" rotWithShape="0">
              <a:prstClr val="black">
                <a:alpha val="24000"/>
              </a:prstClr>
            </a:outerShdw>
          </a:effectLst>
        </p:grpSpPr>
        <p:sp>
          <p:nvSpPr>
            <p:cNvPr id="33" name="同心圆 3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  <p:sp>
          <p:nvSpPr>
            <p:cNvPr id="34" name="椭圆 33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360883" y="3261786"/>
            <a:ext cx="304705" cy="406273"/>
            <a:chOff x="304800" y="673100"/>
            <a:chExt cx="4000500" cy="4000500"/>
          </a:xfrm>
          <a:effectLst>
            <a:outerShdw blurRad="444500" dist="254000" dir="6840000" algn="tr" rotWithShape="0">
              <a:prstClr val="black">
                <a:alpha val="24000"/>
              </a:prstClr>
            </a:outerShdw>
          </a:effectLst>
        </p:grpSpPr>
        <p:sp>
          <p:nvSpPr>
            <p:cNvPr id="36" name="同心圆 3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126577" y="4223868"/>
            <a:ext cx="874894" cy="1166525"/>
            <a:chOff x="304800" y="673100"/>
            <a:chExt cx="4000500" cy="4000500"/>
          </a:xfrm>
          <a:solidFill>
            <a:schemeClr val="accent3"/>
          </a:solidFill>
          <a:effectLst>
            <a:outerShdw blurRad="444500" dist="254000" dir="6840000" algn="tr" rotWithShape="0">
              <a:prstClr val="black">
                <a:alpha val="24000"/>
              </a:prstClr>
            </a:outerShdw>
          </a:effectLst>
        </p:grpSpPr>
        <p:sp>
          <p:nvSpPr>
            <p:cNvPr id="39" name="同心圆 3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  <p:sp>
          <p:nvSpPr>
            <p:cNvPr id="40" name="椭圆 39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</p:grpSp>
      <p:sp>
        <p:nvSpPr>
          <p:cNvPr id="41" name="TextBox 102"/>
          <p:cNvSpPr txBox="1"/>
          <p:nvPr/>
        </p:nvSpPr>
        <p:spPr>
          <a:xfrm>
            <a:off x="-419390" y="8349580"/>
            <a:ext cx="807009" cy="332781"/>
          </a:xfrm>
          <a:prstGeom prst="rect">
            <a:avLst/>
          </a:prstGeom>
          <a:noFill/>
        </p:spPr>
        <p:txBody>
          <a:bodyPr wrap="none" lIns="47177" tIns="23589" rIns="47177" bIns="23589" rtlCol="0">
            <a:spAutoFit/>
          </a:bodyPr>
          <a:lstStyle/>
          <a:p>
            <a:r>
              <a:rPr lang="zh-CN" altLang="en-US" sz="1853" dirty="0"/>
              <a:t>延迟符</a:t>
            </a:r>
          </a:p>
        </p:txBody>
      </p:sp>
    </p:spTree>
    <p:extLst>
      <p:ext uri="{BB962C8B-B14F-4D97-AF65-F5344CB8AC3E}">
        <p14:creationId xmlns:p14="http://schemas.microsoft.com/office/powerpoint/2010/main" val="2310790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章名及主要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9864" y="287380"/>
            <a:ext cx="7886700" cy="707037"/>
          </a:xfrm>
        </p:spPr>
        <p:txBody>
          <a:bodyPr/>
          <a:lstStyle>
            <a:lvl1pPr algn="ctr">
              <a:defRPr sz="3300">
                <a:solidFill>
                  <a:srgbClr val="0070C0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340475" y="1427911"/>
            <a:ext cx="2501616" cy="4595561"/>
          </a:xfrm>
          <a:prstGeom prst="rect">
            <a:avLst/>
          </a:prstGeom>
          <a:gradFill>
            <a:gsLst>
              <a:gs pos="0">
                <a:schemeClr val="bg1">
                  <a:lumMod val="82000"/>
                  <a:lumOff val="18000"/>
                </a:schemeClr>
              </a:gs>
              <a:gs pos="47000">
                <a:srgbClr val="F5F5F5"/>
              </a:gs>
              <a:gs pos="100000">
                <a:schemeClr val="bg1">
                  <a:lumMod val="95000"/>
                  <a:lumOff val="5000"/>
                </a:schemeClr>
              </a:gs>
            </a:gsLst>
            <a:lin ang="18900000" scaled="0"/>
          </a:gradFill>
          <a:ln w="7938" cap="flat">
            <a:noFill/>
            <a:prstDash val="solid"/>
            <a:miter lim="800000"/>
            <a:headEnd/>
            <a:tailEnd/>
          </a:ln>
          <a:effectLst>
            <a:outerShdw blurRad="228600" dist="114300" dir="2700000" algn="tl" rotWithShape="0">
              <a:prstClr val="black">
                <a:alpha val="25000"/>
              </a:prstClr>
            </a:outerShdw>
          </a:effectLst>
        </p:spPr>
        <p:txBody>
          <a:bodyPr vert="horz" wrap="square" lIns="70593" tIns="35297" rIns="70593" bIns="35297" numCol="1" anchor="t" anchorCtr="0" compatLnSpc="1">
            <a:prstTxWarp prst="textNoShape">
              <a:avLst/>
            </a:prstTxWarp>
          </a:bodyPr>
          <a:lstStyle/>
          <a:p>
            <a:endParaRPr lang="zh-CN" altLang="en-US" sz="1853"/>
          </a:p>
        </p:txBody>
      </p:sp>
      <p:grpSp>
        <p:nvGrpSpPr>
          <p:cNvPr id="4" name="组合 3"/>
          <p:cNvGrpSpPr/>
          <p:nvPr/>
        </p:nvGrpSpPr>
        <p:grpSpPr>
          <a:xfrm>
            <a:off x="2526985" y="1547290"/>
            <a:ext cx="722511" cy="991637"/>
            <a:chOff x="1463339" y="1072758"/>
            <a:chExt cx="1546058" cy="1546058"/>
          </a:xfrm>
          <a:effectLst>
            <a:outerShdw blurRad="330200" dist="215900" dir="6900000" sx="81000" sy="81000" algn="t" rotWithShape="0">
              <a:prstClr val="black">
                <a:alpha val="49000"/>
              </a:prstClr>
            </a:outerShdw>
          </a:effectLst>
        </p:grpSpPr>
        <p:sp>
          <p:nvSpPr>
            <p:cNvPr id="5" name="同心圆 4"/>
            <p:cNvSpPr/>
            <p:nvPr/>
          </p:nvSpPr>
          <p:spPr>
            <a:xfrm>
              <a:off x="1463339" y="1072758"/>
              <a:ext cx="1546058" cy="1546058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>
                <a:solidFill>
                  <a:schemeClr val="tx1"/>
                </a:solidFill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1484232" y="1093651"/>
              <a:ext cx="1504273" cy="1504273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rgbClr val="C5C5C5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/>
            </a:p>
          </p:txBody>
        </p:sp>
      </p:grpSp>
      <p:sp>
        <p:nvSpPr>
          <p:cNvPr id="7" name="椭圆 6"/>
          <p:cNvSpPr/>
          <p:nvPr/>
        </p:nvSpPr>
        <p:spPr>
          <a:xfrm>
            <a:off x="2614830" y="1667854"/>
            <a:ext cx="546826" cy="75051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6687" tIns="53343" rIns="106687" bIns="53343" rtlCol="0" anchor="ctr"/>
          <a:lstStyle/>
          <a:p>
            <a:pPr algn="ctr"/>
            <a:endParaRPr lang="zh-CN" altLang="en-US" sz="1853" dirty="0"/>
          </a:p>
        </p:txBody>
      </p:sp>
      <p:grpSp>
        <p:nvGrpSpPr>
          <p:cNvPr id="8" name="组合 7"/>
          <p:cNvGrpSpPr/>
          <p:nvPr/>
        </p:nvGrpSpPr>
        <p:grpSpPr>
          <a:xfrm>
            <a:off x="2514085" y="3193404"/>
            <a:ext cx="722511" cy="991637"/>
            <a:chOff x="1463339" y="1072758"/>
            <a:chExt cx="1546058" cy="1546058"/>
          </a:xfrm>
          <a:effectLst>
            <a:outerShdw blurRad="330200" dist="215900" dir="6900000" sx="81000" sy="81000" algn="t" rotWithShape="0">
              <a:prstClr val="black">
                <a:alpha val="49000"/>
              </a:prstClr>
            </a:outerShdw>
          </a:effectLst>
        </p:grpSpPr>
        <p:sp>
          <p:nvSpPr>
            <p:cNvPr id="9" name="同心圆 8"/>
            <p:cNvSpPr/>
            <p:nvPr/>
          </p:nvSpPr>
          <p:spPr>
            <a:xfrm>
              <a:off x="1463339" y="1072758"/>
              <a:ext cx="1546058" cy="1546058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>
                <a:solidFill>
                  <a:schemeClr val="tx1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1484232" y="1093651"/>
              <a:ext cx="1504273" cy="1504273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rgbClr val="C5C5C5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/>
            </a:p>
          </p:txBody>
        </p:sp>
      </p:grpSp>
      <p:sp>
        <p:nvSpPr>
          <p:cNvPr id="11" name="椭圆 10"/>
          <p:cNvSpPr/>
          <p:nvPr/>
        </p:nvSpPr>
        <p:spPr>
          <a:xfrm>
            <a:off x="2601929" y="3313968"/>
            <a:ext cx="546826" cy="750512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6687" tIns="53343" rIns="106687" bIns="53343" rtlCol="0" anchor="ctr"/>
          <a:lstStyle/>
          <a:p>
            <a:pPr algn="ctr"/>
            <a:endParaRPr lang="zh-CN" altLang="en-US" sz="1853"/>
          </a:p>
        </p:txBody>
      </p:sp>
      <p:grpSp>
        <p:nvGrpSpPr>
          <p:cNvPr id="12" name="组合 11"/>
          <p:cNvGrpSpPr/>
          <p:nvPr/>
        </p:nvGrpSpPr>
        <p:grpSpPr>
          <a:xfrm>
            <a:off x="2514085" y="4762586"/>
            <a:ext cx="722511" cy="991637"/>
            <a:chOff x="1463339" y="1072758"/>
            <a:chExt cx="1546058" cy="1546058"/>
          </a:xfrm>
          <a:effectLst>
            <a:outerShdw blurRad="330200" dist="215900" dir="6900000" sx="81000" sy="81000" algn="t" rotWithShape="0">
              <a:prstClr val="black">
                <a:alpha val="49000"/>
              </a:prstClr>
            </a:outerShdw>
          </a:effectLst>
        </p:grpSpPr>
        <p:sp>
          <p:nvSpPr>
            <p:cNvPr id="13" name="同心圆 12"/>
            <p:cNvSpPr/>
            <p:nvPr/>
          </p:nvSpPr>
          <p:spPr>
            <a:xfrm>
              <a:off x="1463339" y="1072758"/>
              <a:ext cx="1546058" cy="1546058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>
                <a:solidFill>
                  <a:schemeClr val="tx1"/>
                </a:solidFill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1484232" y="1093652"/>
              <a:ext cx="1504272" cy="15042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rgbClr val="C5C5C5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/>
            </a:p>
          </p:txBody>
        </p:sp>
      </p:grpSp>
      <p:sp>
        <p:nvSpPr>
          <p:cNvPr id="15" name="椭圆 14"/>
          <p:cNvSpPr/>
          <p:nvPr/>
        </p:nvSpPr>
        <p:spPr>
          <a:xfrm>
            <a:off x="2601929" y="4883150"/>
            <a:ext cx="546826" cy="750512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6687" tIns="53343" rIns="106687" bIns="53343" rtlCol="0" anchor="ctr"/>
          <a:lstStyle/>
          <a:p>
            <a:pPr algn="ctr"/>
            <a:endParaRPr lang="zh-CN" altLang="en-US" sz="1853"/>
          </a:p>
        </p:txBody>
      </p:sp>
      <p:grpSp>
        <p:nvGrpSpPr>
          <p:cNvPr id="16" name="组合 15"/>
          <p:cNvGrpSpPr/>
          <p:nvPr/>
        </p:nvGrpSpPr>
        <p:grpSpPr>
          <a:xfrm>
            <a:off x="6035110" y="1547290"/>
            <a:ext cx="722511" cy="991637"/>
            <a:chOff x="1463339" y="1072758"/>
            <a:chExt cx="1546058" cy="1546058"/>
          </a:xfrm>
          <a:effectLst>
            <a:outerShdw blurRad="330200" dist="215900" dir="6900000" sx="81000" sy="81000" algn="t" rotWithShape="0">
              <a:prstClr val="black">
                <a:alpha val="49000"/>
              </a:prstClr>
            </a:outerShdw>
          </a:effectLst>
        </p:grpSpPr>
        <p:sp>
          <p:nvSpPr>
            <p:cNvPr id="17" name="同心圆 16"/>
            <p:cNvSpPr/>
            <p:nvPr/>
          </p:nvSpPr>
          <p:spPr>
            <a:xfrm>
              <a:off x="1463339" y="1072758"/>
              <a:ext cx="1546058" cy="1546058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>
                <a:solidFill>
                  <a:schemeClr val="tx1"/>
                </a:solidFill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1484232" y="1093651"/>
              <a:ext cx="1504273" cy="1504273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rgbClr val="C5C5C5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/>
            </a:p>
          </p:txBody>
        </p:sp>
      </p:grpSp>
      <p:sp>
        <p:nvSpPr>
          <p:cNvPr id="19" name="椭圆 18"/>
          <p:cNvSpPr/>
          <p:nvPr/>
        </p:nvSpPr>
        <p:spPr>
          <a:xfrm>
            <a:off x="6122953" y="1667854"/>
            <a:ext cx="546826" cy="75051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6687" tIns="53343" rIns="106687" bIns="53343" rtlCol="0" anchor="ctr"/>
          <a:lstStyle/>
          <a:p>
            <a:pPr algn="ctr"/>
            <a:endParaRPr lang="zh-CN" altLang="en-US" sz="1853"/>
          </a:p>
        </p:txBody>
      </p:sp>
      <p:grpSp>
        <p:nvGrpSpPr>
          <p:cNvPr id="20" name="组合 19"/>
          <p:cNvGrpSpPr/>
          <p:nvPr/>
        </p:nvGrpSpPr>
        <p:grpSpPr>
          <a:xfrm>
            <a:off x="6022210" y="3193404"/>
            <a:ext cx="722511" cy="991637"/>
            <a:chOff x="1463339" y="1072758"/>
            <a:chExt cx="1546058" cy="1546058"/>
          </a:xfrm>
          <a:effectLst>
            <a:outerShdw blurRad="330200" dist="215900" dir="6900000" sx="81000" sy="81000" algn="t" rotWithShape="0">
              <a:prstClr val="black">
                <a:alpha val="49000"/>
              </a:prstClr>
            </a:outerShdw>
          </a:effectLst>
        </p:grpSpPr>
        <p:sp>
          <p:nvSpPr>
            <p:cNvPr id="21" name="同心圆 20"/>
            <p:cNvSpPr/>
            <p:nvPr/>
          </p:nvSpPr>
          <p:spPr>
            <a:xfrm>
              <a:off x="1463339" y="1072758"/>
              <a:ext cx="1546058" cy="1546058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>
                <a:solidFill>
                  <a:schemeClr val="tx1"/>
                </a:solidFill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>
              <a:off x="1484232" y="1093651"/>
              <a:ext cx="1504273" cy="1504273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rgbClr val="C5C5C5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/>
            </a:p>
          </p:txBody>
        </p:sp>
      </p:grpSp>
      <p:sp>
        <p:nvSpPr>
          <p:cNvPr id="23" name="椭圆 22"/>
          <p:cNvSpPr/>
          <p:nvPr/>
        </p:nvSpPr>
        <p:spPr>
          <a:xfrm>
            <a:off x="6110052" y="3313968"/>
            <a:ext cx="546826" cy="750512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6687" tIns="53343" rIns="106687" bIns="53343" rtlCol="0" anchor="ctr"/>
          <a:lstStyle/>
          <a:p>
            <a:pPr algn="ctr"/>
            <a:endParaRPr lang="zh-CN" altLang="en-US" sz="1853"/>
          </a:p>
        </p:txBody>
      </p:sp>
      <p:grpSp>
        <p:nvGrpSpPr>
          <p:cNvPr id="24" name="组合 23"/>
          <p:cNvGrpSpPr/>
          <p:nvPr/>
        </p:nvGrpSpPr>
        <p:grpSpPr>
          <a:xfrm>
            <a:off x="6022210" y="4762586"/>
            <a:ext cx="722511" cy="991637"/>
            <a:chOff x="1463339" y="1072758"/>
            <a:chExt cx="1546058" cy="1546058"/>
          </a:xfrm>
          <a:effectLst>
            <a:outerShdw blurRad="330200" dist="215900" dir="6900000" sx="81000" sy="81000" algn="t" rotWithShape="0">
              <a:prstClr val="black">
                <a:alpha val="49000"/>
              </a:prstClr>
            </a:outerShdw>
          </a:effectLst>
        </p:grpSpPr>
        <p:sp>
          <p:nvSpPr>
            <p:cNvPr id="25" name="同心圆 24"/>
            <p:cNvSpPr/>
            <p:nvPr/>
          </p:nvSpPr>
          <p:spPr>
            <a:xfrm>
              <a:off x="1463339" y="1072758"/>
              <a:ext cx="1546058" cy="1546058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>
                <a:solidFill>
                  <a:schemeClr val="tx1"/>
                </a:solidFill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>
              <a:off x="1484232" y="1093651"/>
              <a:ext cx="1504273" cy="1504273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rgbClr val="C5C5C5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/>
            </a:p>
          </p:txBody>
        </p:sp>
      </p:grpSp>
      <p:sp>
        <p:nvSpPr>
          <p:cNvPr id="27" name="椭圆 26"/>
          <p:cNvSpPr/>
          <p:nvPr/>
        </p:nvSpPr>
        <p:spPr>
          <a:xfrm>
            <a:off x="6110052" y="4883150"/>
            <a:ext cx="546826" cy="750512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6687" tIns="53343" rIns="106687" bIns="53343" rtlCol="0" anchor="ctr"/>
          <a:lstStyle/>
          <a:p>
            <a:pPr algn="ctr"/>
            <a:endParaRPr lang="zh-CN" altLang="en-US" sz="1853"/>
          </a:p>
        </p:txBody>
      </p:sp>
      <p:sp>
        <p:nvSpPr>
          <p:cNvPr id="28" name="TextBox 2053"/>
          <p:cNvSpPr txBox="1"/>
          <p:nvPr/>
        </p:nvSpPr>
        <p:spPr>
          <a:xfrm>
            <a:off x="2618079" y="1741429"/>
            <a:ext cx="546826" cy="475970"/>
          </a:xfrm>
          <a:prstGeom prst="rect">
            <a:avLst/>
          </a:prstGeom>
          <a:noFill/>
        </p:spPr>
        <p:txBody>
          <a:bodyPr wrap="square" lIns="106687" tIns="53343" rIns="106687" bIns="53343" rtlCol="0">
            <a:spAutoFit/>
          </a:bodyPr>
          <a:lstStyle/>
          <a:p>
            <a:r>
              <a:rPr lang="en-US" altLang="zh-CN" sz="2393" dirty="0">
                <a:solidFill>
                  <a:schemeClr val="bg1"/>
                </a:solidFill>
                <a:latin typeface="Humnst777 BlkCn BT" panose="020B0803030504020204" pitchFamily="34" charset="0"/>
              </a:rPr>
              <a:t>01</a:t>
            </a:r>
            <a:endParaRPr lang="zh-CN" altLang="en-US" sz="2393" dirty="0">
              <a:solidFill>
                <a:schemeClr val="bg1"/>
              </a:solidFill>
              <a:latin typeface="Humnst777 BlkCn BT" panose="020B0803030504020204" pitchFamily="34" charset="0"/>
            </a:endParaRPr>
          </a:p>
        </p:txBody>
      </p:sp>
      <p:sp>
        <p:nvSpPr>
          <p:cNvPr id="29" name="TextBox 100"/>
          <p:cNvSpPr txBox="1"/>
          <p:nvPr/>
        </p:nvSpPr>
        <p:spPr>
          <a:xfrm>
            <a:off x="2614827" y="3303361"/>
            <a:ext cx="546826" cy="475970"/>
          </a:xfrm>
          <a:prstGeom prst="rect">
            <a:avLst/>
          </a:prstGeom>
          <a:noFill/>
        </p:spPr>
        <p:txBody>
          <a:bodyPr wrap="square" lIns="106687" tIns="53343" rIns="106687" bIns="53343" rtlCol="0">
            <a:spAutoFit/>
          </a:bodyPr>
          <a:lstStyle/>
          <a:p>
            <a:r>
              <a:rPr lang="en-US" altLang="zh-CN" sz="2393" dirty="0">
                <a:solidFill>
                  <a:schemeClr val="bg1"/>
                </a:solidFill>
                <a:latin typeface="DFGothic-EB" panose="02010609010101010101" pitchFamily="1" charset="-128"/>
                <a:ea typeface="DFGothic-EB" panose="02010609010101010101" pitchFamily="1" charset="-128"/>
              </a:rPr>
              <a:t>02</a:t>
            </a:r>
            <a:endParaRPr lang="zh-CN" altLang="en-US" sz="2393" dirty="0">
              <a:solidFill>
                <a:schemeClr val="bg1"/>
              </a:solidFill>
              <a:latin typeface="DFGothic-EB" panose="02010609010101010101" pitchFamily="1" charset="-128"/>
              <a:ea typeface="DFGothic-EB" panose="02010609010101010101" pitchFamily="1" charset="-128"/>
            </a:endParaRPr>
          </a:p>
        </p:txBody>
      </p:sp>
      <p:sp>
        <p:nvSpPr>
          <p:cNvPr id="30" name="TextBox 101"/>
          <p:cNvSpPr txBox="1"/>
          <p:nvPr/>
        </p:nvSpPr>
        <p:spPr>
          <a:xfrm>
            <a:off x="2614830" y="4906992"/>
            <a:ext cx="546826" cy="475970"/>
          </a:xfrm>
          <a:prstGeom prst="rect">
            <a:avLst/>
          </a:prstGeom>
          <a:noFill/>
        </p:spPr>
        <p:txBody>
          <a:bodyPr wrap="square" lIns="106687" tIns="53343" rIns="106687" bIns="53343" rtlCol="0">
            <a:spAutoFit/>
          </a:bodyPr>
          <a:lstStyle/>
          <a:p>
            <a:r>
              <a:rPr lang="en-US" altLang="zh-CN" sz="2393" dirty="0">
                <a:solidFill>
                  <a:schemeClr val="bg1"/>
                </a:solidFill>
                <a:latin typeface="DFGothic-EB" panose="02010609010101010101" pitchFamily="1" charset="-128"/>
                <a:ea typeface="DFGothic-EB" panose="02010609010101010101" pitchFamily="1" charset="-128"/>
              </a:rPr>
              <a:t>03</a:t>
            </a:r>
            <a:endParaRPr lang="zh-CN" altLang="en-US" sz="2393" dirty="0">
              <a:solidFill>
                <a:schemeClr val="bg1"/>
              </a:solidFill>
              <a:latin typeface="DFGothic-EB" panose="02010609010101010101" pitchFamily="1" charset="-128"/>
              <a:ea typeface="DFGothic-EB" panose="02010609010101010101" pitchFamily="1" charset="-128"/>
            </a:endParaRPr>
          </a:p>
        </p:txBody>
      </p:sp>
      <p:sp>
        <p:nvSpPr>
          <p:cNvPr id="31" name="TextBox 102"/>
          <p:cNvSpPr txBox="1"/>
          <p:nvPr/>
        </p:nvSpPr>
        <p:spPr>
          <a:xfrm>
            <a:off x="6110052" y="4893226"/>
            <a:ext cx="546826" cy="475970"/>
          </a:xfrm>
          <a:prstGeom prst="rect">
            <a:avLst/>
          </a:prstGeom>
          <a:noFill/>
        </p:spPr>
        <p:txBody>
          <a:bodyPr wrap="square" lIns="106687" tIns="53343" rIns="106687" bIns="53343" rtlCol="0">
            <a:spAutoFit/>
          </a:bodyPr>
          <a:lstStyle/>
          <a:p>
            <a:r>
              <a:rPr lang="en-US" altLang="zh-CN" sz="2393" dirty="0">
                <a:solidFill>
                  <a:schemeClr val="bg1"/>
                </a:solidFill>
                <a:latin typeface="DFGothic-EB" panose="02010609010101010101" pitchFamily="1" charset="-128"/>
                <a:ea typeface="DFGothic-EB" panose="02010609010101010101" pitchFamily="1" charset="-128"/>
              </a:rPr>
              <a:t>06</a:t>
            </a:r>
            <a:endParaRPr lang="zh-CN" altLang="en-US" sz="2393" dirty="0">
              <a:solidFill>
                <a:schemeClr val="bg1"/>
              </a:solidFill>
              <a:latin typeface="DFGothic-EB" panose="02010609010101010101" pitchFamily="1" charset="-128"/>
              <a:ea typeface="DFGothic-EB" panose="02010609010101010101" pitchFamily="1" charset="-128"/>
            </a:endParaRPr>
          </a:p>
        </p:txBody>
      </p:sp>
      <p:sp>
        <p:nvSpPr>
          <p:cNvPr id="32" name="TextBox 103"/>
          <p:cNvSpPr txBox="1"/>
          <p:nvPr/>
        </p:nvSpPr>
        <p:spPr>
          <a:xfrm>
            <a:off x="6129161" y="3362266"/>
            <a:ext cx="546826" cy="475970"/>
          </a:xfrm>
          <a:prstGeom prst="rect">
            <a:avLst/>
          </a:prstGeom>
          <a:noFill/>
        </p:spPr>
        <p:txBody>
          <a:bodyPr wrap="square" lIns="106687" tIns="53343" rIns="106687" bIns="53343" rtlCol="0">
            <a:spAutoFit/>
          </a:bodyPr>
          <a:lstStyle/>
          <a:p>
            <a:r>
              <a:rPr lang="en-US" altLang="zh-CN" sz="2393" dirty="0">
                <a:solidFill>
                  <a:schemeClr val="bg1"/>
                </a:solidFill>
                <a:latin typeface="DFGothic-EB" panose="02010609010101010101" pitchFamily="1" charset="-128"/>
                <a:ea typeface="DFGothic-EB" panose="02010609010101010101" pitchFamily="1" charset="-128"/>
              </a:rPr>
              <a:t>05</a:t>
            </a:r>
            <a:endParaRPr lang="zh-CN" altLang="en-US" sz="2393" dirty="0">
              <a:solidFill>
                <a:schemeClr val="bg1"/>
              </a:solidFill>
              <a:latin typeface="DFGothic-EB" panose="02010609010101010101" pitchFamily="1" charset="-128"/>
              <a:ea typeface="DFGothic-EB" panose="02010609010101010101" pitchFamily="1" charset="-128"/>
            </a:endParaRPr>
          </a:p>
        </p:txBody>
      </p:sp>
      <p:sp>
        <p:nvSpPr>
          <p:cNvPr id="33" name="TextBox 104"/>
          <p:cNvSpPr txBox="1"/>
          <p:nvPr/>
        </p:nvSpPr>
        <p:spPr>
          <a:xfrm>
            <a:off x="6133645" y="1708276"/>
            <a:ext cx="546826" cy="475970"/>
          </a:xfrm>
          <a:prstGeom prst="rect">
            <a:avLst/>
          </a:prstGeom>
          <a:noFill/>
        </p:spPr>
        <p:txBody>
          <a:bodyPr wrap="square" lIns="106687" tIns="53343" rIns="106687" bIns="53343" rtlCol="0">
            <a:spAutoFit/>
          </a:bodyPr>
          <a:lstStyle/>
          <a:p>
            <a:r>
              <a:rPr lang="en-US" altLang="zh-CN" sz="2393" dirty="0">
                <a:solidFill>
                  <a:schemeClr val="bg1"/>
                </a:solidFill>
                <a:latin typeface="DFGothic-EB" panose="02010609010101010101" pitchFamily="1" charset="-128"/>
                <a:ea typeface="DFGothic-EB" panose="02010609010101010101" pitchFamily="1" charset="-128"/>
              </a:rPr>
              <a:t>04</a:t>
            </a:r>
            <a:endParaRPr lang="zh-CN" altLang="en-US" sz="2393" dirty="0">
              <a:solidFill>
                <a:schemeClr val="bg1"/>
              </a:solidFill>
              <a:latin typeface="DFGothic-EB" panose="02010609010101010101" pitchFamily="1" charset="-128"/>
              <a:ea typeface="DFGothic-EB" panose="02010609010101010101" pitchFamily="1" charset="-128"/>
            </a:endParaRPr>
          </a:p>
        </p:txBody>
      </p:sp>
      <p:sp>
        <p:nvSpPr>
          <p:cNvPr id="34" name="Freeform 11"/>
          <p:cNvSpPr>
            <a:spLocks/>
          </p:cNvSpPr>
          <p:nvPr/>
        </p:nvSpPr>
        <p:spPr bwMode="auto">
          <a:xfrm>
            <a:off x="3451657" y="1547289"/>
            <a:ext cx="1116587" cy="2123944"/>
          </a:xfrm>
          <a:custGeom>
            <a:avLst/>
            <a:gdLst>
              <a:gd name="T0" fmla="*/ 2209 w 2293"/>
              <a:gd name="T1" fmla="*/ 0 h 3267"/>
              <a:gd name="T2" fmla="*/ 83 w 2293"/>
              <a:gd name="T3" fmla="*/ 0 h 3267"/>
              <a:gd name="T4" fmla="*/ 0 w 2293"/>
              <a:gd name="T5" fmla="*/ 83 h 3267"/>
              <a:gd name="T6" fmla="*/ 0 w 2293"/>
              <a:gd name="T7" fmla="*/ 3184 h 3267"/>
              <a:gd name="T8" fmla="*/ 83 w 2293"/>
              <a:gd name="T9" fmla="*/ 3267 h 3267"/>
              <a:gd name="T10" fmla="*/ 2209 w 2293"/>
              <a:gd name="T11" fmla="*/ 3267 h 3267"/>
              <a:gd name="T12" fmla="*/ 2293 w 2293"/>
              <a:gd name="T13" fmla="*/ 3184 h 3267"/>
              <a:gd name="T14" fmla="*/ 2293 w 2293"/>
              <a:gd name="T15" fmla="*/ 83 h 3267"/>
              <a:gd name="T16" fmla="*/ 2209 w 2293"/>
              <a:gd name="T17" fmla="*/ 0 h 32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93" h="3267">
                <a:moveTo>
                  <a:pt x="2209" y="0"/>
                </a:moveTo>
                <a:lnTo>
                  <a:pt x="83" y="0"/>
                </a:lnTo>
                <a:cubicBezTo>
                  <a:pt x="37" y="0"/>
                  <a:pt x="0" y="37"/>
                  <a:pt x="0" y="83"/>
                </a:cubicBezTo>
                <a:lnTo>
                  <a:pt x="0" y="3184"/>
                </a:lnTo>
                <a:cubicBezTo>
                  <a:pt x="0" y="3229"/>
                  <a:pt x="37" y="3267"/>
                  <a:pt x="83" y="3267"/>
                </a:cubicBezTo>
                <a:lnTo>
                  <a:pt x="2209" y="3267"/>
                </a:lnTo>
                <a:cubicBezTo>
                  <a:pt x="2255" y="3267"/>
                  <a:pt x="2293" y="3229"/>
                  <a:pt x="2293" y="3184"/>
                </a:cubicBezTo>
                <a:lnTo>
                  <a:pt x="2293" y="83"/>
                </a:lnTo>
                <a:cubicBezTo>
                  <a:pt x="2293" y="37"/>
                  <a:pt x="2255" y="0"/>
                  <a:pt x="2209" y="0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</p:spPr>
        <p:txBody>
          <a:bodyPr vert="horz" wrap="square" lIns="105629" tIns="52814" rIns="105629" bIns="52814" numCol="1" anchor="t" anchorCtr="0" compatLnSpc="1">
            <a:prstTxWarp prst="textNoShape">
              <a:avLst/>
            </a:prstTxWarp>
          </a:bodyPr>
          <a:lstStyle/>
          <a:p>
            <a:endParaRPr lang="zh-CN" altLang="en-US" sz="1853"/>
          </a:p>
        </p:txBody>
      </p:sp>
      <p:sp>
        <p:nvSpPr>
          <p:cNvPr id="35" name="Freeform 12"/>
          <p:cNvSpPr>
            <a:spLocks/>
          </p:cNvSpPr>
          <p:nvPr/>
        </p:nvSpPr>
        <p:spPr bwMode="auto">
          <a:xfrm>
            <a:off x="4632104" y="1547289"/>
            <a:ext cx="1115618" cy="2123944"/>
          </a:xfrm>
          <a:custGeom>
            <a:avLst/>
            <a:gdLst>
              <a:gd name="T0" fmla="*/ 2209 w 2292"/>
              <a:gd name="T1" fmla="*/ 0 h 3267"/>
              <a:gd name="T2" fmla="*/ 83 w 2292"/>
              <a:gd name="T3" fmla="*/ 0 h 3267"/>
              <a:gd name="T4" fmla="*/ 0 w 2292"/>
              <a:gd name="T5" fmla="*/ 83 h 3267"/>
              <a:gd name="T6" fmla="*/ 0 w 2292"/>
              <a:gd name="T7" fmla="*/ 3184 h 3267"/>
              <a:gd name="T8" fmla="*/ 83 w 2292"/>
              <a:gd name="T9" fmla="*/ 3267 h 3267"/>
              <a:gd name="T10" fmla="*/ 2209 w 2292"/>
              <a:gd name="T11" fmla="*/ 3267 h 3267"/>
              <a:gd name="T12" fmla="*/ 2292 w 2292"/>
              <a:gd name="T13" fmla="*/ 3184 h 3267"/>
              <a:gd name="T14" fmla="*/ 2292 w 2292"/>
              <a:gd name="T15" fmla="*/ 83 h 3267"/>
              <a:gd name="T16" fmla="*/ 2209 w 2292"/>
              <a:gd name="T17" fmla="*/ 0 h 32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92" h="3267">
                <a:moveTo>
                  <a:pt x="2209" y="0"/>
                </a:moveTo>
                <a:lnTo>
                  <a:pt x="83" y="0"/>
                </a:lnTo>
                <a:cubicBezTo>
                  <a:pt x="37" y="0"/>
                  <a:pt x="0" y="37"/>
                  <a:pt x="0" y="83"/>
                </a:cubicBezTo>
                <a:lnTo>
                  <a:pt x="0" y="3184"/>
                </a:lnTo>
                <a:cubicBezTo>
                  <a:pt x="0" y="3229"/>
                  <a:pt x="37" y="3267"/>
                  <a:pt x="83" y="3267"/>
                </a:cubicBezTo>
                <a:lnTo>
                  <a:pt x="2209" y="3267"/>
                </a:lnTo>
                <a:cubicBezTo>
                  <a:pt x="2255" y="3267"/>
                  <a:pt x="2292" y="3229"/>
                  <a:pt x="2292" y="3184"/>
                </a:cubicBezTo>
                <a:lnTo>
                  <a:pt x="2292" y="83"/>
                </a:lnTo>
                <a:cubicBezTo>
                  <a:pt x="2292" y="37"/>
                  <a:pt x="2255" y="0"/>
                  <a:pt x="2209" y="0"/>
                </a:cubicBezTo>
                <a:close/>
              </a:path>
            </a:pathLst>
          </a:custGeom>
          <a:blipFill>
            <a:blip r:embed="rId3"/>
            <a:stretch>
              <a:fillRect/>
            </a:stretch>
          </a:blipFill>
          <a:ln>
            <a:noFill/>
          </a:ln>
        </p:spPr>
        <p:txBody>
          <a:bodyPr vert="horz" wrap="square" lIns="105629" tIns="52814" rIns="105629" bIns="52814" numCol="1" anchor="t" anchorCtr="0" compatLnSpc="1">
            <a:prstTxWarp prst="textNoShape">
              <a:avLst/>
            </a:prstTxWarp>
          </a:bodyPr>
          <a:lstStyle/>
          <a:p>
            <a:endParaRPr lang="zh-CN" altLang="en-US" sz="1853"/>
          </a:p>
        </p:txBody>
      </p:sp>
      <p:sp>
        <p:nvSpPr>
          <p:cNvPr id="36" name="Freeform 13"/>
          <p:cNvSpPr>
            <a:spLocks/>
          </p:cNvSpPr>
          <p:nvPr/>
        </p:nvSpPr>
        <p:spPr bwMode="auto">
          <a:xfrm>
            <a:off x="4632104" y="3751284"/>
            <a:ext cx="1115618" cy="2123944"/>
          </a:xfrm>
          <a:custGeom>
            <a:avLst/>
            <a:gdLst>
              <a:gd name="T0" fmla="*/ 2209 w 2292"/>
              <a:gd name="T1" fmla="*/ 0 h 3266"/>
              <a:gd name="T2" fmla="*/ 83 w 2292"/>
              <a:gd name="T3" fmla="*/ 0 h 3266"/>
              <a:gd name="T4" fmla="*/ 0 w 2292"/>
              <a:gd name="T5" fmla="*/ 83 h 3266"/>
              <a:gd name="T6" fmla="*/ 0 w 2292"/>
              <a:gd name="T7" fmla="*/ 3183 h 3266"/>
              <a:gd name="T8" fmla="*/ 83 w 2292"/>
              <a:gd name="T9" fmla="*/ 3266 h 3266"/>
              <a:gd name="T10" fmla="*/ 2209 w 2292"/>
              <a:gd name="T11" fmla="*/ 3266 h 3266"/>
              <a:gd name="T12" fmla="*/ 2292 w 2292"/>
              <a:gd name="T13" fmla="*/ 3183 h 3266"/>
              <a:gd name="T14" fmla="*/ 2292 w 2292"/>
              <a:gd name="T15" fmla="*/ 83 h 3266"/>
              <a:gd name="T16" fmla="*/ 2209 w 2292"/>
              <a:gd name="T17" fmla="*/ 0 h 32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92" h="3266">
                <a:moveTo>
                  <a:pt x="2209" y="0"/>
                </a:moveTo>
                <a:lnTo>
                  <a:pt x="83" y="0"/>
                </a:lnTo>
                <a:cubicBezTo>
                  <a:pt x="37" y="0"/>
                  <a:pt x="0" y="37"/>
                  <a:pt x="0" y="83"/>
                </a:cubicBezTo>
                <a:lnTo>
                  <a:pt x="0" y="3183"/>
                </a:lnTo>
                <a:cubicBezTo>
                  <a:pt x="0" y="3229"/>
                  <a:pt x="37" y="3266"/>
                  <a:pt x="83" y="3266"/>
                </a:cubicBezTo>
                <a:lnTo>
                  <a:pt x="2209" y="3266"/>
                </a:lnTo>
                <a:cubicBezTo>
                  <a:pt x="2255" y="3266"/>
                  <a:pt x="2292" y="3229"/>
                  <a:pt x="2292" y="3183"/>
                </a:cubicBezTo>
                <a:lnTo>
                  <a:pt x="2292" y="83"/>
                </a:lnTo>
                <a:cubicBezTo>
                  <a:pt x="2292" y="37"/>
                  <a:pt x="2255" y="0"/>
                  <a:pt x="2209" y="0"/>
                </a:cubicBezTo>
                <a:close/>
              </a:path>
            </a:pathLst>
          </a:custGeom>
          <a:blipFill>
            <a:blip r:embed="rId4"/>
            <a:stretch>
              <a:fillRect/>
            </a:stretch>
          </a:blipFill>
          <a:ln>
            <a:noFill/>
          </a:ln>
        </p:spPr>
        <p:txBody>
          <a:bodyPr vert="horz" wrap="square" lIns="105629" tIns="52814" rIns="105629" bIns="52814" numCol="1" anchor="t" anchorCtr="0" compatLnSpc="1">
            <a:prstTxWarp prst="textNoShape">
              <a:avLst/>
            </a:prstTxWarp>
          </a:bodyPr>
          <a:lstStyle/>
          <a:p>
            <a:endParaRPr lang="zh-CN" altLang="en-US" sz="1853"/>
          </a:p>
        </p:txBody>
      </p:sp>
      <p:sp>
        <p:nvSpPr>
          <p:cNvPr id="37" name="Freeform 14"/>
          <p:cNvSpPr>
            <a:spLocks/>
          </p:cNvSpPr>
          <p:nvPr/>
        </p:nvSpPr>
        <p:spPr bwMode="auto">
          <a:xfrm>
            <a:off x="3451657" y="3751284"/>
            <a:ext cx="1116587" cy="2123944"/>
          </a:xfrm>
          <a:custGeom>
            <a:avLst/>
            <a:gdLst>
              <a:gd name="T0" fmla="*/ 2209 w 2293"/>
              <a:gd name="T1" fmla="*/ 0 h 3266"/>
              <a:gd name="T2" fmla="*/ 83 w 2293"/>
              <a:gd name="T3" fmla="*/ 0 h 3266"/>
              <a:gd name="T4" fmla="*/ 0 w 2293"/>
              <a:gd name="T5" fmla="*/ 83 h 3266"/>
              <a:gd name="T6" fmla="*/ 0 w 2293"/>
              <a:gd name="T7" fmla="*/ 3183 h 3266"/>
              <a:gd name="T8" fmla="*/ 83 w 2293"/>
              <a:gd name="T9" fmla="*/ 3266 h 3266"/>
              <a:gd name="T10" fmla="*/ 2209 w 2293"/>
              <a:gd name="T11" fmla="*/ 3266 h 3266"/>
              <a:gd name="T12" fmla="*/ 2293 w 2293"/>
              <a:gd name="T13" fmla="*/ 3183 h 3266"/>
              <a:gd name="T14" fmla="*/ 2293 w 2293"/>
              <a:gd name="T15" fmla="*/ 83 h 3266"/>
              <a:gd name="T16" fmla="*/ 2209 w 2293"/>
              <a:gd name="T17" fmla="*/ 0 h 32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93" h="3266">
                <a:moveTo>
                  <a:pt x="2209" y="0"/>
                </a:moveTo>
                <a:lnTo>
                  <a:pt x="83" y="0"/>
                </a:lnTo>
                <a:cubicBezTo>
                  <a:pt x="37" y="0"/>
                  <a:pt x="0" y="37"/>
                  <a:pt x="0" y="83"/>
                </a:cubicBezTo>
                <a:lnTo>
                  <a:pt x="0" y="3183"/>
                </a:lnTo>
                <a:cubicBezTo>
                  <a:pt x="0" y="3229"/>
                  <a:pt x="37" y="3266"/>
                  <a:pt x="83" y="3266"/>
                </a:cubicBezTo>
                <a:lnTo>
                  <a:pt x="2209" y="3266"/>
                </a:lnTo>
                <a:cubicBezTo>
                  <a:pt x="2255" y="3266"/>
                  <a:pt x="2293" y="3229"/>
                  <a:pt x="2293" y="3183"/>
                </a:cubicBezTo>
                <a:lnTo>
                  <a:pt x="2293" y="83"/>
                </a:lnTo>
                <a:cubicBezTo>
                  <a:pt x="2293" y="37"/>
                  <a:pt x="2255" y="0"/>
                  <a:pt x="2209" y="0"/>
                </a:cubicBezTo>
                <a:close/>
              </a:path>
            </a:pathLst>
          </a:custGeom>
          <a:blipFill>
            <a:blip r:embed="rId5"/>
            <a:stretch>
              <a:fillRect/>
            </a:stretch>
          </a:blipFill>
          <a:ln>
            <a:noFill/>
          </a:ln>
        </p:spPr>
        <p:txBody>
          <a:bodyPr vert="horz" wrap="square" lIns="105629" tIns="52814" rIns="105629" bIns="52814" numCol="1" anchor="t" anchorCtr="0" compatLnSpc="1">
            <a:prstTxWarp prst="textNoShape">
              <a:avLst/>
            </a:prstTxWarp>
          </a:bodyPr>
          <a:lstStyle/>
          <a:p>
            <a:endParaRPr lang="zh-CN" altLang="en-US" sz="1853"/>
          </a:p>
        </p:txBody>
      </p:sp>
      <p:sp>
        <p:nvSpPr>
          <p:cNvPr id="39" name="文本占位符 38"/>
          <p:cNvSpPr>
            <a:spLocks noGrp="1"/>
          </p:cNvSpPr>
          <p:nvPr>
            <p:ph type="body" sz="quarter" idx="10" hasCustomPrompt="1"/>
          </p:nvPr>
        </p:nvSpPr>
        <p:spPr>
          <a:xfrm>
            <a:off x="6924841" y="4940163"/>
            <a:ext cx="1803797" cy="568325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zh-CN" altLang="en-US" dirty="0"/>
              <a:t>单击此处编辑母版文本样式级</a:t>
            </a:r>
          </a:p>
        </p:txBody>
      </p:sp>
      <p:sp>
        <p:nvSpPr>
          <p:cNvPr id="46" name="文本占位符 38"/>
          <p:cNvSpPr>
            <a:spLocks noGrp="1"/>
          </p:cNvSpPr>
          <p:nvPr>
            <p:ph type="body" sz="quarter" idx="11" hasCustomPrompt="1"/>
          </p:nvPr>
        </p:nvSpPr>
        <p:spPr>
          <a:xfrm>
            <a:off x="511426" y="3395437"/>
            <a:ext cx="1803797" cy="568325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zh-CN" altLang="en-US" dirty="0"/>
              <a:t>单击此处编辑母版文本样式级</a:t>
            </a:r>
          </a:p>
        </p:txBody>
      </p:sp>
      <p:sp>
        <p:nvSpPr>
          <p:cNvPr id="47" name="文本占位符 38"/>
          <p:cNvSpPr>
            <a:spLocks noGrp="1"/>
          </p:cNvSpPr>
          <p:nvPr>
            <p:ph type="body" sz="quarter" idx="12" hasCustomPrompt="1"/>
          </p:nvPr>
        </p:nvSpPr>
        <p:spPr>
          <a:xfrm>
            <a:off x="517269" y="5007666"/>
            <a:ext cx="1803797" cy="568325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zh-CN" altLang="en-US" dirty="0"/>
              <a:t>单击此处编辑母版文本样式级</a:t>
            </a:r>
          </a:p>
        </p:txBody>
      </p:sp>
      <p:sp>
        <p:nvSpPr>
          <p:cNvPr id="48" name="文本占位符 38"/>
          <p:cNvSpPr>
            <a:spLocks noGrp="1"/>
          </p:cNvSpPr>
          <p:nvPr>
            <p:ph type="body" sz="quarter" idx="13" hasCustomPrompt="1"/>
          </p:nvPr>
        </p:nvSpPr>
        <p:spPr>
          <a:xfrm>
            <a:off x="6836482" y="1708275"/>
            <a:ext cx="1803797" cy="568325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zh-CN" altLang="en-US" dirty="0"/>
              <a:t>单击此处编辑母版文本样式级</a:t>
            </a:r>
          </a:p>
        </p:txBody>
      </p:sp>
      <p:sp>
        <p:nvSpPr>
          <p:cNvPr id="49" name="文本占位符 38"/>
          <p:cNvSpPr>
            <a:spLocks noGrp="1"/>
          </p:cNvSpPr>
          <p:nvPr>
            <p:ph type="body" sz="quarter" idx="14" hasCustomPrompt="1"/>
          </p:nvPr>
        </p:nvSpPr>
        <p:spPr>
          <a:xfrm>
            <a:off x="6924841" y="3336532"/>
            <a:ext cx="1803797" cy="568325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zh-CN" altLang="en-US" dirty="0"/>
              <a:t>单击此处编辑母版文本样式级</a:t>
            </a:r>
          </a:p>
        </p:txBody>
      </p:sp>
      <p:sp>
        <p:nvSpPr>
          <p:cNvPr id="50" name="文本占位符 38"/>
          <p:cNvSpPr>
            <a:spLocks noGrp="1"/>
          </p:cNvSpPr>
          <p:nvPr>
            <p:ph type="body" sz="quarter" idx="15" hasCustomPrompt="1"/>
          </p:nvPr>
        </p:nvSpPr>
        <p:spPr>
          <a:xfrm>
            <a:off x="617444" y="1860676"/>
            <a:ext cx="1803797" cy="568325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zh-CN" altLang="en-US" dirty="0"/>
              <a:t>单击此处编辑母版文本样式级</a:t>
            </a:r>
          </a:p>
        </p:txBody>
      </p:sp>
    </p:spTree>
    <p:extLst>
      <p:ext uri="{BB962C8B-B14F-4D97-AF65-F5344CB8AC3E}">
        <p14:creationId xmlns:p14="http://schemas.microsoft.com/office/powerpoint/2010/main" val="2968388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燕尾形 10"/>
          <p:cNvSpPr/>
          <p:nvPr/>
        </p:nvSpPr>
        <p:spPr>
          <a:xfrm>
            <a:off x="7531084" y="414578"/>
            <a:ext cx="161462" cy="209140"/>
          </a:xfrm>
          <a:prstGeom prst="chevron">
            <a:avLst/>
          </a:prstGeom>
          <a:solidFill>
            <a:schemeClr val="accent1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4"/>
          </a:p>
        </p:txBody>
      </p:sp>
      <p:sp>
        <p:nvSpPr>
          <p:cNvPr id="12" name="燕尾形 11"/>
          <p:cNvSpPr/>
          <p:nvPr/>
        </p:nvSpPr>
        <p:spPr>
          <a:xfrm>
            <a:off x="7833825" y="414578"/>
            <a:ext cx="161462" cy="209140"/>
          </a:xfrm>
          <a:prstGeom prst="chevron">
            <a:avLst/>
          </a:prstGeom>
          <a:solidFill>
            <a:schemeClr val="accent3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4"/>
          </a:p>
        </p:txBody>
      </p:sp>
      <p:sp>
        <p:nvSpPr>
          <p:cNvPr id="13" name="燕尾形 12"/>
          <p:cNvSpPr/>
          <p:nvPr/>
        </p:nvSpPr>
        <p:spPr>
          <a:xfrm>
            <a:off x="8136566" y="414578"/>
            <a:ext cx="161462" cy="209140"/>
          </a:xfrm>
          <a:prstGeom prst="chevron">
            <a:avLst/>
          </a:prstGeom>
          <a:solidFill>
            <a:schemeClr val="accent4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4"/>
          </a:p>
        </p:txBody>
      </p:sp>
      <p:sp>
        <p:nvSpPr>
          <p:cNvPr id="14" name="燕尾形 13"/>
          <p:cNvSpPr/>
          <p:nvPr/>
        </p:nvSpPr>
        <p:spPr>
          <a:xfrm>
            <a:off x="8439306" y="414578"/>
            <a:ext cx="161462" cy="209140"/>
          </a:xfrm>
          <a:prstGeom prst="chevron">
            <a:avLst/>
          </a:prstGeom>
          <a:solidFill>
            <a:schemeClr val="accent1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4"/>
          </a:p>
        </p:txBody>
      </p:sp>
      <p:sp>
        <p:nvSpPr>
          <p:cNvPr id="15" name="燕尾形 14"/>
          <p:cNvSpPr/>
          <p:nvPr/>
        </p:nvSpPr>
        <p:spPr>
          <a:xfrm>
            <a:off x="8742047" y="414578"/>
            <a:ext cx="161462" cy="209140"/>
          </a:xfrm>
          <a:prstGeom prst="chevron">
            <a:avLst/>
          </a:prstGeom>
          <a:solidFill>
            <a:schemeClr val="accent2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4"/>
          </a:p>
        </p:txBody>
      </p:sp>
      <p:cxnSp>
        <p:nvCxnSpPr>
          <p:cNvPr id="18" name="直接连接符 17"/>
          <p:cNvCxnSpPr/>
          <p:nvPr/>
        </p:nvCxnSpPr>
        <p:spPr>
          <a:xfrm>
            <a:off x="158635" y="6522441"/>
            <a:ext cx="8933308" cy="2321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标题 1"/>
          <p:cNvSpPr>
            <a:spLocks noGrp="1"/>
          </p:cNvSpPr>
          <p:nvPr>
            <p:ph type="title"/>
          </p:nvPr>
        </p:nvSpPr>
        <p:spPr>
          <a:xfrm>
            <a:off x="677097" y="125002"/>
            <a:ext cx="3176441" cy="498717"/>
          </a:xfrm>
          <a:prstGeom prst="rect">
            <a:avLst/>
          </a:prstGeom>
        </p:spPr>
        <p:txBody>
          <a:bodyPr vert="horz" lIns="123444" tIns="61722" rIns="123444" bIns="61722" rtlCol="0" anchor="ctr">
            <a:noAutofit/>
          </a:bodyPr>
          <a:lstStyle>
            <a:lvl1pPr>
              <a:defRPr lang="zh-CN" altLang="en-US" sz="187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algn="l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0" y="374360"/>
            <a:ext cx="317270" cy="62339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69"/>
          </a:p>
        </p:txBody>
      </p:sp>
      <p:sp>
        <p:nvSpPr>
          <p:cNvPr id="16" name="矩形 15"/>
          <p:cNvSpPr/>
          <p:nvPr/>
        </p:nvSpPr>
        <p:spPr>
          <a:xfrm>
            <a:off x="343296" y="374360"/>
            <a:ext cx="115252" cy="62339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69"/>
          </a:p>
        </p:txBody>
      </p:sp>
    </p:spTree>
    <p:extLst>
      <p:ext uri="{BB962C8B-B14F-4D97-AF65-F5344CB8AC3E}">
        <p14:creationId xmlns:p14="http://schemas.microsoft.com/office/powerpoint/2010/main" val="3877890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与内容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燕尾形 10"/>
          <p:cNvSpPr/>
          <p:nvPr/>
        </p:nvSpPr>
        <p:spPr>
          <a:xfrm>
            <a:off x="7531084" y="414578"/>
            <a:ext cx="161462" cy="209140"/>
          </a:xfrm>
          <a:prstGeom prst="chevron">
            <a:avLst/>
          </a:prstGeom>
          <a:solidFill>
            <a:schemeClr val="accent1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4"/>
          </a:p>
        </p:txBody>
      </p:sp>
      <p:sp>
        <p:nvSpPr>
          <p:cNvPr id="12" name="燕尾形 11"/>
          <p:cNvSpPr/>
          <p:nvPr/>
        </p:nvSpPr>
        <p:spPr>
          <a:xfrm>
            <a:off x="7833825" y="414578"/>
            <a:ext cx="161462" cy="209140"/>
          </a:xfrm>
          <a:prstGeom prst="chevron">
            <a:avLst/>
          </a:prstGeom>
          <a:solidFill>
            <a:schemeClr val="accent3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4"/>
          </a:p>
        </p:txBody>
      </p:sp>
      <p:sp>
        <p:nvSpPr>
          <p:cNvPr id="13" name="燕尾形 12"/>
          <p:cNvSpPr/>
          <p:nvPr/>
        </p:nvSpPr>
        <p:spPr>
          <a:xfrm>
            <a:off x="8136566" y="414578"/>
            <a:ext cx="161462" cy="209140"/>
          </a:xfrm>
          <a:prstGeom prst="chevron">
            <a:avLst/>
          </a:prstGeom>
          <a:solidFill>
            <a:schemeClr val="accent4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4"/>
          </a:p>
        </p:txBody>
      </p:sp>
      <p:sp>
        <p:nvSpPr>
          <p:cNvPr id="14" name="燕尾形 13"/>
          <p:cNvSpPr/>
          <p:nvPr/>
        </p:nvSpPr>
        <p:spPr>
          <a:xfrm>
            <a:off x="8439306" y="414578"/>
            <a:ext cx="161462" cy="209140"/>
          </a:xfrm>
          <a:prstGeom prst="chevron">
            <a:avLst/>
          </a:prstGeom>
          <a:solidFill>
            <a:schemeClr val="accent1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4"/>
          </a:p>
        </p:txBody>
      </p:sp>
      <p:sp>
        <p:nvSpPr>
          <p:cNvPr id="15" name="燕尾形 14"/>
          <p:cNvSpPr/>
          <p:nvPr/>
        </p:nvSpPr>
        <p:spPr>
          <a:xfrm>
            <a:off x="8742047" y="414578"/>
            <a:ext cx="161462" cy="209140"/>
          </a:xfrm>
          <a:prstGeom prst="chevron">
            <a:avLst/>
          </a:prstGeom>
          <a:solidFill>
            <a:schemeClr val="accent2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4"/>
          </a:p>
        </p:txBody>
      </p:sp>
      <p:cxnSp>
        <p:nvCxnSpPr>
          <p:cNvPr id="18" name="直接连接符 17"/>
          <p:cNvCxnSpPr/>
          <p:nvPr/>
        </p:nvCxnSpPr>
        <p:spPr>
          <a:xfrm>
            <a:off x="158635" y="6522441"/>
            <a:ext cx="8933308" cy="2321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标题 1"/>
          <p:cNvSpPr>
            <a:spLocks noGrp="1"/>
          </p:cNvSpPr>
          <p:nvPr>
            <p:ph type="title"/>
          </p:nvPr>
        </p:nvSpPr>
        <p:spPr>
          <a:xfrm>
            <a:off x="677097" y="125002"/>
            <a:ext cx="3176441" cy="498717"/>
          </a:xfrm>
          <a:prstGeom prst="rect">
            <a:avLst/>
          </a:prstGeom>
        </p:spPr>
        <p:txBody>
          <a:bodyPr vert="horz" lIns="123444" tIns="61722" rIns="123444" bIns="61722" rtlCol="0" anchor="ctr">
            <a:noAutofit/>
          </a:bodyPr>
          <a:lstStyle>
            <a:lvl1pPr>
              <a:defRPr lang="zh-CN" altLang="en-US" sz="187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algn="l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0" y="374360"/>
            <a:ext cx="317270" cy="62339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69"/>
          </a:p>
        </p:txBody>
      </p:sp>
      <p:sp>
        <p:nvSpPr>
          <p:cNvPr id="16" name="矩形 15"/>
          <p:cNvSpPr/>
          <p:nvPr/>
        </p:nvSpPr>
        <p:spPr>
          <a:xfrm>
            <a:off x="343296" y="374360"/>
            <a:ext cx="115252" cy="62339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69"/>
          </a:p>
        </p:txBody>
      </p:sp>
    </p:spTree>
    <p:extLst>
      <p:ext uri="{BB962C8B-B14F-4D97-AF65-F5344CB8AC3E}">
        <p14:creationId xmlns:p14="http://schemas.microsoft.com/office/powerpoint/2010/main" val="1203641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1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32ECB4F7-CDA6-4D6A-8231-574AF9D11862}" type="datetimeFigureOut">
              <a:rPr lang="zh-CN" altLang="en-US" smtClean="0"/>
              <a:t>2023/9/21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1" y="6356351"/>
            <a:ext cx="2895599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1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8460C981-4EE3-450C-BD26-AA72518E11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6430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125538"/>
            <a:ext cx="4021614" cy="51831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074" y="1125538"/>
            <a:ext cx="4021614" cy="51831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157403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99000">
              <a:schemeClr val="bg1">
                <a:lumMod val="95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363837" y="615637"/>
            <a:ext cx="8293540" cy="181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43"/>
          <p:cNvSpPr txBox="1"/>
          <p:nvPr/>
        </p:nvSpPr>
        <p:spPr>
          <a:xfrm>
            <a:off x="1910375" y="8884826"/>
            <a:ext cx="896399" cy="3774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53" dirty="0"/>
              <a:t>延迟符</a:t>
            </a:r>
          </a:p>
        </p:txBody>
      </p:sp>
      <p:sp>
        <p:nvSpPr>
          <p:cNvPr id="54" name="标题占位符 53"/>
          <p:cNvSpPr>
            <a:spLocks noGrp="1"/>
          </p:cNvSpPr>
          <p:nvPr>
            <p:ph type="title"/>
          </p:nvPr>
        </p:nvSpPr>
        <p:spPr>
          <a:xfrm>
            <a:off x="363836" y="75415"/>
            <a:ext cx="7886700" cy="4859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>
          <a:xfrm>
            <a:off x="685800" y="995892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555798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80" r:id="rId5"/>
    <p:sldLayoutId id="2147483681" r:id="rId6"/>
  </p:sldLayoutIdLst>
  <p:txStyles>
    <p:titleStyle>
      <a:lvl1pPr algn="l" defTabSz="825056" rtl="0" eaLnBrk="1" latinLnBrk="0" hangingPunct="1">
        <a:spcBef>
          <a:spcPct val="0"/>
        </a:spcBef>
        <a:buNone/>
        <a:defRPr sz="2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9396" indent="-309396" algn="l" defTabSz="825056" rtl="0" eaLnBrk="1" latinLnBrk="0" hangingPunct="1">
        <a:spcBef>
          <a:spcPct val="20000"/>
        </a:spcBef>
        <a:buFont typeface="Arial" panose="020B0604020202020204" pitchFamily="34" charset="0"/>
        <a:buChar char="•"/>
        <a:defRPr sz="2874" kern="1200">
          <a:solidFill>
            <a:schemeClr val="tx1"/>
          </a:solidFill>
          <a:latin typeface="+mn-lt"/>
          <a:ea typeface="+mn-ea"/>
          <a:cs typeface="+mn-cs"/>
        </a:defRPr>
      </a:lvl1pPr>
      <a:lvl2pPr marL="670358" indent="-257830" algn="l" defTabSz="825056" rtl="0" eaLnBrk="1" latinLnBrk="0" hangingPunct="1">
        <a:spcBef>
          <a:spcPct val="20000"/>
        </a:spcBef>
        <a:buFont typeface="Arial" panose="020B0604020202020204" pitchFamily="34" charset="0"/>
        <a:buChar char="–"/>
        <a:defRPr sz="2540" kern="1200">
          <a:solidFill>
            <a:schemeClr val="tx1"/>
          </a:solidFill>
          <a:latin typeface="+mn-lt"/>
          <a:ea typeface="+mn-ea"/>
          <a:cs typeface="+mn-cs"/>
        </a:defRPr>
      </a:lvl2pPr>
      <a:lvl3pPr marL="1031319" indent="-206264" algn="l" defTabSz="825056" rtl="0" eaLnBrk="1" latinLnBrk="0" hangingPunct="1">
        <a:spcBef>
          <a:spcPct val="20000"/>
        </a:spcBef>
        <a:buFont typeface="Arial" panose="020B0604020202020204" pitchFamily="34" charset="0"/>
        <a:buChar char="•"/>
        <a:defRPr sz="2139" kern="1200">
          <a:solidFill>
            <a:schemeClr val="tx1"/>
          </a:solidFill>
          <a:latin typeface="+mn-lt"/>
          <a:ea typeface="+mn-ea"/>
          <a:cs typeface="+mn-cs"/>
        </a:defRPr>
      </a:lvl3pPr>
      <a:lvl4pPr marL="1443846" indent="-206264" algn="l" defTabSz="825056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5" kern="1200">
          <a:solidFill>
            <a:schemeClr val="tx1"/>
          </a:solidFill>
          <a:latin typeface="+mn-lt"/>
          <a:ea typeface="+mn-ea"/>
          <a:cs typeface="+mn-cs"/>
        </a:defRPr>
      </a:lvl4pPr>
      <a:lvl5pPr marL="1856373" indent="-206264" algn="l" defTabSz="825056" rtl="0" eaLnBrk="1" latinLnBrk="0" hangingPunct="1">
        <a:spcBef>
          <a:spcPct val="20000"/>
        </a:spcBef>
        <a:buFont typeface="Arial" panose="020B0604020202020204" pitchFamily="34" charset="0"/>
        <a:buChar char="»"/>
        <a:defRPr sz="1805" kern="1200">
          <a:solidFill>
            <a:schemeClr val="tx1"/>
          </a:solidFill>
          <a:latin typeface="+mn-lt"/>
          <a:ea typeface="+mn-ea"/>
          <a:cs typeface="+mn-cs"/>
        </a:defRPr>
      </a:lvl5pPr>
      <a:lvl6pPr marL="2268901" indent="-206264" algn="l" defTabSz="825056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5" kern="1200">
          <a:solidFill>
            <a:schemeClr val="tx1"/>
          </a:solidFill>
          <a:latin typeface="+mn-lt"/>
          <a:ea typeface="+mn-ea"/>
          <a:cs typeface="+mn-cs"/>
        </a:defRPr>
      </a:lvl6pPr>
      <a:lvl7pPr marL="2681429" indent="-206264" algn="l" defTabSz="825056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5" kern="1200">
          <a:solidFill>
            <a:schemeClr val="tx1"/>
          </a:solidFill>
          <a:latin typeface="+mn-lt"/>
          <a:ea typeface="+mn-ea"/>
          <a:cs typeface="+mn-cs"/>
        </a:defRPr>
      </a:lvl7pPr>
      <a:lvl8pPr marL="3093956" indent="-206264" algn="l" defTabSz="825056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5" kern="1200">
          <a:solidFill>
            <a:schemeClr val="tx1"/>
          </a:solidFill>
          <a:latin typeface="+mn-lt"/>
          <a:ea typeface="+mn-ea"/>
          <a:cs typeface="+mn-cs"/>
        </a:defRPr>
      </a:lvl8pPr>
      <a:lvl9pPr marL="3506483" indent="-206264" algn="l" defTabSz="825056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25056" rtl="0" eaLnBrk="1" latinLnBrk="0" hangingPunct="1">
        <a:defRPr sz="1604" kern="1200">
          <a:solidFill>
            <a:schemeClr val="tx1"/>
          </a:solidFill>
          <a:latin typeface="+mn-lt"/>
          <a:ea typeface="+mn-ea"/>
          <a:cs typeface="+mn-cs"/>
        </a:defRPr>
      </a:lvl1pPr>
      <a:lvl2pPr marL="412527" algn="l" defTabSz="825056" rtl="0" eaLnBrk="1" latinLnBrk="0" hangingPunct="1">
        <a:defRPr sz="1604" kern="1200">
          <a:solidFill>
            <a:schemeClr val="tx1"/>
          </a:solidFill>
          <a:latin typeface="+mn-lt"/>
          <a:ea typeface="+mn-ea"/>
          <a:cs typeface="+mn-cs"/>
        </a:defRPr>
      </a:lvl2pPr>
      <a:lvl3pPr marL="825056" algn="l" defTabSz="825056" rtl="0" eaLnBrk="1" latinLnBrk="0" hangingPunct="1">
        <a:defRPr sz="1604" kern="1200">
          <a:solidFill>
            <a:schemeClr val="tx1"/>
          </a:solidFill>
          <a:latin typeface="+mn-lt"/>
          <a:ea typeface="+mn-ea"/>
          <a:cs typeface="+mn-cs"/>
        </a:defRPr>
      </a:lvl3pPr>
      <a:lvl4pPr marL="1237583" algn="l" defTabSz="825056" rtl="0" eaLnBrk="1" latinLnBrk="0" hangingPunct="1">
        <a:defRPr sz="1604" kern="1200">
          <a:solidFill>
            <a:schemeClr val="tx1"/>
          </a:solidFill>
          <a:latin typeface="+mn-lt"/>
          <a:ea typeface="+mn-ea"/>
          <a:cs typeface="+mn-cs"/>
        </a:defRPr>
      </a:lvl4pPr>
      <a:lvl5pPr marL="1650110" algn="l" defTabSz="825056" rtl="0" eaLnBrk="1" latinLnBrk="0" hangingPunct="1">
        <a:defRPr sz="1604" kern="1200">
          <a:solidFill>
            <a:schemeClr val="tx1"/>
          </a:solidFill>
          <a:latin typeface="+mn-lt"/>
          <a:ea typeface="+mn-ea"/>
          <a:cs typeface="+mn-cs"/>
        </a:defRPr>
      </a:lvl5pPr>
      <a:lvl6pPr marL="2062637" algn="l" defTabSz="825056" rtl="0" eaLnBrk="1" latinLnBrk="0" hangingPunct="1">
        <a:defRPr sz="1604" kern="1200">
          <a:solidFill>
            <a:schemeClr val="tx1"/>
          </a:solidFill>
          <a:latin typeface="+mn-lt"/>
          <a:ea typeface="+mn-ea"/>
          <a:cs typeface="+mn-cs"/>
        </a:defRPr>
      </a:lvl6pPr>
      <a:lvl7pPr marL="2475165" algn="l" defTabSz="825056" rtl="0" eaLnBrk="1" latinLnBrk="0" hangingPunct="1">
        <a:defRPr sz="1604" kern="1200">
          <a:solidFill>
            <a:schemeClr val="tx1"/>
          </a:solidFill>
          <a:latin typeface="+mn-lt"/>
          <a:ea typeface="+mn-ea"/>
          <a:cs typeface="+mn-cs"/>
        </a:defRPr>
      </a:lvl7pPr>
      <a:lvl8pPr marL="2887692" algn="l" defTabSz="825056" rtl="0" eaLnBrk="1" latinLnBrk="0" hangingPunct="1">
        <a:defRPr sz="1604" kern="1200">
          <a:solidFill>
            <a:schemeClr val="tx1"/>
          </a:solidFill>
          <a:latin typeface="+mn-lt"/>
          <a:ea typeface="+mn-ea"/>
          <a:cs typeface="+mn-cs"/>
        </a:defRPr>
      </a:lvl8pPr>
      <a:lvl9pPr marL="3300220" algn="l" defTabSz="825056" rtl="0" eaLnBrk="1" latinLnBrk="0" hangingPunct="1">
        <a:defRPr sz="160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684304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对象适配器结构</a:t>
            </a:r>
          </a:p>
        </p:txBody>
      </p:sp>
      <p:pic>
        <p:nvPicPr>
          <p:cNvPr id="1024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752600"/>
            <a:ext cx="7924800" cy="445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适配器模式效果</a:t>
            </a:r>
          </a:p>
        </p:txBody>
      </p:sp>
      <p:sp>
        <p:nvSpPr>
          <p:cNvPr id="11266" name="Rectangle 3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在不改变原有类的前提下，调整原有类的接口</a:t>
            </a:r>
          </a:p>
          <a:p>
            <a:r>
              <a:rPr lang="zh-CN" altLang="en-US"/>
              <a:t>适用性：</a:t>
            </a:r>
          </a:p>
          <a:p>
            <a:pPr lvl="1"/>
            <a:r>
              <a:rPr lang="zh-CN" altLang="en-US"/>
              <a:t>使用已有的类，但类的接口不符合需要；</a:t>
            </a:r>
          </a:p>
          <a:p>
            <a:pPr lvl="1"/>
            <a:r>
              <a:rPr lang="zh-CN" altLang="en-US"/>
              <a:t>对象适配器，通常比类适配器更灵活；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28714" y="0"/>
            <a:ext cx="4267088" cy="533386"/>
          </a:xfrm>
        </p:spPr>
        <p:txBody>
          <a:bodyPr/>
          <a:lstStyle/>
          <a:p>
            <a:r>
              <a:rPr lang="zh-CN" altLang="en-US" dirty="0"/>
              <a:t>例</a:t>
            </a:r>
          </a:p>
        </p:txBody>
      </p:sp>
      <p:sp>
        <p:nvSpPr>
          <p:cNvPr id="12290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419209" y="685872"/>
            <a:ext cx="8153186" cy="2895524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dirty="0"/>
              <a:t>      </a:t>
            </a:r>
            <a:r>
              <a:rPr lang="zh-CN" altLang="en-US" dirty="0"/>
              <a:t>某绘图程序已存在矩形</a:t>
            </a:r>
            <a:r>
              <a:rPr lang="en-US" altLang="zh-CN" dirty="0"/>
              <a:t>(</a:t>
            </a:r>
            <a:r>
              <a:rPr lang="en-US" altLang="zh-CN" dirty="0" err="1"/>
              <a:t>Rect</a:t>
            </a:r>
            <a:r>
              <a:rPr lang="en-US" altLang="zh-CN" dirty="0"/>
              <a:t>)</a:t>
            </a:r>
            <a:r>
              <a:rPr lang="zh-CN" altLang="en-US" dirty="0"/>
              <a:t>、椭圆</a:t>
            </a:r>
            <a:r>
              <a:rPr lang="en-US" altLang="zh-CN" dirty="0"/>
              <a:t>(Ellipse)</a:t>
            </a:r>
            <a:r>
              <a:rPr lang="zh-CN" altLang="en-US" dirty="0"/>
              <a:t>两种图形元素。现要将三角形</a:t>
            </a:r>
            <a:r>
              <a:rPr lang="en-US" altLang="zh-CN" dirty="0"/>
              <a:t>(Triangle)</a:t>
            </a:r>
            <a:r>
              <a:rPr lang="zh-CN" altLang="en-US" dirty="0"/>
              <a:t>图形元素加入该程序以实现功能扩充。已知某第三方类库中提供了</a:t>
            </a:r>
            <a:r>
              <a:rPr lang="en-US" altLang="zh-CN" dirty="0" err="1"/>
              <a:t>XTriangle</a:t>
            </a:r>
            <a:r>
              <a:rPr lang="zh-CN" altLang="en-US" dirty="0"/>
              <a:t>类，且完全满足程序新增的</a:t>
            </a:r>
            <a:r>
              <a:rPr lang="en-US" altLang="zh-CN" dirty="0"/>
              <a:t>Triangle</a:t>
            </a:r>
            <a:r>
              <a:rPr lang="zh-CN" altLang="en-US" dirty="0"/>
              <a:t>图形元素所需的功能，但</a:t>
            </a:r>
            <a:r>
              <a:rPr lang="en-US" altLang="zh-CN" dirty="0" err="1"/>
              <a:t>XTriangle</a:t>
            </a:r>
            <a:r>
              <a:rPr lang="zh-CN" altLang="en-US" dirty="0"/>
              <a:t>不是由</a:t>
            </a:r>
            <a:r>
              <a:rPr lang="en-US" altLang="zh-CN" dirty="0"/>
              <a:t>Shape</a:t>
            </a:r>
            <a:r>
              <a:rPr lang="zh-CN" altLang="en-US" dirty="0"/>
              <a:t>派生而来，而且由于缺少</a:t>
            </a:r>
            <a:r>
              <a:rPr lang="en-US" altLang="zh-CN" dirty="0" err="1"/>
              <a:t>XTriangle</a:t>
            </a:r>
            <a:r>
              <a:rPr lang="zh-CN" altLang="en-US" dirty="0"/>
              <a:t>类的源代码，不能从</a:t>
            </a:r>
            <a:r>
              <a:rPr lang="en-US" altLang="zh-CN" dirty="0" err="1"/>
              <a:t>XTriangle</a:t>
            </a:r>
            <a:r>
              <a:rPr lang="zh-CN" altLang="en-US" dirty="0"/>
              <a:t>类直接派生子类。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474" y="3650391"/>
            <a:ext cx="7073464" cy="2757683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362200" y="685800"/>
            <a:ext cx="4572000" cy="2505075"/>
          </a:xfrm>
          <a:prstGeom prst="rect">
            <a:avLst/>
          </a:prstGeom>
          <a:ln>
            <a:solidFill>
              <a:schemeClr val="accent6"/>
            </a:solidFill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altLang="zh-CN" dirty="0"/>
              <a:t>class Shape {</a:t>
            </a:r>
          </a:p>
          <a:p>
            <a:pPr>
              <a:spcBef>
                <a:spcPct val="20000"/>
              </a:spcBef>
              <a:defRPr/>
            </a:pPr>
            <a:r>
              <a:rPr lang="en-US" altLang="zh-CN" dirty="0"/>
              <a:t>public:</a:t>
            </a:r>
          </a:p>
          <a:p>
            <a:pPr>
              <a:spcBef>
                <a:spcPct val="20000"/>
              </a:spcBef>
              <a:defRPr/>
            </a:pPr>
            <a:r>
              <a:rPr lang="en-US" altLang="zh-CN" dirty="0"/>
              <a:t>     virtual ~ Shape() { }</a:t>
            </a:r>
          </a:p>
          <a:p>
            <a:pPr>
              <a:spcBef>
                <a:spcPct val="20000"/>
              </a:spcBef>
              <a:defRPr/>
            </a:pPr>
            <a:r>
              <a:rPr lang="en-US" altLang="zh-CN" dirty="0"/>
              <a:t>     virtual void draw( ); </a:t>
            </a:r>
            <a:br>
              <a:rPr lang="en-US" altLang="zh-CN" dirty="0"/>
            </a:br>
            <a:r>
              <a:rPr lang="en-US" altLang="zh-CN" dirty="0"/>
              <a:t>};</a:t>
            </a:r>
          </a:p>
        </p:txBody>
      </p:sp>
      <p:sp>
        <p:nvSpPr>
          <p:cNvPr id="5" name="矩形 4"/>
          <p:cNvSpPr/>
          <p:nvPr/>
        </p:nvSpPr>
        <p:spPr>
          <a:xfrm>
            <a:off x="112713" y="3521075"/>
            <a:ext cx="4459287" cy="2505075"/>
          </a:xfrm>
          <a:prstGeom prst="rect">
            <a:avLst/>
          </a:prstGeom>
          <a:ln>
            <a:solidFill>
              <a:schemeClr val="accent6"/>
            </a:solidFill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altLang="zh-CN" dirty="0"/>
              <a:t>class </a:t>
            </a:r>
            <a:r>
              <a:rPr lang="en-US" altLang="zh-CN" dirty="0" err="1"/>
              <a:t>Rect:public</a:t>
            </a:r>
            <a:r>
              <a:rPr lang="en-US" altLang="zh-CN" dirty="0"/>
              <a:t> Shape {</a:t>
            </a:r>
          </a:p>
          <a:p>
            <a:pPr>
              <a:spcBef>
                <a:spcPct val="20000"/>
              </a:spcBef>
              <a:defRPr/>
            </a:pPr>
            <a:r>
              <a:rPr lang="en-US" altLang="zh-CN" dirty="0"/>
              <a:t>public:</a:t>
            </a:r>
          </a:p>
          <a:p>
            <a:pPr>
              <a:spcBef>
                <a:spcPct val="20000"/>
              </a:spcBef>
              <a:defRPr/>
            </a:pPr>
            <a:r>
              <a:rPr lang="en-US" altLang="zh-CN" dirty="0"/>
              <a:t>     virtual ~ </a:t>
            </a:r>
            <a:r>
              <a:rPr lang="en-US" altLang="zh-CN" dirty="0" err="1"/>
              <a:t>Rect</a:t>
            </a:r>
            <a:r>
              <a:rPr lang="en-US" altLang="zh-CN" dirty="0"/>
              <a:t> () { }</a:t>
            </a:r>
          </a:p>
          <a:p>
            <a:pPr>
              <a:spcBef>
                <a:spcPct val="20000"/>
              </a:spcBef>
              <a:defRPr/>
            </a:pPr>
            <a:r>
              <a:rPr lang="en-US" altLang="zh-CN" dirty="0"/>
              <a:t>     virtual void draw( ); </a:t>
            </a:r>
            <a:br>
              <a:rPr lang="en-US" altLang="zh-CN" dirty="0"/>
            </a:br>
            <a:r>
              <a:rPr lang="en-US" altLang="zh-CN" dirty="0"/>
              <a:t>};</a:t>
            </a:r>
          </a:p>
        </p:txBody>
      </p:sp>
      <p:sp>
        <p:nvSpPr>
          <p:cNvPr id="6" name="矩形 5"/>
          <p:cNvSpPr/>
          <p:nvPr/>
        </p:nvSpPr>
        <p:spPr>
          <a:xfrm>
            <a:off x="4724400" y="3521075"/>
            <a:ext cx="4572000" cy="2505075"/>
          </a:xfrm>
          <a:prstGeom prst="rect">
            <a:avLst/>
          </a:prstGeom>
          <a:ln>
            <a:solidFill>
              <a:schemeClr val="accent6"/>
            </a:solidFill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altLang="zh-CN" dirty="0"/>
              <a:t>class </a:t>
            </a:r>
            <a:r>
              <a:rPr lang="en-US" altLang="zh-CN" dirty="0" err="1"/>
              <a:t>Circle:public</a:t>
            </a:r>
            <a:r>
              <a:rPr lang="en-US" altLang="zh-CN" dirty="0"/>
              <a:t> Shape {</a:t>
            </a:r>
          </a:p>
          <a:p>
            <a:pPr>
              <a:spcBef>
                <a:spcPct val="20000"/>
              </a:spcBef>
              <a:defRPr/>
            </a:pPr>
            <a:r>
              <a:rPr lang="en-US" altLang="zh-CN" dirty="0"/>
              <a:t>public:</a:t>
            </a:r>
          </a:p>
          <a:p>
            <a:pPr>
              <a:spcBef>
                <a:spcPct val="20000"/>
              </a:spcBef>
              <a:defRPr/>
            </a:pPr>
            <a:r>
              <a:rPr lang="en-US" altLang="zh-CN" dirty="0"/>
              <a:t>     virtual ~ </a:t>
            </a:r>
            <a:r>
              <a:rPr lang="en-US" altLang="zh-CN" dirty="0" err="1"/>
              <a:t>Rect</a:t>
            </a:r>
            <a:r>
              <a:rPr lang="en-US" altLang="zh-CN" dirty="0"/>
              <a:t> () { }</a:t>
            </a:r>
          </a:p>
          <a:p>
            <a:pPr>
              <a:spcBef>
                <a:spcPct val="20000"/>
              </a:spcBef>
              <a:defRPr/>
            </a:pPr>
            <a:r>
              <a:rPr lang="en-US" altLang="zh-CN" dirty="0"/>
              <a:t>     virtual void draw( ); </a:t>
            </a:r>
            <a:br>
              <a:rPr lang="en-US" altLang="zh-CN" dirty="0"/>
            </a:br>
            <a:r>
              <a:rPr lang="en-US" altLang="zh-CN" dirty="0"/>
              <a:t>};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438400" y="838200"/>
            <a:ext cx="4572000" cy="2505075"/>
          </a:xfrm>
          <a:prstGeom prst="rect">
            <a:avLst/>
          </a:prstGeom>
          <a:ln>
            <a:solidFill>
              <a:schemeClr val="accent6"/>
            </a:solidFill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altLang="zh-CN" dirty="0"/>
              <a:t>class </a:t>
            </a:r>
            <a:r>
              <a:rPr lang="en-US" altLang="zh-CN" dirty="0" err="1"/>
              <a:t>XTriangle</a:t>
            </a:r>
            <a:r>
              <a:rPr lang="en-US" altLang="zh-CN" dirty="0"/>
              <a:t> {</a:t>
            </a:r>
          </a:p>
          <a:p>
            <a:pPr>
              <a:spcBef>
                <a:spcPct val="20000"/>
              </a:spcBef>
              <a:defRPr/>
            </a:pPr>
            <a:r>
              <a:rPr lang="en-US" altLang="zh-CN" dirty="0"/>
              <a:t>public:</a:t>
            </a:r>
          </a:p>
          <a:p>
            <a:pPr>
              <a:spcBef>
                <a:spcPct val="20000"/>
              </a:spcBef>
              <a:defRPr/>
            </a:pPr>
            <a:r>
              <a:rPr lang="en-US" altLang="zh-CN" dirty="0"/>
              <a:t>     virtual ~ </a:t>
            </a:r>
            <a:r>
              <a:rPr lang="en-US" altLang="zh-CN" dirty="0" err="1"/>
              <a:t>XTriangle</a:t>
            </a:r>
            <a:r>
              <a:rPr lang="en-US" altLang="zh-CN" dirty="0"/>
              <a:t> () { }</a:t>
            </a:r>
          </a:p>
          <a:p>
            <a:pPr>
              <a:spcBef>
                <a:spcPct val="20000"/>
              </a:spcBef>
              <a:defRPr/>
            </a:pPr>
            <a:r>
              <a:rPr lang="en-US" altLang="zh-CN" dirty="0"/>
              <a:t>     virtual void </a:t>
            </a:r>
            <a:r>
              <a:rPr lang="en-US" altLang="zh-CN" dirty="0" err="1"/>
              <a:t>drawIt</a:t>
            </a:r>
            <a:r>
              <a:rPr lang="en-US" altLang="zh-CN" dirty="0"/>
              <a:t>( ); </a:t>
            </a:r>
            <a:br>
              <a:rPr lang="en-US" altLang="zh-CN" dirty="0"/>
            </a:br>
            <a:r>
              <a:rPr lang="en-US" altLang="zh-CN" dirty="0"/>
              <a:t>};</a:t>
            </a:r>
          </a:p>
        </p:txBody>
      </p:sp>
      <p:sp>
        <p:nvSpPr>
          <p:cNvPr id="14338" name="矩形 4"/>
          <p:cNvSpPr>
            <a:spLocks noChangeArrowheads="1"/>
          </p:cNvSpPr>
          <p:nvPr/>
        </p:nvSpPr>
        <p:spPr bwMode="auto">
          <a:xfrm>
            <a:off x="2286000" y="4267200"/>
            <a:ext cx="45720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>
                <a:solidFill>
                  <a:srgbClr val="FF0000"/>
                </a:solidFill>
              </a:rPr>
              <a:t>缺少</a:t>
            </a:r>
            <a:r>
              <a:rPr lang="en-US" altLang="zh-CN">
                <a:solidFill>
                  <a:srgbClr val="FF0000"/>
                </a:solidFill>
              </a:rPr>
              <a:t>XTriangle</a:t>
            </a:r>
            <a:r>
              <a:rPr lang="zh-CN" altLang="en-US">
                <a:solidFill>
                  <a:srgbClr val="FF0000"/>
                </a:solidFill>
              </a:rPr>
              <a:t>类的源代码，不能从</a:t>
            </a:r>
            <a:r>
              <a:rPr lang="en-US" altLang="zh-CN">
                <a:solidFill>
                  <a:srgbClr val="FF0000"/>
                </a:solidFill>
              </a:rPr>
              <a:t>XTriangle</a:t>
            </a:r>
            <a:r>
              <a:rPr lang="zh-CN" altLang="en-US">
                <a:solidFill>
                  <a:srgbClr val="FF0000"/>
                </a:solidFill>
              </a:rPr>
              <a:t>类直接派生子类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7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301625" y="838200"/>
            <a:ext cx="8842375" cy="5260975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dirty="0"/>
              <a:t>class Triangle: public Shape {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dirty="0"/>
              <a:t>  public: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dirty="0"/>
              <a:t>     Triangle(</a:t>
            </a:r>
            <a:r>
              <a:rPr lang="en-US" altLang="zh-CN" dirty="0" err="1"/>
              <a:t>pXtriangle</a:t>
            </a:r>
            <a:r>
              <a:rPr lang="en-US" altLang="zh-CN" dirty="0"/>
              <a:t> * p):</a:t>
            </a:r>
            <a:r>
              <a:rPr lang="en-US" altLang="zh-CN" dirty="0" err="1"/>
              <a:t>mpXtriangle</a:t>
            </a:r>
            <a:r>
              <a:rPr lang="en-US" altLang="zh-CN" dirty="0"/>
              <a:t>(p) {</a:t>
            </a:r>
            <a:r>
              <a:rPr lang="zh-CN" altLang="en-US" dirty="0"/>
              <a:t>　</a:t>
            </a:r>
            <a:r>
              <a:rPr lang="en-US" altLang="zh-CN" dirty="0"/>
              <a:t>}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dirty="0"/>
              <a:t>     virtual ~Triangle() { }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dirty="0"/>
              <a:t>     virtual void draw( ) </a:t>
            </a:r>
            <a:br>
              <a:rPr lang="en-US" altLang="zh-CN" dirty="0"/>
            </a:br>
            <a:r>
              <a:rPr lang="en-US" altLang="zh-CN" dirty="0"/>
              <a:t>           { </a:t>
            </a:r>
            <a:r>
              <a:rPr lang="en-US" altLang="zh-CN" dirty="0" err="1">
                <a:solidFill>
                  <a:schemeClr val="accent6"/>
                </a:solidFill>
              </a:rPr>
              <a:t>mpXTriangle</a:t>
            </a:r>
            <a:r>
              <a:rPr lang="en-US" altLang="zh-CN" dirty="0">
                <a:solidFill>
                  <a:schemeClr val="accent6"/>
                </a:solidFill>
              </a:rPr>
              <a:t>-&gt;</a:t>
            </a:r>
            <a:r>
              <a:rPr lang="en-US" altLang="zh-CN" dirty="0" err="1">
                <a:solidFill>
                  <a:schemeClr val="accent6"/>
                </a:solidFill>
              </a:rPr>
              <a:t>drawIt</a:t>
            </a:r>
            <a:r>
              <a:rPr lang="en-US" altLang="zh-CN" dirty="0">
                <a:solidFill>
                  <a:schemeClr val="accent6"/>
                </a:solidFill>
              </a:rPr>
              <a:t>( ); </a:t>
            </a:r>
            <a:r>
              <a:rPr lang="en-US" altLang="zh-CN" dirty="0"/>
              <a:t>}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dirty="0"/>
              <a:t>  private: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dirty="0"/>
              <a:t>     </a:t>
            </a:r>
            <a:r>
              <a:rPr lang="en-US" altLang="zh-CN" dirty="0" err="1">
                <a:solidFill>
                  <a:schemeClr val="accent6"/>
                </a:solidFill>
              </a:rPr>
              <a:t>XTriangle</a:t>
            </a:r>
            <a:r>
              <a:rPr lang="en-US" altLang="zh-CN" dirty="0">
                <a:solidFill>
                  <a:schemeClr val="accent6"/>
                </a:solidFill>
              </a:rPr>
              <a:t> * </a:t>
            </a:r>
            <a:r>
              <a:rPr lang="en-US" altLang="zh-CN" dirty="0" err="1">
                <a:solidFill>
                  <a:schemeClr val="accent6"/>
                </a:solidFill>
              </a:rPr>
              <a:t>mpXtriangle</a:t>
            </a:r>
            <a:r>
              <a:rPr lang="en-US" altLang="zh-CN" dirty="0">
                <a:solidFill>
                  <a:schemeClr val="accent6"/>
                </a:solidFill>
              </a:rPr>
              <a:t>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dirty="0"/>
              <a:t>};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7"/>
          <p:cNvSpPr>
            <a:spLocks noGrp="1" noRot="1" noChangeArrowheads="1"/>
          </p:cNvSpPr>
          <p:nvPr>
            <p:ph type="title"/>
          </p:nvPr>
        </p:nvSpPr>
        <p:spPr>
          <a:xfrm>
            <a:off x="677097" y="125002"/>
            <a:ext cx="5495061" cy="498717"/>
          </a:xfrm>
        </p:spPr>
        <p:txBody>
          <a:bodyPr/>
          <a:lstStyle/>
          <a:p>
            <a:r>
              <a:rPr lang="zh-CN" altLang="en-US" dirty="0"/>
              <a:t>适配器模式</a:t>
            </a:r>
            <a:r>
              <a:rPr lang="en-US" altLang="zh-CN" dirty="0"/>
              <a:t>(Adapter Pattern)</a:t>
            </a:r>
          </a:p>
        </p:txBody>
      </p:sp>
      <p:sp>
        <p:nvSpPr>
          <p:cNvPr id="3074" name="Rectangle 8"/>
          <p:cNvSpPr>
            <a:spLocks noGrp="1" noRot="1" noChangeArrowheads="1"/>
          </p:cNvSpPr>
          <p:nvPr>
            <p:ph idx="4294967295"/>
          </p:nvPr>
        </p:nvSpPr>
        <p:spPr>
          <a:xfrm>
            <a:off x="0" y="1905000"/>
            <a:ext cx="8540750" cy="1828800"/>
          </a:xfrm>
        </p:spPr>
        <p:txBody>
          <a:bodyPr/>
          <a:lstStyle/>
          <a:p>
            <a:r>
              <a:rPr lang="zh-CN" altLang="en-US" dirty="0"/>
              <a:t>两个不同的类</a:t>
            </a:r>
            <a:r>
              <a:rPr lang="en-US" altLang="zh-CN" dirty="0"/>
              <a:t>A</a:t>
            </a:r>
            <a:r>
              <a:rPr lang="zh-CN" altLang="en-US" dirty="0"/>
              <a:t>和</a:t>
            </a:r>
            <a:r>
              <a:rPr lang="en-US" altLang="zh-CN" dirty="0"/>
              <a:t>B</a:t>
            </a:r>
            <a:r>
              <a:rPr lang="zh-CN" altLang="en-US" dirty="0"/>
              <a:t>，接口不同，但又希望将</a:t>
            </a:r>
            <a:r>
              <a:rPr lang="en-US" altLang="zh-CN" dirty="0"/>
              <a:t>A</a:t>
            </a:r>
            <a:r>
              <a:rPr lang="zh-CN" altLang="en-US" dirty="0"/>
              <a:t>和</a:t>
            </a:r>
            <a:r>
              <a:rPr lang="en-US" altLang="zh-CN" dirty="0"/>
              <a:t>B</a:t>
            </a:r>
            <a:r>
              <a:rPr lang="zh-CN" altLang="en-US"/>
              <a:t>统一起来 </a:t>
            </a:r>
            <a:br>
              <a:rPr lang="zh-CN" altLang="en-US" dirty="0"/>
            </a:br>
            <a:r>
              <a:rPr lang="en-US" altLang="zh-CN" dirty="0"/>
              <a:t>(</a:t>
            </a:r>
            <a:r>
              <a:rPr lang="zh-CN" altLang="en-US" dirty="0"/>
              <a:t>将</a:t>
            </a:r>
            <a:r>
              <a:rPr lang="en-US" altLang="zh-CN" dirty="0"/>
              <a:t>A</a:t>
            </a:r>
            <a:r>
              <a:rPr lang="zh-CN" altLang="en-US" dirty="0"/>
              <a:t>当作</a:t>
            </a:r>
            <a:r>
              <a:rPr lang="en-US" altLang="zh-CN" dirty="0"/>
              <a:t>B</a:t>
            </a:r>
            <a:r>
              <a:rPr lang="zh-CN" altLang="en-US" dirty="0"/>
              <a:t>类使用，或将</a:t>
            </a:r>
            <a:r>
              <a:rPr lang="en-US" altLang="zh-CN" dirty="0"/>
              <a:t>B</a:t>
            </a:r>
            <a:r>
              <a:rPr lang="zh-CN" altLang="en-US" dirty="0"/>
              <a:t>当作</a:t>
            </a:r>
            <a:r>
              <a:rPr lang="en-US" altLang="zh-CN" dirty="0"/>
              <a:t>A</a:t>
            </a:r>
            <a:r>
              <a:rPr lang="zh-CN" altLang="en-US" dirty="0"/>
              <a:t>类使用</a:t>
            </a:r>
            <a:r>
              <a:rPr lang="en-US" altLang="zh-CN" dirty="0"/>
              <a:t>)</a:t>
            </a:r>
          </a:p>
        </p:txBody>
      </p:sp>
      <p:sp>
        <p:nvSpPr>
          <p:cNvPr id="3075" name="Text Box 9"/>
          <p:cNvSpPr txBox="1">
            <a:spLocks noChangeArrowheads="1"/>
          </p:cNvSpPr>
          <p:nvPr/>
        </p:nvSpPr>
        <p:spPr bwMode="auto">
          <a:xfrm>
            <a:off x="304800" y="4191000"/>
            <a:ext cx="2514600" cy="2027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</a:pPr>
            <a:r>
              <a:rPr lang="en-US" altLang="zh-CN" sz="1800" b="1" dirty="0"/>
              <a:t>class Client {</a:t>
            </a:r>
          </a:p>
          <a:p>
            <a:pPr eaLnBrk="1" hangingPunct="1">
              <a:spcBef>
                <a:spcPct val="50000"/>
              </a:spcBef>
              <a:buClrTx/>
              <a:buSzTx/>
            </a:pPr>
            <a:r>
              <a:rPr lang="en-US" altLang="zh-CN" sz="1800" b="1" dirty="0"/>
              <a:t>public:</a:t>
            </a:r>
          </a:p>
          <a:p>
            <a:pPr eaLnBrk="1" hangingPunct="1">
              <a:spcBef>
                <a:spcPct val="50000"/>
              </a:spcBef>
              <a:buClrTx/>
              <a:buSzTx/>
            </a:pPr>
            <a:r>
              <a:rPr lang="en-US" altLang="zh-CN" sz="1800" b="1" dirty="0"/>
              <a:t>      void Use(A&amp; </a:t>
            </a:r>
            <a:r>
              <a:rPr lang="en-US" altLang="zh-CN" sz="1800" b="1" dirty="0" err="1"/>
              <a:t>aA</a:t>
            </a:r>
            <a:r>
              <a:rPr lang="en-US" altLang="zh-CN" sz="1800" b="1" dirty="0"/>
              <a:t>);</a:t>
            </a:r>
          </a:p>
          <a:p>
            <a:pPr eaLnBrk="1" hangingPunct="1">
              <a:spcBef>
                <a:spcPct val="50000"/>
              </a:spcBef>
              <a:buClrTx/>
              <a:buSzTx/>
            </a:pPr>
            <a:r>
              <a:rPr lang="en-US" altLang="zh-CN" sz="1800" b="1" dirty="0"/>
              <a:t>};</a:t>
            </a:r>
          </a:p>
          <a:p>
            <a:pPr eaLnBrk="1" hangingPunct="1">
              <a:spcBef>
                <a:spcPct val="50000"/>
              </a:spcBef>
              <a:buClrTx/>
              <a:buSzTx/>
            </a:pPr>
            <a:endParaRPr lang="en-US" altLang="zh-CN" sz="1800" b="1" dirty="0"/>
          </a:p>
        </p:txBody>
      </p:sp>
      <p:sp>
        <p:nvSpPr>
          <p:cNvPr id="3076" name="Rectangle 10"/>
          <p:cNvSpPr>
            <a:spLocks noChangeArrowheads="1"/>
          </p:cNvSpPr>
          <p:nvPr/>
        </p:nvSpPr>
        <p:spPr bwMode="auto">
          <a:xfrm>
            <a:off x="4038600" y="4114800"/>
            <a:ext cx="838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ClrTx/>
              <a:buSzTx/>
            </a:pPr>
            <a:r>
              <a:rPr lang="en-US" altLang="zh-CN" sz="1800"/>
              <a:t>A</a:t>
            </a:r>
          </a:p>
        </p:txBody>
      </p:sp>
      <p:sp>
        <p:nvSpPr>
          <p:cNvPr id="3077" name="Rectangle 11"/>
          <p:cNvSpPr>
            <a:spLocks noChangeArrowheads="1"/>
          </p:cNvSpPr>
          <p:nvPr/>
        </p:nvSpPr>
        <p:spPr bwMode="auto">
          <a:xfrm>
            <a:off x="3352800" y="5181600"/>
            <a:ext cx="685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ClrTx/>
              <a:buSzTx/>
            </a:pPr>
            <a:r>
              <a:rPr lang="en-US" altLang="zh-CN" sz="1800"/>
              <a:t>A1</a:t>
            </a:r>
          </a:p>
        </p:txBody>
      </p:sp>
      <p:sp>
        <p:nvSpPr>
          <p:cNvPr id="3078" name="Rectangle 12"/>
          <p:cNvSpPr>
            <a:spLocks noChangeArrowheads="1"/>
          </p:cNvSpPr>
          <p:nvPr/>
        </p:nvSpPr>
        <p:spPr bwMode="auto">
          <a:xfrm>
            <a:off x="4191000" y="5181600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ClrTx/>
              <a:buSzTx/>
            </a:pPr>
            <a:r>
              <a:rPr lang="en-US" altLang="zh-CN" sz="1800"/>
              <a:t>A2</a:t>
            </a:r>
          </a:p>
        </p:txBody>
      </p:sp>
      <p:sp>
        <p:nvSpPr>
          <p:cNvPr id="3079" name="Rectangle 13"/>
          <p:cNvSpPr>
            <a:spLocks noChangeArrowheads="1"/>
          </p:cNvSpPr>
          <p:nvPr/>
        </p:nvSpPr>
        <p:spPr bwMode="auto">
          <a:xfrm>
            <a:off x="4953000" y="5181600"/>
            <a:ext cx="685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ClrTx/>
              <a:buSzTx/>
            </a:pPr>
            <a:r>
              <a:rPr lang="en-US" altLang="zh-CN" sz="1800"/>
              <a:t>A3</a:t>
            </a:r>
          </a:p>
        </p:txBody>
      </p:sp>
      <p:sp>
        <p:nvSpPr>
          <p:cNvPr id="3080" name="Line 14"/>
          <p:cNvSpPr>
            <a:spLocks noChangeShapeType="1"/>
          </p:cNvSpPr>
          <p:nvPr/>
        </p:nvSpPr>
        <p:spPr bwMode="auto">
          <a:xfrm flipV="1">
            <a:off x="3581400" y="45720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81" name="Line 15"/>
          <p:cNvSpPr>
            <a:spLocks noChangeShapeType="1"/>
          </p:cNvSpPr>
          <p:nvPr/>
        </p:nvSpPr>
        <p:spPr bwMode="auto">
          <a:xfrm flipV="1">
            <a:off x="4495800" y="4572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82" name="Line 16"/>
          <p:cNvSpPr>
            <a:spLocks noChangeShapeType="1"/>
          </p:cNvSpPr>
          <p:nvPr/>
        </p:nvSpPr>
        <p:spPr bwMode="auto">
          <a:xfrm flipH="1" flipV="1">
            <a:off x="4648200" y="45720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83" name="Rectangle 17"/>
          <p:cNvSpPr>
            <a:spLocks noChangeArrowheads="1"/>
          </p:cNvSpPr>
          <p:nvPr/>
        </p:nvSpPr>
        <p:spPr bwMode="auto">
          <a:xfrm>
            <a:off x="6858000" y="4343400"/>
            <a:ext cx="990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ClrTx/>
              <a:buSzTx/>
            </a:pPr>
            <a:r>
              <a:rPr lang="en-US" altLang="zh-CN" sz="1800" dirty="0"/>
              <a:t>B</a:t>
            </a:r>
          </a:p>
        </p:txBody>
      </p:sp>
      <p:cxnSp>
        <p:nvCxnSpPr>
          <p:cNvPr id="3084" name="AutoShape 18"/>
          <p:cNvCxnSpPr>
            <a:cxnSpLocks noChangeShapeType="1"/>
            <a:stCxn id="3083" idx="0"/>
            <a:endCxn id="3075" idx="3"/>
          </p:cNvCxnSpPr>
          <p:nvPr/>
        </p:nvCxnSpPr>
        <p:spPr bwMode="auto">
          <a:xfrm rot="-5400000" flipH="1" flipV="1">
            <a:off x="4652963" y="2506663"/>
            <a:ext cx="863600" cy="4533900"/>
          </a:xfrm>
          <a:prstGeom prst="curvedConnector4">
            <a:avLst>
              <a:gd name="adj1" fmla="val -99634"/>
              <a:gd name="adj2" fmla="val 91176"/>
            </a:avLst>
          </a:prstGeom>
          <a:noFill/>
          <a:ln w="25400">
            <a:solidFill>
              <a:srgbClr val="FF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学生、教师例</a:t>
            </a:r>
          </a:p>
        </p:txBody>
      </p:sp>
      <p:sp>
        <p:nvSpPr>
          <p:cNvPr id="4098" name="Rectangle 3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/>
              <a:t>例</a:t>
            </a:r>
          </a:p>
          <a:p>
            <a:r>
              <a:rPr lang="zh-CN" altLang="en-US"/>
              <a:t>已有现成的两个类簇</a:t>
            </a:r>
            <a:r>
              <a:rPr lang="en-US" altLang="zh-CN"/>
              <a:t>-Student</a:t>
            </a:r>
            <a:r>
              <a:rPr lang="zh-CN" altLang="en-US"/>
              <a:t>和</a:t>
            </a:r>
            <a:r>
              <a:rPr lang="en-US" altLang="zh-CN"/>
              <a:t>Teacher</a:t>
            </a:r>
            <a:r>
              <a:rPr lang="zh-CN" altLang="en-US"/>
              <a:t>类簇；</a:t>
            </a:r>
          </a:p>
          <a:p>
            <a:r>
              <a:rPr lang="zh-CN" altLang="en-US"/>
              <a:t>希望创建一些新的实例</a:t>
            </a:r>
            <a:r>
              <a:rPr lang="en-US" altLang="zh-CN"/>
              <a:t>-</a:t>
            </a:r>
            <a:r>
              <a:rPr lang="zh-CN" altLang="en-US"/>
              <a:t>具有学生的功能，但这些功能又用到教师的功能；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学生、歌手</a:t>
            </a:r>
          </a:p>
        </p:txBody>
      </p:sp>
      <p:sp>
        <p:nvSpPr>
          <p:cNvPr id="5122" name="Rectangle 3"/>
          <p:cNvSpPr>
            <a:spLocks noChangeArrowheads="1"/>
          </p:cNvSpPr>
          <p:nvPr/>
        </p:nvSpPr>
        <p:spPr bwMode="auto">
          <a:xfrm>
            <a:off x="914400" y="1981200"/>
            <a:ext cx="2593975" cy="20240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SzTx/>
            </a:pPr>
            <a:r>
              <a:rPr lang="en-US" altLang="zh-CN" sz="1800"/>
              <a:t>class Student {</a:t>
            </a:r>
          </a:p>
          <a:p>
            <a:pPr eaLnBrk="1" hangingPunct="1">
              <a:buClrTx/>
              <a:buSzTx/>
            </a:pPr>
            <a:r>
              <a:rPr lang="en-US" altLang="zh-CN" sz="1800"/>
              <a:t>public:</a:t>
            </a:r>
          </a:p>
          <a:p>
            <a:pPr eaLnBrk="1" hangingPunct="1">
              <a:buClrTx/>
              <a:buSzTx/>
            </a:pPr>
            <a:r>
              <a:rPr lang="en-US" altLang="zh-CN" sz="1800"/>
              <a:t>       virtual ~Student();</a:t>
            </a:r>
          </a:p>
          <a:p>
            <a:pPr eaLnBrk="1" hangingPunct="1">
              <a:buClrTx/>
              <a:buSzTx/>
            </a:pPr>
            <a:r>
              <a:rPr lang="en-US" altLang="zh-CN" sz="1800"/>
              <a:t>       virtual void </a:t>
            </a:r>
            <a:r>
              <a:rPr lang="zh-CN" altLang="en-US" sz="1800"/>
              <a:t>上课</a:t>
            </a:r>
            <a:r>
              <a:rPr lang="en-US" altLang="zh-CN" sz="1800"/>
              <a:t>( );</a:t>
            </a:r>
          </a:p>
          <a:p>
            <a:pPr eaLnBrk="1" hangingPunct="1">
              <a:buClrTx/>
              <a:buSzTx/>
            </a:pPr>
            <a:r>
              <a:rPr lang="en-US" altLang="zh-CN" sz="1800"/>
              <a:t>       virtual void </a:t>
            </a:r>
            <a:r>
              <a:rPr lang="zh-CN" altLang="en-US" sz="1800"/>
              <a:t>休息</a:t>
            </a:r>
            <a:r>
              <a:rPr lang="en-US" altLang="zh-CN" sz="1800"/>
              <a:t>( ); </a:t>
            </a:r>
            <a:br>
              <a:rPr lang="en-US" altLang="zh-CN" sz="1800"/>
            </a:br>
            <a:endParaRPr lang="en-US" altLang="zh-CN" sz="1800"/>
          </a:p>
          <a:p>
            <a:pPr eaLnBrk="1" hangingPunct="1">
              <a:buClrTx/>
              <a:buSzTx/>
            </a:pPr>
            <a:r>
              <a:rPr lang="en-US" altLang="zh-CN" sz="1800"/>
              <a:t>}</a:t>
            </a:r>
            <a:r>
              <a:rPr lang="zh-CN" altLang="en-US" sz="1800"/>
              <a:t>；</a:t>
            </a:r>
          </a:p>
        </p:txBody>
      </p:sp>
      <p:sp>
        <p:nvSpPr>
          <p:cNvPr id="5123" name="Rectangle 4"/>
          <p:cNvSpPr>
            <a:spLocks noChangeArrowheads="1"/>
          </p:cNvSpPr>
          <p:nvPr/>
        </p:nvSpPr>
        <p:spPr bwMode="auto">
          <a:xfrm>
            <a:off x="5029200" y="1981200"/>
            <a:ext cx="2562225" cy="17494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SzTx/>
            </a:pPr>
            <a:r>
              <a:rPr lang="en-US" altLang="zh-CN" sz="1800" dirty="0"/>
              <a:t>class Singer {</a:t>
            </a:r>
          </a:p>
          <a:p>
            <a:pPr eaLnBrk="1" hangingPunct="1">
              <a:buClrTx/>
              <a:buSzTx/>
            </a:pPr>
            <a:r>
              <a:rPr lang="en-US" altLang="zh-CN" sz="1800" dirty="0"/>
              <a:t>public:</a:t>
            </a:r>
          </a:p>
          <a:p>
            <a:pPr eaLnBrk="1" hangingPunct="1">
              <a:buClrTx/>
              <a:buSzTx/>
            </a:pPr>
            <a:r>
              <a:rPr lang="en-US" altLang="zh-CN" sz="1800" dirty="0"/>
              <a:t>       virtual ~ Singer ( );</a:t>
            </a:r>
          </a:p>
          <a:p>
            <a:pPr eaLnBrk="1" hangingPunct="1">
              <a:buClrTx/>
              <a:buSzTx/>
            </a:pPr>
            <a:r>
              <a:rPr lang="en-US" altLang="zh-CN" sz="1800" dirty="0"/>
              <a:t>       virtual void </a:t>
            </a:r>
            <a:r>
              <a:rPr lang="zh-CN" altLang="en-US" sz="1800" dirty="0"/>
              <a:t>唱歌</a:t>
            </a:r>
            <a:r>
              <a:rPr lang="en-US" altLang="zh-CN" sz="1800" dirty="0"/>
              <a:t>();</a:t>
            </a:r>
          </a:p>
          <a:p>
            <a:pPr eaLnBrk="1" hangingPunct="1">
              <a:buClrTx/>
              <a:buSzTx/>
            </a:pPr>
            <a:r>
              <a:rPr lang="en-US" altLang="zh-CN" sz="1800" dirty="0"/>
              <a:t>       virtual void </a:t>
            </a:r>
            <a:r>
              <a:rPr lang="zh-CN" altLang="en-US" sz="1800" dirty="0"/>
              <a:t>玩</a:t>
            </a:r>
            <a:r>
              <a:rPr lang="en-US" altLang="zh-CN" sz="1800" dirty="0"/>
              <a:t>(); </a:t>
            </a:r>
          </a:p>
          <a:p>
            <a:pPr eaLnBrk="1" hangingPunct="1">
              <a:buClrTx/>
              <a:buSzTx/>
            </a:pPr>
            <a:r>
              <a:rPr lang="en-US" altLang="zh-CN" sz="1800" dirty="0"/>
              <a:t>}</a:t>
            </a:r>
            <a:r>
              <a:rPr lang="zh-CN" altLang="en-US" sz="1800" dirty="0"/>
              <a:t>；</a:t>
            </a:r>
          </a:p>
        </p:txBody>
      </p:sp>
      <p:sp>
        <p:nvSpPr>
          <p:cNvPr id="5124" name="Text Box 5"/>
          <p:cNvSpPr txBox="1">
            <a:spLocks noChangeArrowheads="1"/>
          </p:cNvSpPr>
          <p:nvPr/>
        </p:nvSpPr>
        <p:spPr bwMode="auto">
          <a:xfrm>
            <a:off x="685800" y="4648200"/>
            <a:ext cx="7696200" cy="160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Wingdings" panose="05000000000000000000" pitchFamily="2" charset="2"/>
              <a:buAutoNum type="arabicPeriod"/>
            </a:pPr>
            <a:r>
              <a:rPr lang="zh-CN" altLang="en-US" sz="1800" dirty="0">
                <a:solidFill>
                  <a:srgbClr val="0000FF"/>
                </a:solidFill>
              </a:rPr>
              <a:t>学生可有本科生、硕士研究生、博士研究生等；</a:t>
            </a:r>
          </a:p>
          <a:p>
            <a:pPr eaLnBrk="1" hangingPunct="1">
              <a:spcBef>
                <a:spcPct val="50000"/>
              </a:spcBef>
              <a:buClrTx/>
              <a:buSzTx/>
              <a:buFont typeface="Wingdings" panose="05000000000000000000" pitchFamily="2" charset="2"/>
              <a:buAutoNum type="arabicPeriod"/>
            </a:pPr>
            <a:r>
              <a:rPr lang="zh-CN" altLang="en-US" sz="1800" dirty="0">
                <a:solidFill>
                  <a:srgbClr val="0000FF"/>
                </a:solidFill>
              </a:rPr>
              <a:t>现增加一类声乐学生</a:t>
            </a:r>
            <a:r>
              <a:rPr lang="en-US" altLang="zh-CN" sz="1800" dirty="0">
                <a:solidFill>
                  <a:srgbClr val="0000FF"/>
                </a:solidFill>
              </a:rPr>
              <a:t>----</a:t>
            </a:r>
            <a:r>
              <a:rPr lang="zh-CN" altLang="en-US" sz="1800" dirty="0">
                <a:solidFill>
                  <a:srgbClr val="0000FF"/>
                </a:solidFill>
              </a:rPr>
              <a:t>本身也是歌手。</a:t>
            </a:r>
          </a:p>
          <a:p>
            <a:pPr eaLnBrk="1" hangingPunct="1">
              <a:spcBef>
                <a:spcPct val="50000"/>
              </a:spcBef>
              <a:buClrTx/>
              <a:buSzTx/>
              <a:buFont typeface="Wingdings" panose="05000000000000000000" pitchFamily="2" charset="2"/>
              <a:buAutoNum type="arabicPeriod"/>
            </a:pPr>
            <a:r>
              <a:rPr lang="zh-CN" altLang="en-US" sz="1800" dirty="0">
                <a:solidFill>
                  <a:srgbClr val="0000FF"/>
                </a:solidFill>
              </a:rPr>
              <a:t>这时，学生的上课就是歌手的唱歌；</a:t>
            </a:r>
          </a:p>
          <a:p>
            <a:pPr eaLnBrk="1" hangingPunct="1">
              <a:spcBef>
                <a:spcPct val="50000"/>
              </a:spcBef>
              <a:buClrTx/>
              <a:buSzTx/>
              <a:buFont typeface="Wingdings" panose="05000000000000000000" pitchFamily="2" charset="2"/>
              <a:buAutoNum type="arabicPeriod"/>
            </a:pPr>
            <a:r>
              <a:rPr lang="zh-CN" altLang="en-US" sz="1800" dirty="0">
                <a:solidFill>
                  <a:srgbClr val="0000FF"/>
                </a:solidFill>
              </a:rPr>
              <a:t>怎么才能将歌手，当做学生来使用呢？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问题</a:t>
            </a:r>
          </a:p>
        </p:txBody>
      </p:sp>
      <p:sp>
        <p:nvSpPr>
          <p:cNvPr id="6146" name="Rectangle 3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接口的不一致性</a:t>
            </a:r>
          </a:p>
          <a:p>
            <a:r>
              <a:rPr lang="zh-CN" altLang="en-US"/>
              <a:t>原接口的不可更改性</a:t>
            </a:r>
          </a:p>
          <a:p>
            <a:r>
              <a:rPr lang="zh-CN" altLang="en-US"/>
              <a:t>解决方式：</a:t>
            </a:r>
          </a:p>
          <a:p>
            <a:pPr lvl="1"/>
            <a:r>
              <a:rPr lang="zh-CN" altLang="en-US"/>
              <a:t>类的适配器方式</a:t>
            </a:r>
          </a:p>
          <a:p>
            <a:pPr lvl="1"/>
            <a:r>
              <a:rPr lang="zh-CN" altLang="en-US"/>
              <a:t>对象适配器方式</a:t>
            </a:r>
          </a:p>
          <a:p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类的适配器模式</a:t>
            </a:r>
          </a:p>
        </p:txBody>
      </p:sp>
      <p:sp>
        <p:nvSpPr>
          <p:cNvPr id="7170" name="Rectangle 3"/>
          <p:cNvSpPr>
            <a:spLocks noChangeArrowheads="1"/>
          </p:cNvSpPr>
          <p:nvPr/>
        </p:nvSpPr>
        <p:spPr bwMode="auto">
          <a:xfrm>
            <a:off x="304800" y="1828800"/>
            <a:ext cx="2917825" cy="17494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SzTx/>
            </a:pPr>
            <a:r>
              <a:rPr lang="en-US" altLang="zh-CN" sz="1800"/>
              <a:t>class Student {</a:t>
            </a:r>
          </a:p>
          <a:p>
            <a:pPr eaLnBrk="1" hangingPunct="1">
              <a:buClrTx/>
              <a:buSzTx/>
            </a:pPr>
            <a:r>
              <a:rPr lang="en-US" altLang="zh-CN" sz="1800"/>
              <a:t>public:</a:t>
            </a:r>
          </a:p>
          <a:p>
            <a:pPr eaLnBrk="1" hangingPunct="1">
              <a:buClrTx/>
              <a:buSzTx/>
            </a:pPr>
            <a:r>
              <a:rPr lang="en-US" altLang="zh-CN" sz="1800"/>
              <a:t>       virtual ~Student();</a:t>
            </a:r>
          </a:p>
          <a:p>
            <a:pPr eaLnBrk="1" hangingPunct="1">
              <a:buClrTx/>
              <a:buSzTx/>
            </a:pPr>
            <a:r>
              <a:rPr lang="en-US" altLang="zh-CN" sz="1800"/>
              <a:t>       virtual void </a:t>
            </a:r>
            <a:r>
              <a:rPr lang="zh-CN" altLang="en-US" sz="1800"/>
              <a:t>上课</a:t>
            </a:r>
            <a:r>
              <a:rPr lang="en-US" altLang="zh-CN" sz="1800"/>
              <a:t>( ) =0;</a:t>
            </a:r>
          </a:p>
          <a:p>
            <a:pPr eaLnBrk="1" hangingPunct="1">
              <a:buClrTx/>
              <a:buSzTx/>
            </a:pPr>
            <a:r>
              <a:rPr lang="en-US" altLang="zh-CN" sz="1800"/>
              <a:t>       virtual void </a:t>
            </a:r>
            <a:r>
              <a:rPr lang="zh-CN" altLang="en-US" sz="1800"/>
              <a:t>休息</a:t>
            </a:r>
            <a:r>
              <a:rPr lang="en-US" altLang="zh-CN" sz="1800"/>
              <a:t>( )= 0; </a:t>
            </a:r>
          </a:p>
          <a:p>
            <a:pPr eaLnBrk="1" hangingPunct="1">
              <a:buClrTx/>
              <a:buSzTx/>
            </a:pPr>
            <a:r>
              <a:rPr lang="en-US" altLang="zh-CN" sz="1800"/>
              <a:t>}</a:t>
            </a:r>
            <a:r>
              <a:rPr lang="zh-CN" altLang="en-US" sz="1800"/>
              <a:t>；</a:t>
            </a:r>
          </a:p>
        </p:txBody>
      </p:sp>
      <p:sp>
        <p:nvSpPr>
          <p:cNvPr id="7171" name="Rectangle 4"/>
          <p:cNvSpPr>
            <a:spLocks noChangeArrowheads="1"/>
          </p:cNvSpPr>
          <p:nvPr/>
        </p:nvSpPr>
        <p:spPr bwMode="auto">
          <a:xfrm>
            <a:off x="4191000" y="1828800"/>
            <a:ext cx="4572000" cy="17494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SzTx/>
            </a:pPr>
            <a:r>
              <a:rPr lang="en-US" altLang="zh-CN" sz="1800" dirty="0"/>
              <a:t>class Singer {</a:t>
            </a:r>
          </a:p>
          <a:p>
            <a:pPr eaLnBrk="1" hangingPunct="1">
              <a:buClrTx/>
              <a:buSzTx/>
            </a:pPr>
            <a:r>
              <a:rPr lang="en-US" altLang="zh-CN" sz="1800" dirty="0"/>
              <a:t>public:</a:t>
            </a:r>
          </a:p>
          <a:p>
            <a:pPr eaLnBrk="1" hangingPunct="1">
              <a:buClrTx/>
              <a:buSzTx/>
            </a:pPr>
            <a:r>
              <a:rPr lang="en-US" altLang="zh-CN" sz="1800" dirty="0"/>
              <a:t>       virtual ~Singer ( );</a:t>
            </a:r>
          </a:p>
          <a:p>
            <a:pPr eaLnBrk="1" hangingPunct="1">
              <a:buClrTx/>
              <a:buSzTx/>
            </a:pPr>
            <a:r>
              <a:rPr lang="en-US" altLang="zh-CN" sz="1800" dirty="0"/>
              <a:t>       virtual void </a:t>
            </a:r>
            <a:r>
              <a:rPr lang="zh-CN" altLang="en-US" sz="1800" dirty="0"/>
              <a:t>唱歌</a:t>
            </a:r>
            <a:r>
              <a:rPr lang="en-US" altLang="zh-CN" sz="1800" dirty="0"/>
              <a:t>();</a:t>
            </a:r>
          </a:p>
          <a:p>
            <a:pPr eaLnBrk="1" hangingPunct="1">
              <a:buClrTx/>
              <a:buSzTx/>
            </a:pPr>
            <a:r>
              <a:rPr lang="en-US" altLang="zh-CN" sz="1800" dirty="0"/>
              <a:t>       virtual void </a:t>
            </a:r>
            <a:r>
              <a:rPr lang="zh-CN" altLang="en-US" sz="1800" dirty="0"/>
              <a:t>玩</a:t>
            </a:r>
            <a:r>
              <a:rPr lang="en-US" altLang="zh-CN" sz="1800" dirty="0"/>
              <a:t>(); </a:t>
            </a:r>
          </a:p>
          <a:p>
            <a:pPr eaLnBrk="1" hangingPunct="1">
              <a:buClrTx/>
              <a:buSzTx/>
            </a:pPr>
            <a:r>
              <a:rPr lang="en-US" altLang="zh-CN" sz="1800" dirty="0"/>
              <a:t>}</a:t>
            </a:r>
            <a:r>
              <a:rPr lang="zh-CN" altLang="en-US" sz="1800" dirty="0"/>
              <a:t>；</a:t>
            </a:r>
          </a:p>
        </p:txBody>
      </p:sp>
      <p:sp>
        <p:nvSpPr>
          <p:cNvPr id="7172" name="Rectangle 5"/>
          <p:cNvSpPr>
            <a:spLocks noChangeArrowheads="1"/>
          </p:cNvSpPr>
          <p:nvPr/>
        </p:nvSpPr>
        <p:spPr bwMode="auto">
          <a:xfrm>
            <a:off x="1600200" y="4033838"/>
            <a:ext cx="6172200" cy="17494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SzTx/>
            </a:pPr>
            <a:r>
              <a:rPr lang="en-US" altLang="zh-CN" sz="1800" dirty="0"/>
              <a:t>class </a:t>
            </a:r>
            <a:r>
              <a:rPr lang="zh-CN" altLang="en-US" sz="1800" dirty="0"/>
              <a:t>声乐学生</a:t>
            </a:r>
            <a:r>
              <a:rPr lang="en-US" altLang="zh-CN" sz="1800" dirty="0"/>
              <a:t>: public Student, private Singer {</a:t>
            </a:r>
          </a:p>
          <a:p>
            <a:pPr eaLnBrk="1" hangingPunct="1">
              <a:buClrTx/>
              <a:buSzTx/>
            </a:pPr>
            <a:r>
              <a:rPr lang="en-US" altLang="zh-CN" sz="1800" dirty="0"/>
              <a:t>public:</a:t>
            </a:r>
          </a:p>
          <a:p>
            <a:pPr eaLnBrk="1" hangingPunct="1">
              <a:buClrTx/>
              <a:buSzTx/>
            </a:pPr>
            <a:r>
              <a:rPr lang="en-US" altLang="zh-CN" sz="1800" dirty="0"/>
              <a:t>       virtual ~ </a:t>
            </a:r>
            <a:r>
              <a:rPr lang="zh-CN" altLang="en-US" sz="1800" dirty="0"/>
              <a:t>声乐学生 </a:t>
            </a:r>
            <a:r>
              <a:rPr lang="en-US" altLang="zh-CN" sz="1800" dirty="0"/>
              <a:t>();</a:t>
            </a:r>
          </a:p>
          <a:p>
            <a:pPr eaLnBrk="1" hangingPunct="1">
              <a:buClrTx/>
              <a:buSzTx/>
            </a:pPr>
            <a:r>
              <a:rPr lang="en-US" altLang="zh-CN" sz="1800" dirty="0"/>
              <a:t>       virtual void </a:t>
            </a:r>
            <a:r>
              <a:rPr lang="zh-CN" altLang="en-US" sz="1800" dirty="0"/>
              <a:t>上课</a:t>
            </a:r>
            <a:r>
              <a:rPr lang="en-US" altLang="zh-CN" sz="1800" dirty="0"/>
              <a:t>( ) {</a:t>
            </a:r>
            <a:r>
              <a:rPr lang="zh-CN" altLang="en-US" sz="1800" dirty="0"/>
              <a:t>唱歌</a:t>
            </a:r>
            <a:r>
              <a:rPr lang="en-US" altLang="zh-CN" sz="1800" dirty="0"/>
              <a:t>();  }</a:t>
            </a:r>
          </a:p>
          <a:p>
            <a:pPr eaLnBrk="1" hangingPunct="1">
              <a:buClrTx/>
              <a:buSzTx/>
            </a:pPr>
            <a:r>
              <a:rPr lang="en-US" altLang="zh-CN" sz="1800" dirty="0"/>
              <a:t>       virtual void </a:t>
            </a:r>
            <a:r>
              <a:rPr lang="zh-CN" altLang="en-US" sz="1800" dirty="0"/>
              <a:t>休息</a:t>
            </a:r>
            <a:r>
              <a:rPr lang="en-US" altLang="zh-CN" sz="1800" dirty="0"/>
              <a:t>( ) { </a:t>
            </a:r>
            <a:r>
              <a:rPr lang="zh-CN" altLang="en-US" sz="1800" dirty="0"/>
              <a:t>玩</a:t>
            </a:r>
            <a:r>
              <a:rPr lang="en-US" altLang="zh-CN" sz="1800" dirty="0"/>
              <a:t>(); } </a:t>
            </a:r>
          </a:p>
          <a:p>
            <a:pPr eaLnBrk="1" hangingPunct="1">
              <a:buClrTx/>
              <a:buSzTx/>
            </a:pPr>
            <a:r>
              <a:rPr lang="en-US" altLang="zh-CN" sz="1800" dirty="0"/>
              <a:t>};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类适配器结构</a:t>
            </a:r>
          </a:p>
        </p:txBody>
      </p:sp>
      <p:pic>
        <p:nvPicPr>
          <p:cNvPr id="819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600248"/>
            <a:ext cx="7619900" cy="3865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1DF709-562E-4664-97D4-1D3B03BA2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使用类适配器</a:t>
            </a:r>
            <a:r>
              <a:rPr lang="en-US" altLang="zh-CN" dirty="0"/>
              <a:t>-</a:t>
            </a:r>
            <a:r>
              <a:rPr lang="zh-CN" altLang="en-US" dirty="0"/>
              <a:t>优缺点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9625C3B-CBA9-4ED2-B0CD-E2D59B3A76FB}"/>
              </a:ext>
            </a:extLst>
          </p:cNvPr>
          <p:cNvSpPr txBox="1"/>
          <p:nvPr/>
        </p:nvSpPr>
        <p:spPr>
          <a:xfrm>
            <a:off x="685902" y="1066862"/>
            <a:ext cx="7886700" cy="310854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优点：</a:t>
            </a:r>
            <a:endParaRPr lang="en-US" altLang="zh-CN" dirty="0"/>
          </a:p>
          <a:p>
            <a:r>
              <a:rPr lang="en-US" altLang="zh-CN" dirty="0"/>
              <a:t>         </a:t>
            </a:r>
            <a:r>
              <a:rPr lang="zh-CN" altLang="en-US" dirty="0"/>
              <a:t>简单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缺点：</a:t>
            </a:r>
            <a:endParaRPr lang="en-US" altLang="zh-CN" dirty="0"/>
          </a:p>
          <a:p>
            <a:r>
              <a:rPr lang="en-US" altLang="zh-CN" dirty="0"/>
              <a:t>         </a:t>
            </a:r>
            <a:r>
              <a:rPr lang="zh-CN" altLang="en-US" dirty="0"/>
              <a:t>需要语言支持（多重继承或混入）</a:t>
            </a:r>
            <a:endParaRPr lang="en-US" altLang="zh-CN" dirty="0"/>
          </a:p>
          <a:p>
            <a:r>
              <a:rPr lang="en-US" altLang="zh-CN" dirty="0"/>
              <a:t>         </a:t>
            </a:r>
            <a:r>
              <a:rPr lang="zh-CN" altLang="en-US" dirty="0">
                <a:solidFill>
                  <a:srgbClr val="0000FF"/>
                </a:solidFill>
              </a:rPr>
              <a:t>需要源码，且允许派生</a:t>
            </a:r>
            <a:endParaRPr lang="en-US" altLang="zh-CN" dirty="0">
              <a:solidFill>
                <a:srgbClr val="0000FF"/>
              </a:solidFill>
            </a:endParaRPr>
          </a:p>
          <a:p>
            <a:r>
              <a:rPr lang="en-US" altLang="zh-CN" dirty="0"/>
              <a:t>         </a:t>
            </a:r>
            <a:r>
              <a:rPr lang="zh-CN" altLang="en-US" dirty="0">
                <a:solidFill>
                  <a:srgbClr val="0000FF"/>
                </a:solidFill>
              </a:rPr>
              <a:t>只能适配基类</a:t>
            </a:r>
            <a:r>
              <a:rPr lang="en-US" altLang="zh-CN" dirty="0">
                <a:solidFill>
                  <a:srgbClr val="0000FF"/>
                </a:solidFill>
              </a:rPr>
              <a:t> </a:t>
            </a:r>
            <a:r>
              <a:rPr lang="zh-CN" altLang="en-US" dirty="0">
                <a:solidFill>
                  <a:srgbClr val="0000FF"/>
                </a:solidFill>
              </a:rPr>
              <a:t>（如</a:t>
            </a:r>
            <a:r>
              <a:rPr lang="en-US" altLang="zh-CN" dirty="0">
                <a:solidFill>
                  <a:srgbClr val="0000FF"/>
                </a:solidFill>
              </a:rPr>
              <a:t>Singer</a:t>
            </a:r>
            <a:r>
              <a:rPr lang="zh-CN" altLang="en-US" dirty="0">
                <a:solidFill>
                  <a:srgbClr val="0000FF"/>
                </a:solidFill>
              </a:rPr>
              <a:t>，不能是</a:t>
            </a:r>
            <a:r>
              <a:rPr lang="en-US" altLang="zh-CN" dirty="0">
                <a:solidFill>
                  <a:srgbClr val="0000FF"/>
                </a:solidFill>
              </a:rPr>
              <a:t>Singer</a:t>
            </a:r>
            <a:r>
              <a:rPr lang="zh-CN" altLang="en-US" dirty="0">
                <a:solidFill>
                  <a:srgbClr val="0000FF"/>
                </a:solidFill>
              </a:rPr>
              <a:t>子类）</a:t>
            </a:r>
          </a:p>
        </p:txBody>
      </p:sp>
    </p:spTree>
    <p:extLst>
      <p:ext uri="{BB962C8B-B14F-4D97-AF65-F5344CB8AC3E}">
        <p14:creationId xmlns:p14="http://schemas.microsoft.com/office/powerpoint/2010/main" val="19592211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对象适配器方式</a:t>
            </a:r>
          </a:p>
        </p:txBody>
      </p:sp>
      <p:sp>
        <p:nvSpPr>
          <p:cNvPr id="9218" name="Rectangle 3"/>
          <p:cNvSpPr>
            <a:spLocks noChangeArrowheads="1"/>
          </p:cNvSpPr>
          <p:nvPr/>
        </p:nvSpPr>
        <p:spPr bwMode="auto">
          <a:xfrm>
            <a:off x="304800" y="1828800"/>
            <a:ext cx="2981325" cy="17494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SzTx/>
            </a:pPr>
            <a:r>
              <a:rPr lang="en-US" altLang="zh-CN" sz="1800"/>
              <a:t>class Student {</a:t>
            </a:r>
          </a:p>
          <a:p>
            <a:pPr eaLnBrk="1" hangingPunct="1">
              <a:buClrTx/>
              <a:buSzTx/>
            </a:pPr>
            <a:r>
              <a:rPr lang="en-US" altLang="zh-CN" sz="1800"/>
              <a:t>public:</a:t>
            </a:r>
          </a:p>
          <a:p>
            <a:pPr eaLnBrk="1" hangingPunct="1">
              <a:buClrTx/>
              <a:buSzTx/>
            </a:pPr>
            <a:r>
              <a:rPr lang="en-US" altLang="zh-CN" sz="1800"/>
              <a:t>       virtual ~Student();</a:t>
            </a:r>
          </a:p>
          <a:p>
            <a:pPr eaLnBrk="1" hangingPunct="1">
              <a:buClrTx/>
              <a:buSzTx/>
            </a:pPr>
            <a:r>
              <a:rPr lang="en-US" altLang="zh-CN" sz="1800"/>
              <a:t>       virtual void </a:t>
            </a:r>
            <a:r>
              <a:rPr lang="zh-CN" altLang="en-US" sz="1800"/>
              <a:t>上课</a:t>
            </a:r>
            <a:r>
              <a:rPr lang="en-US" altLang="zh-CN" sz="1800"/>
              <a:t>( ) =0;</a:t>
            </a:r>
          </a:p>
          <a:p>
            <a:pPr eaLnBrk="1" hangingPunct="1">
              <a:buClrTx/>
              <a:buSzTx/>
            </a:pPr>
            <a:r>
              <a:rPr lang="en-US" altLang="zh-CN" sz="1800"/>
              <a:t>       virtual void </a:t>
            </a:r>
            <a:r>
              <a:rPr lang="zh-CN" altLang="en-US" sz="1800"/>
              <a:t>休息 </a:t>
            </a:r>
            <a:r>
              <a:rPr lang="en-US" altLang="zh-CN" sz="1800"/>
              <a:t>( )= 0; </a:t>
            </a:r>
          </a:p>
          <a:p>
            <a:pPr eaLnBrk="1" hangingPunct="1">
              <a:buClrTx/>
              <a:buSzTx/>
            </a:pPr>
            <a:r>
              <a:rPr lang="en-US" altLang="zh-CN" sz="1800"/>
              <a:t>}</a:t>
            </a:r>
            <a:r>
              <a:rPr lang="zh-CN" altLang="en-US" sz="1800"/>
              <a:t>；</a:t>
            </a:r>
          </a:p>
        </p:txBody>
      </p:sp>
      <p:sp>
        <p:nvSpPr>
          <p:cNvPr id="9219" name="Rectangle 4"/>
          <p:cNvSpPr>
            <a:spLocks noChangeArrowheads="1"/>
          </p:cNvSpPr>
          <p:nvPr/>
        </p:nvSpPr>
        <p:spPr bwMode="auto">
          <a:xfrm>
            <a:off x="4191000" y="1828800"/>
            <a:ext cx="4572000" cy="17494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SzTx/>
            </a:pPr>
            <a:r>
              <a:rPr lang="en-US" altLang="zh-CN" sz="1800" dirty="0"/>
              <a:t>class Singer{</a:t>
            </a:r>
          </a:p>
          <a:p>
            <a:pPr eaLnBrk="1" hangingPunct="1">
              <a:buClrTx/>
              <a:buSzTx/>
            </a:pPr>
            <a:r>
              <a:rPr lang="en-US" altLang="zh-CN" sz="1800" dirty="0"/>
              <a:t>public:</a:t>
            </a:r>
          </a:p>
          <a:p>
            <a:pPr eaLnBrk="1" hangingPunct="1">
              <a:buClrTx/>
              <a:buSzTx/>
            </a:pPr>
            <a:r>
              <a:rPr lang="en-US" altLang="zh-CN" sz="1800" dirty="0"/>
              <a:t>       virtual ~ Singer( );</a:t>
            </a:r>
          </a:p>
          <a:p>
            <a:pPr eaLnBrk="1" hangingPunct="1">
              <a:buClrTx/>
              <a:buSzTx/>
            </a:pPr>
            <a:r>
              <a:rPr lang="en-US" altLang="zh-CN" sz="1800" dirty="0"/>
              <a:t>       virtual void </a:t>
            </a:r>
            <a:r>
              <a:rPr lang="zh-CN" altLang="en-US" sz="1800" dirty="0"/>
              <a:t>唱歌</a:t>
            </a:r>
            <a:r>
              <a:rPr lang="en-US" altLang="zh-CN" sz="1800" dirty="0"/>
              <a:t>();</a:t>
            </a:r>
          </a:p>
          <a:p>
            <a:pPr eaLnBrk="1" hangingPunct="1">
              <a:buClrTx/>
              <a:buSzTx/>
            </a:pPr>
            <a:r>
              <a:rPr lang="en-US" altLang="zh-CN" sz="1800" dirty="0"/>
              <a:t>       virtual void </a:t>
            </a:r>
            <a:r>
              <a:rPr lang="zh-CN" altLang="en-US" sz="1800" dirty="0"/>
              <a:t>玩</a:t>
            </a:r>
            <a:r>
              <a:rPr lang="en-US" altLang="zh-CN" sz="1800" dirty="0"/>
              <a:t>(); </a:t>
            </a:r>
          </a:p>
          <a:p>
            <a:pPr eaLnBrk="1" hangingPunct="1">
              <a:buClrTx/>
              <a:buSzTx/>
            </a:pPr>
            <a:r>
              <a:rPr lang="en-US" altLang="zh-CN" sz="1800" dirty="0"/>
              <a:t>}</a:t>
            </a:r>
            <a:r>
              <a:rPr lang="zh-CN" altLang="en-US" sz="1800" dirty="0"/>
              <a:t>；</a:t>
            </a:r>
          </a:p>
        </p:txBody>
      </p:sp>
      <p:sp>
        <p:nvSpPr>
          <p:cNvPr id="9220" name="Rectangle 5"/>
          <p:cNvSpPr>
            <a:spLocks noChangeArrowheads="1"/>
          </p:cNvSpPr>
          <p:nvPr/>
        </p:nvSpPr>
        <p:spPr bwMode="auto">
          <a:xfrm>
            <a:off x="1981200" y="3723045"/>
            <a:ext cx="4147289" cy="258532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SzTx/>
            </a:pPr>
            <a:r>
              <a:rPr lang="en-US" altLang="zh-CN" sz="1800" dirty="0"/>
              <a:t>class </a:t>
            </a:r>
            <a:r>
              <a:rPr lang="zh-CN" altLang="en-US" sz="1800" dirty="0"/>
              <a:t>声乐学生</a:t>
            </a:r>
            <a:r>
              <a:rPr lang="en-US" altLang="zh-CN" sz="1800" dirty="0"/>
              <a:t>: public Student{</a:t>
            </a:r>
          </a:p>
          <a:p>
            <a:pPr eaLnBrk="1" hangingPunct="1">
              <a:buClrTx/>
              <a:buSzTx/>
            </a:pPr>
            <a:r>
              <a:rPr lang="en-US" altLang="zh-CN" sz="1800" dirty="0"/>
              <a:t>public:</a:t>
            </a:r>
          </a:p>
          <a:p>
            <a:pPr eaLnBrk="1" hangingPunct="1">
              <a:buClrTx/>
              <a:buSzTx/>
            </a:pPr>
            <a:r>
              <a:rPr lang="en-US" altLang="zh-CN" sz="1800" dirty="0"/>
              <a:t>       </a:t>
            </a:r>
            <a:r>
              <a:rPr lang="zh-CN" altLang="en-US" sz="1800" dirty="0"/>
              <a:t>声乐学生</a:t>
            </a:r>
            <a:r>
              <a:rPr lang="en-US" altLang="zh-CN" sz="1800" dirty="0"/>
              <a:t>(Singer * s): </a:t>
            </a:r>
            <a:r>
              <a:rPr lang="en-US" altLang="zh-CN" sz="1800" dirty="0" err="1"/>
              <a:t>ss</a:t>
            </a:r>
            <a:r>
              <a:rPr lang="en-US" altLang="zh-CN" sz="1800" dirty="0"/>
              <a:t>(s) { }      </a:t>
            </a:r>
          </a:p>
          <a:p>
            <a:pPr eaLnBrk="1" hangingPunct="1">
              <a:buClrTx/>
              <a:buSzTx/>
            </a:pPr>
            <a:r>
              <a:rPr lang="en-US" altLang="zh-CN" sz="1800" dirty="0"/>
              <a:t>       virtual ~ </a:t>
            </a:r>
            <a:r>
              <a:rPr lang="zh-CN" altLang="en-US" sz="1800" dirty="0"/>
              <a:t>声乐学生 </a:t>
            </a:r>
            <a:r>
              <a:rPr lang="en-US" altLang="zh-CN" sz="1800" dirty="0"/>
              <a:t>();</a:t>
            </a:r>
          </a:p>
          <a:p>
            <a:pPr eaLnBrk="1" hangingPunct="1">
              <a:buClrTx/>
              <a:buSzTx/>
            </a:pPr>
            <a:r>
              <a:rPr lang="en-US" altLang="zh-CN" sz="1800" dirty="0"/>
              <a:t>       virtual void </a:t>
            </a:r>
            <a:r>
              <a:rPr lang="zh-CN" altLang="en-US" sz="1800" dirty="0"/>
              <a:t>上课</a:t>
            </a:r>
            <a:r>
              <a:rPr lang="en-US" altLang="zh-CN" sz="1800" dirty="0"/>
              <a:t>( ) { ss.</a:t>
            </a:r>
            <a:r>
              <a:rPr lang="zh-CN" altLang="en-US" sz="1800" dirty="0"/>
              <a:t>唱歌</a:t>
            </a:r>
            <a:r>
              <a:rPr lang="en-US" altLang="zh-CN" sz="1800" dirty="0"/>
              <a:t>();  }</a:t>
            </a:r>
          </a:p>
          <a:p>
            <a:pPr eaLnBrk="1" hangingPunct="1">
              <a:buClrTx/>
              <a:buSzTx/>
            </a:pPr>
            <a:r>
              <a:rPr lang="en-US" altLang="zh-CN" sz="1800" dirty="0"/>
              <a:t>       virtual void </a:t>
            </a:r>
            <a:r>
              <a:rPr lang="zh-CN" altLang="en-US" sz="1800" dirty="0"/>
              <a:t>休息</a:t>
            </a:r>
            <a:r>
              <a:rPr lang="en-US" altLang="zh-CN" sz="1800" dirty="0"/>
              <a:t>( ) { ss.</a:t>
            </a:r>
            <a:r>
              <a:rPr lang="zh-CN" altLang="en-US" sz="1800" dirty="0"/>
              <a:t>玩</a:t>
            </a:r>
            <a:r>
              <a:rPr lang="en-US" altLang="zh-CN" sz="1800" dirty="0"/>
              <a:t>(); } </a:t>
            </a:r>
          </a:p>
          <a:p>
            <a:pPr eaLnBrk="1" hangingPunct="1">
              <a:buClrTx/>
              <a:buSzTx/>
            </a:pPr>
            <a:r>
              <a:rPr lang="en-US" altLang="zh-CN" sz="1800" dirty="0"/>
              <a:t>private:</a:t>
            </a:r>
          </a:p>
          <a:p>
            <a:pPr eaLnBrk="1" hangingPunct="1">
              <a:buClrTx/>
              <a:buSzTx/>
            </a:pPr>
            <a:r>
              <a:rPr lang="en-US" altLang="zh-CN" sz="1800" dirty="0"/>
              <a:t>      Singer *  </a:t>
            </a:r>
            <a:r>
              <a:rPr lang="en-US" altLang="zh-CN" sz="1800" dirty="0" err="1"/>
              <a:t>ss</a:t>
            </a:r>
            <a:r>
              <a:rPr lang="en-US" altLang="zh-CN" sz="1800" dirty="0"/>
              <a:t>; </a:t>
            </a:r>
          </a:p>
          <a:p>
            <a:pPr eaLnBrk="1" hangingPunct="1">
              <a:buClrTx/>
              <a:buSzTx/>
            </a:pPr>
            <a:r>
              <a:rPr lang="en-US" altLang="zh-CN" sz="1800" dirty="0"/>
              <a:t>};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2_第一PPT，www.1ppt.com">
  <a:themeElements>
    <a:clrScheme name="自定义 4">
      <a:dk1>
        <a:sysClr val="windowText" lastClr="000000"/>
      </a:dk1>
      <a:lt1>
        <a:sysClr val="window" lastClr="FFFFFF"/>
      </a:lt1>
      <a:dk2>
        <a:srgbClr val="373545"/>
      </a:dk2>
      <a:lt2>
        <a:srgbClr val="000000"/>
      </a:lt2>
      <a:accent1>
        <a:srgbClr val="2683C6"/>
      </a:accent1>
      <a:accent2>
        <a:srgbClr val="2683C6"/>
      </a:accent2>
      <a:accent3>
        <a:srgbClr val="2683C6"/>
      </a:accent3>
      <a:accent4>
        <a:srgbClr val="2683C6"/>
      </a:accent4>
      <a:accent5>
        <a:srgbClr val="2683C6"/>
      </a:accent5>
      <a:accent6>
        <a:srgbClr val="2683C6"/>
      </a:accent6>
      <a:hlink>
        <a:srgbClr val="2683C6"/>
      </a:hlink>
      <a:folHlink>
        <a:srgbClr val="2683C6"/>
      </a:folHlink>
    </a:clrScheme>
    <a:fontScheme name="自定义 1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《设计模式01》.pptx" id="{8C16D3DF-CC41-45B9-9CE5-244542505BFA}" vid="{AD6C6112-84CA-4F2A-96DF-3777AD4B44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设计模式</Template>
  <TotalTime>99</TotalTime>
  <Pages>0</Pages>
  <Words>921</Words>
  <Characters>0</Characters>
  <Application>Microsoft Office PowerPoint</Application>
  <PresentationFormat>全屏显示(4:3)</PresentationFormat>
  <Lines>0</Lines>
  <Paragraphs>121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2" baseType="lpstr">
      <vt:lpstr>DFGothic-EB</vt:lpstr>
      <vt:lpstr>Humnst777 BlkCn BT</vt:lpstr>
      <vt:lpstr>微软雅黑</vt:lpstr>
      <vt:lpstr>Arial</vt:lpstr>
      <vt:lpstr>Calibri</vt:lpstr>
      <vt:lpstr>Wingdings</vt:lpstr>
      <vt:lpstr>2_第一PPT，www.1ppt.com</vt:lpstr>
      <vt:lpstr>PowerPoint 演示文稿</vt:lpstr>
      <vt:lpstr>适配器模式(Adapter Pattern)</vt:lpstr>
      <vt:lpstr>学生、教师例</vt:lpstr>
      <vt:lpstr>学生、歌手</vt:lpstr>
      <vt:lpstr>问题</vt:lpstr>
      <vt:lpstr>类的适配器模式</vt:lpstr>
      <vt:lpstr>类适配器结构</vt:lpstr>
      <vt:lpstr>使用类适配器-优缺点</vt:lpstr>
      <vt:lpstr>对象适配器方式</vt:lpstr>
      <vt:lpstr>对象适配器结构</vt:lpstr>
      <vt:lpstr>适配器模式效果</vt:lpstr>
      <vt:lpstr>例</vt:lpstr>
      <vt:lpstr>PowerPoint 演示文稿</vt:lpstr>
      <vt:lpstr>PowerPoint 演示文稿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陈伟</cp:lastModifiedBy>
  <cp:revision>100</cp:revision>
  <dcterms:created xsi:type="dcterms:W3CDTF">2016-09-08T22:35:36Z</dcterms:created>
  <dcterms:modified xsi:type="dcterms:W3CDTF">2023-09-21T05:07:03Z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1</vt:r8>
  </property>
  <property fmtid="{D5CDD505-2E9C-101B-9397-08002B2CF9AE}" pid="3" name="KSOProductBuildVer">
    <vt:lpwstr>2052-10.1.0.5866</vt:lpwstr>
  </property>
</Properties>
</file>