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91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5" autoAdjust="0"/>
    <p:restoredTop sz="94660"/>
  </p:normalViewPr>
  <p:slideViewPr>
    <p:cSldViewPr>
      <p:cViewPr varScale="1">
        <p:scale>
          <a:sx n="97" d="100"/>
          <a:sy n="97" d="100"/>
        </p:scale>
        <p:origin x="756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68319" y="2780609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门面模式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(Facade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20343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599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62475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35660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3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75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门面模式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引入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79412" y="1524000"/>
            <a:ext cx="8388350" cy="160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一个</a:t>
            </a:r>
            <a:r>
              <a:rPr lang="zh-CN" altLang="en-US" smtClean="0"/>
              <a:t>子系统</a:t>
            </a:r>
            <a:r>
              <a:rPr lang="zh-CN" altLang="en-US" smtClean="0"/>
              <a:t>： 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内部有许多类，该子系统通过这些类和它们之间的交互作用，为客户提供相应的功能。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91000"/>
            <a:ext cx="3160744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04800" y="3124200"/>
            <a:ext cx="54102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14400" y="51816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657600" y="38100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3657600" y="51816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914400" y="37338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21336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1447800" y="4114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 flipV="1">
            <a:off x="2133600" y="5334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 flipV="1">
            <a:off x="42672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914400" y="20574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1</a:t>
            </a:r>
          </a:p>
        </p:txBody>
      </p:sp>
      <p:sp>
        <p:nvSpPr>
          <p:cNvPr id="5132" name="Oval 14"/>
          <p:cNvSpPr>
            <a:spLocks noChangeArrowheads="1"/>
          </p:cNvSpPr>
          <p:nvPr/>
        </p:nvSpPr>
        <p:spPr bwMode="auto">
          <a:xfrm>
            <a:off x="3657600" y="20574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2</a:t>
            </a:r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1524000" y="2743200"/>
            <a:ext cx="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>
            <a:off x="1752600" y="2743200"/>
            <a:ext cx="2286000" cy="2438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1828800" y="2743200"/>
            <a:ext cx="2438400" cy="2438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4419600" y="2743200"/>
            <a:ext cx="0" cy="2438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 flipH="1">
            <a:off x="1676400" y="2667000"/>
            <a:ext cx="220980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5943600" y="1295400"/>
            <a:ext cx="2819400" cy="314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/>
              <a:t>用户必须清楚子系统中的各部分的职责；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/>
              <a:t>用户不关心子系统的实现，而只是应用子系统中的已有功能；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/>
              <a:t>用户的访问，通常是单向的；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0" y="609600"/>
            <a:ext cx="1984375" cy="5638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应用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门面模式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304800" y="3124200"/>
            <a:ext cx="54102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14400" y="51816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657600" y="38100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657600" y="51816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914400" y="373380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21336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1447800" y="4114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V="1">
            <a:off x="2133600" y="5334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V="1">
            <a:off x="42672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Oval 13"/>
          <p:cNvSpPr>
            <a:spLocks noChangeArrowheads="1"/>
          </p:cNvSpPr>
          <p:nvPr/>
        </p:nvSpPr>
        <p:spPr bwMode="auto">
          <a:xfrm>
            <a:off x="838200" y="11430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1</a:t>
            </a:r>
          </a:p>
        </p:txBody>
      </p:sp>
      <p:sp>
        <p:nvSpPr>
          <p:cNvPr id="6157" name="Oval 14"/>
          <p:cNvSpPr>
            <a:spLocks noChangeArrowheads="1"/>
          </p:cNvSpPr>
          <p:nvPr/>
        </p:nvSpPr>
        <p:spPr bwMode="auto">
          <a:xfrm>
            <a:off x="3657600" y="114300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2</a:t>
            </a: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1600200" y="1828800"/>
            <a:ext cx="9906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 flipH="1">
            <a:off x="2971800" y="1828800"/>
            <a:ext cx="13716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2057400" y="2819400"/>
            <a:ext cx="1752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门户</a:t>
            </a:r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 flipH="1">
            <a:off x="1447800" y="3352800"/>
            <a:ext cx="1143000" cy="381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9"/>
          <p:cNvSpPr>
            <a:spLocks noChangeShapeType="1"/>
          </p:cNvSpPr>
          <p:nvPr/>
        </p:nvSpPr>
        <p:spPr bwMode="auto">
          <a:xfrm>
            <a:off x="3200400" y="3352800"/>
            <a:ext cx="990600" cy="457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3048000" y="3352800"/>
            <a:ext cx="838200" cy="1905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门面模式</a:t>
            </a:r>
            <a:r>
              <a:rPr lang="en-US" altLang="zh-CN" smtClean="0"/>
              <a:t>-</a:t>
            </a:r>
            <a:r>
              <a:rPr lang="zh-CN" altLang="en-US" smtClean="0"/>
              <a:t>结构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85800" y="1981200"/>
            <a:ext cx="79248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828800" y="3276600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867400" y="3276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5410200" y="4876800"/>
            <a:ext cx="1219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934200" y="4876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3733800" y="4800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1828800" y="48006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3733800" y="1676400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Facade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2667000" y="2209800"/>
            <a:ext cx="1752600" cy="1066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4953000" y="2209800"/>
            <a:ext cx="762000" cy="2590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AutoShape 14"/>
          <p:cNvSpPr>
            <a:spLocks noChangeArrowheads="1"/>
          </p:cNvSpPr>
          <p:nvPr/>
        </p:nvSpPr>
        <p:spPr bwMode="auto">
          <a:xfrm>
            <a:off x="6400800" y="4191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6553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 flipH="1">
            <a:off x="59436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6781800" y="4572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AutoShape 18"/>
          <p:cNvSpPr>
            <a:spLocks noChangeArrowheads="1"/>
          </p:cNvSpPr>
          <p:nvPr/>
        </p:nvSpPr>
        <p:spPr bwMode="auto">
          <a:xfrm>
            <a:off x="2362200" y="41148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6" name="Line 19"/>
          <p:cNvSpPr>
            <a:spLocks noChangeShapeType="1"/>
          </p:cNvSpPr>
          <p:nvPr/>
        </p:nvSpPr>
        <p:spPr bwMode="auto">
          <a:xfrm flipV="1">
            <a:off x="2590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20"/>
          <p:cNvSpPr>
            <a:spLocks noChangeShapeType="1"/>
          </p:cNvSpPr>
          <p:nvPr/>
        </p:nvSpPr>
        <p:spPr bwMode="auto">
          <a:xfrm>
            <a:off x="25146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 flipH="1">
            <a:off x="3048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 flipH="1">
            <a:off x="4343400" y="2209800"/>
            <a:ext cx="457200" cy="2590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效果</a:t>
            </a:r>
          </a:p>
        </p:txBody>
      </p:sp>
      <p:sp>
        <p:nvSpPr>
          <p:cNvPr id="8195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01625" y="1676400"/>
            <a:ext cx="8540750" cy="46482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对用户隐藏了系统的实现，易用；</a:t>
            </a:r>
          </a:p>
          <a:p>
            <a:pPr eaLnBrk="1" hangingPunct="1"/>
            <a:r>
              <a:rPr lang="zh-CN" altLang="en-US" smtClean="0"/>
              <a:t>降低了</a:t>
            </a:r>
            <a:r>
              <a:rPr lang="en-US" altLang="zh-CN" smtClean="0"/>
              <a:t>Client</a:t>
            </a:r>
            <a:r>
              <a:rPr lang="zh-CN" altLang="en-US" smtClean="0"/>
              <a:t>与子系统之间的耦合；</a:t>
            </a:r>
          </a:p>
          <a:p>
            <a:pPr eaLnBrk="1" hangingPunct="1"/>
            <a:r>
              <a:rPr lang="zh-CN" altLang="en-US" smtClean="0"/>
              <a:t>仍然可以直接与子系统内部交互；</a:t>
            </a:r>
          </a:p>
          <a:p>
            <a:pPr eaLnBrk="1" hangingPunct="1"/>
            <a:r>
              <a:rPr lang="zh-CN" altLang="en-US" smtClean="0"/>
              <a:t>适用性：</a:t>
            </a:r>
          </a:p>
          <a:p>
            <a:pPr lvl="1" eaLnBrk="1" hangingPunct="1"/>
            <a:r>
              <a:rPr lang="zh-CN" altLang="en-US" smtClean="0"/>
              <a:t>为复杂系统提供简单接口；</a:t>
            </a:r>
          </a:p>
          <a:p>
            <a:pPr lvl="1" eaLnBrk="1" hangingPunct="1"/>
            <a:r>
              <a:rPr lang="zh-CN" altLang="en-US" smtClean="0"/>
              <a:t>为多个子系统提供统一的“门面”，保持子系统的独立变化性；</a:t>
            </a:r>
          </a:p>
          <a:p>
            <a:pPr lvl="1" eaLnBrk="1" hangingPunct="1"/>
            <a:r>
              <a:rPr lang="zh-CN" altLang="en-US" smtClean="0"/>
              <a:t>便于构建层次化的系统；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1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133600"/>
          <a:ext cx="601980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2863626" imgH="1898872" progId="Visio.Drawing.11">
                  <p:embed/>
                </p:oleObj>
              </mc:Choice>
              <mc:Fallback>
                <p:oleObj name="Visio" r:id="rId3" imgW="2863626" imgH="189887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6019800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2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914400" y="5181600"/>
            <a:ext cx="6934200" cy="5286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操作系统内核及硬件驱动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914400" y="4267200"/>
            <a:ext cx="3886200" cy="5286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6"/>
                </a:solidFill>
              </a:rPr>
              <a:t>Windows API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5791200" y="4267200"/>
            <a:ext cx="1981200" cy="5286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6"/>
                </a:solidFill>
              </a:rPr>
              <a:t>DirectX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914400" y="2057400"/>
            <a:ext cx="3886200" cy="5286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一般</a:t>
            </a:r>
            <a:r>
              <a:rPr lang="en-US" altLang="zh-CN" sz="2800"/>
              <a:t>Windwos </a:t>
            </a:r>
            <a:r>
              <a:rPr lang="zh-CN" altLang="en-US" sz="2800"/>
              <a:t>应用程序</a:t>
            </a:r>
          </a:p>
        </p:txBody>
      </p: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5181600" y="2057400"/>
            <a:ext cx="2590800" cy="5286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3D</a:t>
            </a:r>
            <a:r>
              <a:rPr lang="zh-CN" altLang="en-US" sz="2800"/>
              <a:t>游戏</a:t>
            </a:r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>
            <a:off x="2743200" y="2590800"/>
            <a:ext cx="0" cy="167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6553200" y="3581400"/>
            <a:ext cx="0" cy="685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20"/>
          <p:cNvSpPr>
            <a:spLocks noChangeShapeType="1"/>
          </p:cNvSpPr>
          <p:nvPr/>
        </p:nvSpPr>
        <p:spPr bwMode="auto">
          <a:xfrm>
            <a:off x="6553200" y="25908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>
            <a:off x="2743200" y="48006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22"/>
          <p:cNvSpPr>
            <a:spLocks noChangeShapeType="1"/>
          </p:cNvSpPr>
          <p:nvPr/>
        </p:nvSpPr>
        <p:spPr bwMode="auto">
          <a:xfrm>
            <a:off x="6477000" y="48006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5" name="Text Box 23"/>
          <p:cNvSpPr txBox="1">
            <a:spLocks noChangeArrowheads="1"/>
          </p:cNvSpPr>
          <p:nvPr/>
        </p:nvSpPr>
        <p:spPr bwMode="auto">
          <a:xfrm>
            <a:off x="4343400" y="3048000"/>
            <a:ext cx="3429000" cy="52863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accent6"/>
                </a:solidFill>
              </a:rPr>
              <a:t>游戏引擎</a:t>
            </a:r>
          </a:p>
        </p:txBody>
      </p:sp>
      <p:sp>
        <p:nvSpPr>
          <p:cNvPr id="10254" name="Line 24"/>
          <p:cNvSpPr>
            <a:spLocks noChangeShapeType="1"/>
          </p:cNvSpPr>
          <p:nvPr/>
        </p:nvSpPr>
        <p:spPr bwMode="auto">
          <a:xfrm>
            <a:off x="5334000" y="3581400"/>
            <a:ext cx="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2106</TotalTime>
  <Words>169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门面模式-引入</vt:lpstr>
      <vt:lpstr>PowerPoint 演示文稿</vt:lpstr>
      <vt:lpstr>应用  门面模式</vt:lpstr>
      <vt:lpstr>门面模式-结构</vt:lpstr>
      <vt:lpstr>效果</vt:lpstr>
      <vt:lpstr>例1</vt:lpstr>
      <vt:lpstr>例2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96</cp:revision>
  <cp:lastPrinted>1601-01-01T00:00:00Z</cp:lastPrinted>
  <dcterms:created xsi:type="dcterms:W3CDTF">1601-01-01T00:00:00Z</dcterms:created>
  <dcterms:modified xsi:type="dcterms:W3CDTF">2022-09-21T16:39:00Z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