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6" r:id="rId2"/>
    <p:sldId id="259" r:id="rId3"/>
    <p:sldId id="260" r:id="rId4"/>
    <p:sldId id="262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17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245591" y="2175899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状态模式</a:t>
            </a:r>
            <a:endParaRPr lang="en-US" altLang="zh-CN" sz="375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(State</a:t>
            </a:r>
            <a:r>
              <a:rPr lang="en-US" altLang="zh-CN" sz="3750" b="1" baseline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762731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9382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2483377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09810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2022/10/4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2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3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67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</p:sldLayoutIdLst>
  <p:timing>
    <p:tnLst>
      <p:par>
        <p:cTn id="1" dur="indefinite" restart="never" nodeType="tmRoot"/>
      </p:par>
    </p:tnLst>
  </p:timing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40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状态</a:t>
            </a:r>
            <a:r>
              <a:rPr lang="zh-CN" altLang="en-US" dirty="0"/>
              <a:t>模式</a:t>
            </a:r>
            <a:r>
              <a:rPr lang="en-US" altLang="zh-CN" dirty="0"/>
              <a:t>(State Pattern)</a:t>
            </a:r>
          </a:p>
        </p:txBody>
      </p:sp>
      <p:sp>
        <p:nvSpPr>
          <p:cNvPr id="204803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762000" y="1143000"/>
            <a:ext cx="7886700" cy="4351337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/>
              <a:t>举例：</a:t>
            </a:r>
            <a:br>
              <a:rPr lang="zh-CN" altLang="en-US" dirty="0"/>
            </a:br>
            <a:r>
              <a:rPr lang="zh-CN" altLang="en-US" dirty="0"/>
              <a:t>一个</a:t>
            </a:r>
            <a:r>
              <a:rPr lang="en-US" altLang="zh-CN" dirty="0" err="1"/>
              <a:t>TCPConnecttion</a:t>
            </a:r>
            <a:r>
              <a:rPr lang="zh-CN" altLang="en-US" dirty="0"/>
              <a:t>，在接到客户请求时，将根据当前自身的状态，做出不同的反应。如，在</a:t>
            </a:r>
            <a:r>
              <a:rPr lang="en-US" altLang="zh-CN" dirty="0" err="1"/>
              <a:t>Establised</a:t>
            </a:r>
            <a:r>
              <a:rPr lang="zh-CN" altLang="en-US" dirty="0"/>
              <a:t>、</a:t>
            </a:r>
            <a:r>
              <a:rPr lang="en-US" altLang="zh-CN" dirty="0"/>
              <a:t>Listening</a:t>
            </a:r>
            <a:r>
              <a:rPr lang="zh-CN" altLang="en-US" dirty="0"/>
              <a:t>、</a:t>
            </a:r>
            <a:r>
              <a:rPr lang="en-US" altLang="zh-CN" dirty="0"/>
              <a:t>Closed</a:t>
            </a:r>
            <a:r>
              <a:rPr lang="zh-CN" altLang="en-US" dirty="0"/>
              <a:t>状态下，对</a:t>
            </a:r>
            <a:r>
              <a:rPr lang="en-US" altLang="zh-CN" dirty="0"/>
              <a:t>Open</a:t>
            </a:r>
            <a:r>
              <a:rPr lang="zh-CN" altLang="en-US" dirty="0"/>
              <a:t>、</a:t>
            </a:r>
            <a:r>
              <a:rPr lang="en-US" altLang="zh-CN" dirty="0"/>
              <a:t>Close</a:t>
            </a:r>
            <a:r>
              <a:rPr lang="zh-CN" altLang="en-US" dirty="0"/>
              <a:t>、</a:t>
            </a:r>
            <a:r>
              <a:rPr lang="en-US" altLang="zh-CN" dirty="0"/>
              <a:t>Acknowledge</a:t>
            </a:r>
            <a:r>
              <a:rPr lang="zh-CN" altLang="en-US" dirty="0"/>
              <a:t>等请求会有不同的</a:t>
            </a:r>
            <a:r>
              <a:rPr lang="zh-CN" altLang="en-US"/>
              <a:t>反应</a:t>
            </a:r>
            <a:r>
              <a:rPr lang="zh-CN" altLang="en-US" smtClean="0"/>
              <a:t>。 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常规实现</a:t>
            </a:r>
            <a:endParaRPr lang="zh-CN" altLang="zh-CN" dirty="0"/>
          </a:p>
        </p:txBody>
      </p:sp>
      <p:sp>
        <p:nvSpPr>
          <p:cNvPr id="211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3400" y="838200"/>
            <a:ext cx="5181600" cy="5394325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TCPConnecttion</a:t>
            </a:r>
            <a:r>
              <a:rPr lang="en-US" altLang="zh-CN" dirty="0" smtClean="0"/>
              <a:t>::Open( ) {</a:t>
            </a:r>
            <a:br>
              <a:rPr lang="en-US" altLang="zh-CN" dirty="0" smtClean="0"/>
            </a:br>
            <a:r>
              <a:rPr lang="en-US" altLang="zh-CN" dirty="0" smtClean="0"/>
              <a:t>    if( </a:t>
            </a:r>
            <a:r>
              <a:rPr lang="en-US" altLang="zh-CN" dirty="0" err="1" smtClean="0"/>
              <a:t>IsEstablished</a:t>
            </a:r>
            <a:r>
              <a:rPr lang="en-US" altLang="zh-CN" dirty="0" smtClean="0"/>
              <a:t>( ) ) { </a:t>
            </a:r>
            <a:br>
              <a:rPr lang="en-US" altLang="zh-CN" dirty="0" smtClean="0"/>
            </a:br>
            <a:r>
              <a:rPr lang="en-US" altLang="zh-CN" dirty="0" smtClean="0"/>
              <a:t>     } else if ( </a:t>
            </a:r>
            <a:r>
              <a:rPr lang="en-US" altLang="zh-CN" dirty="0" err="1" smtClean="0"/>
              <a:t>IsListening</a:t>
            </a:r>
            <a:r>
              <a:rPr lang="en-US" altLang="zh-CN" dirty="0" smtClean="0"/>
              <a:t>() ) {</a:t>
            </a:r>
            <a:br>
              <a:rPr lang="en-US" altLang="zh-CN" dirty="0" smtClean="0"/>
            </a:br>
            <a:r>
              <a:rPr lang="en-US" altLang="zh-CN" dirty="0" smtClean="0"/>
              <a:t>     }else if ( </a:t>
            </a:r>
            <a:r>
              <a:rPr lang="en-US" altLang="zh-CN" dirty="0" err="1" smtClean="0"/>
              <a:t>IsClosed</a:t>
            </a:r>
            <a:r>
              <a:rPr lang="en-US" altLang="zh-CN" dirty="0" smtClean="0"/>
              <a:t>( ) {</a:t>
            </a:r>
            <a:br>
              <a:rPr lang="en-US" altLang="zh-CN" dirty="0" smtClean="0"/>
            </a:br>
            <a:r>
              <a:rPr lang="en-US" altLang="zh-CN" dirty="0" smtClean="0"/>
              <a:t>     } </a:t>
            </a:r>
            <a:br>
              <a:rPr lang="en-US" altLang="zh-CN" dirty="0" smtClean="0"/>
            </a:b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TCPConnecttion</a:t>
            </a:r>
            <a:r>
              <a:rPr lang="en-US" altLang="zh-CN" dirty="0" smtClean="0"/>
              <a:t>::Acknowledge ( 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if( </a:t>
            </a:r>
            <a:r>
              <a:rPr lang="en-US" altLang="zh-CN" dirty="0" err="1"/>
              <a:t>IsEstablished</a:t>
            </a:r>
            <a:r>
              <a:rPr lang="en-US" altLang="zh-CN" dirty="0"/>
              <a:t>( ) ) { </a:t>
            </a:r>
            <a:br>
              <a:rPr lang="en-US" altLang="zh-CN" dirty="0"/>
            </a:br>
            <a:r>
              <a:rPr lang="en-US" altLang="zh-CN" dirty="0"/>
              <a:t>     } else if ( </a:t>
            </a:r>
            <a:r>
              <a:rPr lang="en-US" altLang="zh-CN" dirty="0" err="1"/>
              <a:t>IsListening</a:t>
            </a:r>
            <a:r>
              <a:rPr lang="en-US" altLang="zh-CN" dirty="0"/>
              <a:t>() ) {</a:t>
            </a:r>
            <a:br>
              <a:rPr lang="en-US" altLang="zh-CN" dirty="0"/>
            </a:br>
            <a:r>
              <a:rPr lang="en-US" altLang="zh-CN" dirty="0"/>
              <a:t>     }else if ( </a:t>
            </a:r>
            <a:r>
              <a:rPr lang="en-US" altLang="zh-CN" dirty="0" err="1"/>
              <a:t>IsClosed</a:t>
            </a:r>
            <a:r>
              <a:rPr lang="en-US" altLang="zh-CN" dirty="0"/>
              <a:t>( ) {</a:t>
            </a:r>
            <a:br>
              <a:rPr lang="en-US" altLang="zh-CN" dirty="0"/>
            </a:br>
            <a:r>
              <a:rPr lang="en-US" altLang="zh-CN" dirty="0"/>
              <a:t>     } 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5791200" y="1371600"/>
            <a:ext cx="3124200" cy="336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rabicPeriod"/>
            </a:pPr>
            <a:r>
              <a:rPr lang="zh-CN" altLang="en-US" dirty="0" smtClean="0">
                <a:latin typeface="+mn-ea"/>
                <a:ea typeface="+mn-ea"/>
              </a:rPr>
              <a:t>大量结构相似的条件语句</a:t>
            </a:r>
            <a:endParaRPr lang="en-US" altLang="zh-CN" dirty="0" smtClean="0">
              <a:latin typeface="+mn-ea"/>
              <a:ea typeface="+mn-ea"/>
            </a:endParaRPr>
          </a:p>
          <a:p>
            <a:pPr marL="514350" indent="-514350" algn="l">
              <a:buAutoNum type="arabicPeriod"/>
            </a:pPr>
            <a:r>
              <a:rPr lang="zh-CN" altLang="en-US" dirty="0" smtClean="0">
                <a:latin typeface="+mn-ea"/>
                <a:ea typeface="+mn-ea"/>
              </a:rPr>
              <a:t>状态的唯一性</a:t>
            </a:r>
            <a:endParaRPr lang="en-US" altLang="zh-CN" dirty="0" smtClean="0">
              <a:latin typeface="+mn-ea"/>
              <a:ea typeface="+mn-ea"/>
            </a:endParaRPr>
          </a:p>
          <a:p>
            <a:pPr marL="514350" indent="-514350" algn="l">
              <a:buAutoNum type="arabicPeriod"/>
            </a:pPr>
            <a:r>
              <a:rPr lang="zh-CN" altLang="en-US" dirty="0" smtClean="0">
                <a:latin typeface="+mn-ea"/>
                <a:ea typeface="+mn-ea"/>
              </a:rPr>
              <a:t>行为效果只与状态相关</a:t>
            </a:r>
            <a:endParaRPr lang="en-US" altLang="zh-CN" dirty="0" smtClean="0">
              <a:latin typeface="+mn-ea"/>
              <a:ea typeface="+mn-ea"/>
            </a:endParaRPr>
          </a:p>
          <a:p>
            <a:pPr marL="514350" indent="-514350" algn="l">
              <a:buAutoNum type="arabicPeriod"/>
            </a:pPr>
            <a:r>
              <a:rPr lang="zh-CN" altLang="en-US" dirty="0" smtClean="0">
                <a:latin typeface="+mn-ea"/>
                <a:ea typeface="+mn-ea"/>
              </a:rPr>
              <a:t>状态间需要转换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</a:p>
        </p:txBody>
      </p:sp>
      <p:pic>
        <p:nvPicPr>
          <p:cNvPr id="2140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05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状态模式意图</a:t>
            </a:r>
          </a:p>
        </p:txBody>
      </p:sp>
      <p:sp>
        <p:nvSpPr>
          <p:cNvPr id="212995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</p:spPr>
        <p:txBody>
          <a:bodyPr/>
          <a:lstStyle/>
          <a:p>
            <a:r>
              <a:rPr lang="zh-CN" altLang="en-US" dirty="0"/>
              <a:t>去掉判断状态的分支语句</a:t>
            </a:r>
          </a:p>
          <a:p>
            <a:r>
              <a:rPr lang="zh-CN" altLang="en-US" dirty="0" smtClean="0"/>
              <a:t>使</a:t>
            </a:r>
            <a:r>
              <a:rPr lang="zh-CN" altLang="en-US" dirty="0"/>
              <a:t>行为自动适应状态的</a:t>
            </a:r>
            <a:r>
              <a:rPr lang="zh-CN" altLang="en-US" dirty="0" smtClean="0"/>
              <a:t>改变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结构</a:t>
            </a:r>
          </a:p>
        </p:txBody>
      </p:sp>
      <p:pic>
        <p:nvPicPr>
          <p:cNvPr id="215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001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状态模式效果</a:t>
            </a:r>
          </a:p>
        </p:txBody>
      </p:sp>
      <p:sp>
        <p:nvSpPr>
          <p:cNvPr id="216067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658243" y="1295400"/>
            <a:ext cx="7886700" cy="4351337"/>
          </a:xfrm>
        </p:spPr>
        <p:txBody>
          <a:bodyPr/>
          <a:lstStyle/>
          <a:p>
            <a:r>
              <a:rPr lang="zh-CN" altLang="en-US" dirty="0"/>
              <a:t>将与行为相关的状态，单独抽象出来。</a:t>
            </a:r>
          </a:p>
          <a:p>
            <a:r>
              <a:rPr lang="zh-CN" altLang="en-US" dirty="0"/>
              <a:t>状态改变时，使用者不用判断状态再执行相应的行为。</a:t>
            </a:r>
          </a:p>
          <a:p>
            <a:r>
              <a:rPr lang="zh-CN" altLang="en-US" dirty="0"/>
              <a:t>状态的改变，可放在具体状态中实现，也可放在上下文</a:t>
            </a:r>
            <a:r>
              <a:rPr lang="en-US" altLang="zh-CN" dirty="0"/>
              <a:t>(Context)</a:t>
            </a:r>
            <a:r>
              <a:rPr lang="zh-CN" altLang="en-US" dirty="0"/>
              <a:t>中实现。</a:t>
            </a:r>
          </a:p>
          <a:p>
            <a:r>
              <a:rPr lang="zh-CN" altLang="en-US" dirty="0"/>
              <a:t>状态对象的创建与销毁</a:t>
            </a:r>
          </a:p>
          <a:p>
            <a:r>
              <a:rPr lang="zh-CN" altLang="en-US" dirty="0"/>
              <a:t>比较策略模式和状态模式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2020</TotalTime>
  <Words>116</Words>
  <Application>Microsoft Office PowerPoint</Application>
  <PresentationFormat>全屏显示(4:3)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DFGothic-EB</vt:lpstr>
      <vt:lpstr>Humnst777 BlkCn BT</vt:lpstr>
      <vt:lpstr>宋体</vt:lpstr>
      <vt:lpstr>微软雅黑</vt:lpstr>
      <vt:lpstr>Arial</vt:lpstr>
      <vt:lpstr>Calibri</vt:lpstr>
      <vt:lpstr>Wingdings</vt:lpstr>
      <vt:lpstr>2_第一PPT，www.1ppt.com</vt:lpstr>
      <vt:lpstr>PowerPoint 演示文稿</vt:lpstr>
      <vt:lpstr>状态模式(State Pattern)</vt:lpstr>
      <vt:lpstr>常规实现</vt:lpstr>
      <vt:lpstr>例</vt:lpstr>
      <vt:lpstr>状态模式意图</vt:lpstr>
      <vt:lpstr>结构</vt:lpstr>
      <vt:lpstr>状态模式效果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微软用户</cp:lastModifiedBy>
  <cp:revision>88</cp:revision>
  <cp:lastPrinted>1601-01-01T00:00:00Z</cp:lastPrinted>
  <dcterms:created xsi:type="dcterms:W3CDTF">1601-01-01T00:00:00Z</dcterms:created>
  <dcterms:modified xsi:type="dcterms:W3CDTF">2022-10-04T04:18:40Z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