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61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60" autoAdjust="0"/>
  </p:normalViewPr>
  <p:slideViewPr>
    <p:cSldViewPr>
      <p:cViewPr varScale="1">
        <p:scale>
          <a:sx n="92" d="100"/>
          <a:sy n="92" d="100"/>
        </p:scale>
        <p:origin x="617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147152" y="2296921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模板方法模式</a:t>
            </a:r>
            <a:endParaRPr lang="en-US" altLang="zh-CN" sz="375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(Template</a:t>
            </a:r>
            <a:r>
              <a:rPr lang="en-US" altLang="zh-CN" sz="3750" b="1" baseline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Method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1665410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552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329415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621015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2022/10/6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148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6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12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415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88417"/>
          <p:cNvSpPr>
            <a:spLocks noGrp="1" noRot="1" noChangeArrowheads="1"/>
          </p:cNvSpPr>
          <p:nvPr>
            <p:ph type="title"/>
          </p:nvPr>
        </p:nvSpPr>
        <p:spPr>
          <a:xfrm>
            <a:off x="533506" y="152486"/>
            <a:ext cx="6638031" cy="498717"/>
          </a:xfrm>
        </p:spPr>
        <p:txBody>
          <a:bodyPr/>
          <a:lstStyle/>
          <a:p>
            <a:r>
              <a:rPr lang="zh-CN" altLang="en-US" sz="2400" dirty="0" smtClean="0"/>
              <a:t>模板方法模式 </a:t>
            </a:r>
            <a:r>
              <a:rPr lang="en-US" altLang="zh-CN" sz="2400" dirty="0" smtClean="0"/>
              <a:t>(Template Method Pattern)</a:t>
            </a:r>
          </a:p>
        </p:txBody>
      </p:sp>
      <p:sp>
        <p:nvSpPr>
          <p:cNvPr id="3074" name="文本占位符 188418"/>
          <p:cNvSpPr>
            <a:spLocks noGrp="1" noRot="1" noChangeArrowheads="1"/>
          </p:cNvSpPr>
          <p:nvPr>
            <p:ph idx="4294967295"/>
          </p:nvPr>
        </p:nvSpPr>
        <p:spPr>
          <a:xfrm>
            <a:off x="457308" y="1295456"/>
            <a:ext cx="8207375" cy="4194175"/>
          </a:xfrm>
        </p:spPr>
        <p:txBody>
          <a:bodyPr/>
          <a:lstStyle/>
          <a:p>
            <a:pPr marL="609600" indent="-609600"/>
            <a:r>
              <a:rPr lang="zh-CN" altLang="en-US" sz="3600" b="1" dirty="0" smtClean="0"/>
              <a:t>意图：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zh-CN" altLang="en-US" sz="3600" b="1" dirty="0" smtClean="0"/>
              <a:t>   不改变操作的主体结构或过程，将其中的特定步骤或过程延迟到子类中实现。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zh-CN" altLang="en-US" sz="36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222209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例子</a:t>
            </a:r>
          </a:p>
        </p:txBody>
      </p:sp>
      <p:sp>
        <p:nvSpPr>
          <p:cNvPr id="4098" name="文本占位符 222210"/>
          <p:cNvSpPr>
            <a:spLocks noGrp="1" noRot="1" noChangeArrowheads="1"/>
          </p:cNvSpPr>
          <p:nvPr>
            <p:ph idx="1"/>
          </p:nvPr>
        </p:nvSpPr>
        <p:spPr>
          <a:xfrm>
            <a:off x="301625" y="1905000"/>
            <a:ext cx="4117975" cy="419417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class </a:t>
            </a:r>
            <a:r>
              <a:rPr lang="en-US" altLang="zh-CN" sz="2000" dirty="0" err="1" smtClean="0"/>
              <a:t>ProcessFile</a:t>
            </a:r>
            <a:r>
              <a:rPr lang="en-US" altLang="zh-CN" sz="2000" dirty="0" smtClean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       void Process()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                  </a:t>
            </a:r>
            <a:r>
              <a:rPr lang="en-US" altLang="zh-CN" sz="2000" dirty="0" err="1"/>
              <a:t>o</a:t>
            </a:r>
            <a:r>
              <a:rPr lang="en-US" altLang="zh-CN" sz="2000" dirty="0" err="1" smtClean="0"/>
              <a:t>penFile</a:t>
            </a:r>
            <a:r>
              <a:rPr lang="en-US" altLang="zh-CN" sz="2000" dirty="0" smtClean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                  </a:t>
            </a:r>
            <a:r>
              <a:rPr lang="en-US" altLang="zh-CN" sz="2000" dirty="0" err="1"/>
              <a:t>d</a:t>
            </a:r>
            <a:r>
              <a:rPr lang="en-US" altLang="zh-CN" sz="2000" dirty="0" err="1" smtClean="0"/>
              <a:t>oFile</a:t>
            </a:r>
            <a:r>
              <a:rPr lang="en-US" altLang="zh-CN" sz="2000" dirty="0" smtClean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                  </a:t>
            </a:r>
            <a:r>
              <a:rPr lang="en-US" altLang="zh-CN" sz="2000" dirty="0" err="1"/>
              <a:t>c</a:t>
            </a:r>
            <a:r>
              <a:rPr lang="en-US" altLang="zh-CN" sz="2000" dirty="0" err="1" smtClean="0"/>
              <a:t>loseFile</a:t>
            </a:r>
            <a:r>
              <a:rPr lang="en-US" altLang="zh-CN" sz="2000" dirty="0" smtClean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       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protected: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       virtual void </a:t>
            </a:r>
            <a:r>
              <a:rPr lang="en-US" altLang="zh-CN" sz="2000" dirty="0" err="1"/>
              <a:t>d</a:t>
            </a:r>
            <a:r>
              <a:rPr lang="en-US" altLang="zh-CN" sz="2000" dirty="0" err="1" smtClean="0"/>
              <a:t>oFile</a:t>
            </a:r>
            <a:r>
              <a:rPr lang="en-US" altLang="zh-CN" sz="2000" dirty="0" smtClean="0"/>
              <a:t>() { 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       virtual void </a:t>
            </a:r>
            <a:r>
              <a:rPr lang="en-US" altLang="zh-CN" sz="2000" dirty="0" err="1"/>
              <a:t>o</a:t>
            </a:r>
            <a:r>
              <a:rPr lang="en-US" altLang="zh-CN" sz="2000" dirty="0" err="1" smtClean="0"/>
              <a:t>penFile</a:t>
            </a:r>
            <a:r>
              <a:rPr lang="en-US" altLang="zh-CN" sz="2000" dirty="0" smtClean="0"/>
              <a:t>() {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       virtual void </a:t>
            </a:r>
            <a:r>
              <a:rPr lang="en-US" altLang="zh-CN" sz="2000" dirty="0" err="1"/>
              <a:t>c</a:t>
            </a:r>
            <a:r>
              <a:rPr lang="en-US" altLang="zh-CN" sz="2000" dirty="0" err="1" smtClean="0"/>
              <a:t>loseFile</a:t>
            </a:r>
            <a:r>
              <a:rPr lang="en-US" altLang="zh-CN" sz="2000" dirty="0" smtClean="0"/>
              <a:t>() {}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 smtClean="0"/>
              <a:t>};</a:t>
            </a:r>
          </a:p>
        </p:txBody>
      </p:sp>
      <p:sp>
        <p:nvSpPr>
          <p:cNvPr id="4099" name="文本框 222211"/>
          <p:cNvSpPr txBox="1">
            <a:spLocks noChangeArrowheads="1"/>
          </p:cNvSpPr>
          <p:nvPr/>
        </p:nvSpPr>
        <p:spPr bwMode="auto">
          <a:xfrm>
            <a:off x="4800600" y="1905000"/>
            <a:ext cx="3962400" cy="3425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MyProcessFile</a:t>
            </a:r>
            <a:r>
              <a:rPr lang="zh-CN" altLang="en-US" sz="2000" dirty="0"/>
              <a:t>：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ProcessFile</a:t>
            </a:r>
            <a:endParaRPr lang="en-US" altLang="zh-CN" sz="2000" dirty="0"/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protected</a:t>
            </a:r>
            <a:r>
              <a:rPr lang="zh-CN" altLang="en-US" sz="2000" dirty="0"/>
              <a:t>：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virtual void </a:t>
            </a:r>
            <a:r>
              <a:rPr lang="en-US" altLang="zh-CN" sz="2000" dirty="0" err="1"/>
              <a:t>o</a:t>
            </a:r>
            <a:r>
              <a:rPr lang="en-US" altLang="zh-CN" sz="2000" dirty="0" err="1" smtClean="0"/>
              <a:t>penFile</a:t>
            </a:r>
            <a:r>
              <a:rPr lang="en-US" altLang="zh-CN" sz="2000" dirty="0"/>
              <a:t>()  {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      //......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}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virtual void </a:t>
            </a:r>
            <a:r>
              <a:rPr lang="en-US" altLang="zh-CN" sz="2000" dirty="0" err="1"/>
              <a:t>d</a:t>
            </a:r>
            <a:r>
              <a:rPr lang="en-US" altLang="zh-CN" sz="2000" dirty="0" err="1" smtClean="0"/>
              <a:t>oFile</a:t>
            </a:r>
            <a:r>
              <a:rPr lang="en-US" altLang="zh-CN" sz="2000" dirty="0"/>
              <a:t>() {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   //......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}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  <a:r>
              <a:rPr lang="zh-CN" altLang="en-US" sz="2000" dirty="0"/>
              <a:t>；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22323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模板方法模式适用</a:t>
            </a:r>
          </a:p>
        </p:txBody>
      </p:sp>
      <p:sp>
        <p:nvSpPr>
          <p:cNvPr id="5122" name="文本占位符 223234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基本过程是稳定的 </a:t>
            </a:r>
          </a:p>
          <a:p>
            <a:r>
              <a:rPr lang="zh-CN" altLang="en-US" smtClean="0"/>
              <a:t>特定的步骤易变或有待子类确定。</a:t>
            </a:r>
          </a:p>
          <a:p>
            <a:r>
              <a:rPr lang="zh-CN" altLang="en-US" smtClean="0"/>
              <a:t>若多个步骤易变，可能导致子类数量的快速增长</a:t>
            </a:r>
          </a:p>
          <a:p>
            <a:r>
              <a:rPr lang="zh-CN" altLang="en-US" smtClean="0"/>
              <a:t>可以和策略模式、状态模式等结合使用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5</TotalTime>
  <Words>91</Words>
  <Application>Microsoft Office PowerPoint</Application>
  <PresentationFormat>全屏显示(4:3)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DFGothic-EB</vt:lpstr>
      <vt:lpstr>Humnst777 BlkCn BT</vt:lpstr>
      <vt:lpstr>宋体</vt:lpstr>
      <vt:lpstr>微软雅黑</vt:lpstr>
      <vt:lpstr>Arial</vt:lpstr>
      <vt:lpstr>Calibri</vt:lpstr>
      <vt:lpstr>Wingdings</vt:lpstr>
      <vt:lpstr>2_第一PPT，www.1ppt.com</vt:lpstr>
      <vt:lpstr>PowerPoint 演示文稿</vt:lpstr>
      <vt:lpstr>模板方法模式 (Template Method Pattern)</vt:lpstr>
      <vt:lpstr> 例子</vt:lpstr>
      <vt:lpstr>模板方法模式适用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微软用户</cp:lastModifiedBy>
  <cp:revision>92</cp:revision>
  <dcterms:created xsi:type="dcterms:W3CDTF">2016-10-10T08:53:00Z</dcterms:created>
  <dcterms:modified xsi:type="dcterms:W3CDTF">2022-10-05T20:12:11Z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2052-10.1.0.6876</vt:lpwstr>
  </property>
</Properties>
</file>