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7"/>
  </p:notesMasterIdLst>
  <p:sldIdLst>
    <p:sldId id="259" r:id="rId2"/>
    <p:sldId id="263" r:id="rId3"/>
    <p:sldId id="260" r:id="rId4"/>
    <p:sldId id="261" r:id="rId5"/>
    <p:sldId id="262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8" d="100"/>
          <a:sy n="78" d="100"/>
        </p:scale>
        <p:origin x="85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8FA5A9-64D8-4E21-90DE-D685CA49A403}" type="datetimeFigureOut">
              <a:rPr lang="zh-CN" altLang="en-US" smtClean="0"/>
              <a:t>2022/3/8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2FBA1A-3D75-4F44-B3A0-7D1C5C05D7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1564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6413"/>
            <a:chOff x="0" y="0"/>
            <a:chExt cx="5760" cy="4319"/>
          </a:xfrm>
        </p:grpSpPr>
        <p:sp>
          <p:nvSpPr>
            <p:cNvPr id="5" name="Freeform 3"/>
            <p:cNvSpPr>
              <a:spLocks/>
            </p:cNvSpPr>
            <p:nvPr/>
          </p:nvSpPr>
          <p:spPr bwMode="hidden">
            <a:xfrm>
              <a:off x="0" y="12"/>
              <a:ext cx="5758" cy="3273"/>
            </a:xfrm>
            <a:custGeom>
              <a:avLst/>
              <a:gdLst/>
              <a:ahLst/>
              <a:cxnLst>
                <a:cxn ang="0">
                  <a:pos x="3193" y="1816"/>
                </a:cxn>
                <a:cxn ang="0">
                  <a:pos x="0" y="0"/>
                </a:cxn>
                <a:cxn ang="0">
                  <a:pos x="0" y="522"/>
                </a:cxn>
                <a:cxn ang="0">
                  <a:pos x="3037" y="1978"/>
                </a:cxn>
                <a:cxn ang="0">
                  <a:pos x="5740" y="3273"/>
                </a:cxn>
                <a:cxn ang="0">
                  <a:pos x="5740" y="3267"/>
                </a:cxn>
                <a:cxn ang="0">
                  <a:pos x="3193" y="1816"/>
                </a:cxn>
                <a:cxn ang="0">
                  <a:pos x="3193" y="1816"/>
                </a:cxn>
              </a:cxnLst>
              <a:rect l="0" t="0" r="r" b="b"/>
              <a:pathLst>
                <a:path w="5740" h="3273">
                  <a:moveTo>
                    <a:pt x="3193" y="1816"/>
                  </a:moveTo>
                  <a:lnTo>
                    <a:pt x="0" y="0"/>
                  </a:lnTo>
                  <a:lnTo>
                    <a:pt x="0" y="522"/>
                  </a:lnTo>
                  <a:lnTo>
                    <a:pt x="3037" y="1978"/>
                  </a:lnTo>
                  <a:lnTo>
                    <a:pt x="5740" y="3273"/>
                  </a:lnTo>
                  <a:lnTo>
                    <a:pt x="5740" y="3267"/>
                  </a:lnTo>
                  <a:lnTo>
                    <a:pt x="3193" y="1816"/>
                  </a:lnTo>
                  <a:lnTo>
                    <a:pt x="3193" y="1816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3529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6" name="Freeform 4"/>
            <p:cNvSpPr>
              <a:spLocks/>
            </p:cNvSpPr>
            <p:nvPr/>
          </p:nvSpPr>
          <p:spPr bwMode="hidden">
            <a:xfrm>
              <a:off x="149" y="0"/>
              <a:ext cx="5609" cy="3243"/>
            </a:xfrm>
            <a:custGeom>
              <a:avLst/>
              <a:gdLst/>
              <a:ahLst/>
              <a:cxnLst>
                <a:cxn ang="0">
                  <a:pos x="3163" y="1714"/>
                </a:cxn>
                <a:cxn ang="0">
                  <a:pos x="431" y="0"/>
                </a:cxn>
                <a:cxn ang="0">
                  <a:pos x="0" y="0"/>
                </a:cxn>
                <a:cxn ang="0">
                  <a:pos x="3086" y="1786"/>
                </a:cxn>
                <a:cxn ang="0">
                  <a:pos x="5591" y="3243"/>
                </a:cxn>
                <a:cxn ang="0">
                  <a:pos x="5591" y="3237"/>
                </a:cxn>
                <a:cxn ang="0">
                  <a:pos x="3163" y="1714"/>
                </a:cxn>
                <a:cxn ang="0">
                  <a:pos x="3163" y="1714"/>
                </a:cxn>
              </a:cxnLst>
              <a:rect l="0" t="0" r="r" b="b"/>
              <a:pathLst>
                <a:path w="5591" h="3243">
                  <a:moveTo>
                    <a:pt x="3163" y="1714"/>
                  </a:moveTo>
                  <a:lnTo>
                    <a:pt x="431" y="0"/>
                  </a:lnTo>
                  <a:lnTo>
                    <a:pt x="0" y="0"/>
                  </a:lnTo>
                  <a:lnTo>
                    <a:pt x="3086" y="1786"/>
                  </a:lnTo>
                  <a:lnTo>
                    <a:pt x="5591" y="3243"/>
                  </a:lnTo>
                  <a:lnTo>
                    <a:pt x="5591" y="3237"/>
                  </a:lnTo>
                  <a:lnTo>
                    <a:pt x="3163" y="1714"/>
                  </a:lnTo>
                  <a:lnTo>
                    <a:pt x="3163" y="1714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078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7" name="Freeform 5"/>
            <p:cNvSpPr>
              <a:spLocks/>
            </p:cNvSpPr>
            <p:nvPr/>
          </p:nvSpPr>
          <p:spPr bwMode="hidden">
            <a:xfrm>
              <a:off x="0" y="3433"/>
              <a:ext cx="4038" cy="191"/>
            </a:xfrm>
            <a:custGeom>
              <a:avLst/>
              <a:gdLst/>
              <a:ahLst/>
              <a:cxnLst>
                <a:cxn ang="0">
                  <a:pos x="0" y="156"/>
                </a:cxn>
                <a:cxn ang="0">
                  <a:pos x="4042" y="192"/>
                </a:cxn>
                <a:cxn ang="0">
                  <a:pos x="4042" y="144"/>
                </a:cxn>
                <a:cxn ang="0">
                  <a:pos x="0" y="0"/>
                </a:cxn>
                <a:cxn ang="0">
                  <a:pos x="0" y="156"/>
                </a:cxn>
                <a:cxn ang="0">
                  <a:pos x="0" y="156"/>
                </a:cxn>
              </a:cxnLst>
              <a:rect l="0" t="0" r="r" b="b"/>
              <a:pathLst>
                <a:path w="4042" h="192">
                  <a:moveTo>
                    <a:pt x="0" y="156"/>
                  </a:moveTo>
                  <a:lnTo>
                    <a:pt x="4042" y="192"/>
                  </a:lnTo>
                  <a:lnTo>
                    <a:pt x="4042" y="144"/>
                  </a:lnTo>
                  <a:lnTo>
                    <a:pt x="0" y="0"/>
                  </a:lnTo>
                  <a:lnTo>
                    <a:pt x="0" y="156"/>
                  </a:lnTo>
                  <a:lnTo>
                    <a:pt x="0" y="156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75686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hidden">
            <a:xfrm>
              <a:off x="4038" y="3577"/>
              <a:ext cx="1720" cy="65"/>
            </a:xfrm>
            <a:custGeom>
              <a:avLst/>
              <a:gdLst>
                <a:gd name="T0" fmla="*/ 1670 w 1722"/>
                <a:gd name="T1" fmla="*/ 40 h 66"/>
                <a:gd name="T2" fmla="*/ 1670 w 1722"/>
                <a:gd name="T3" fmla="*/ 34 h 66"/>
                <a:gd name="T4" fmla="*/ 0 w 1722"/>
                <a:gd name="T5" fmla="*/ 0 h 66"/>
                <a:gd name="T6" fmla="*/ 0 w 1722"/>
                <a:gd name="T7" fmla="*/ 33 h 66"/>
                <a:gd name="T8" fmla="*/ 1670 w 1722"/>
                <a:gd name="T9" fmla="*/ 40 h 66"/>
                <a:gd name="T10" fmla="*/ 1670 w 1722"/>
                <a:gd name="T11" fmla="*/ 40 h 6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722" h="66">
                  <a:moveTo>
                    <a:pt x="1722" y="66"/>
                  </a:moveTo>
                  <a:lnTo>
                    <a:pt x="1722" y="60"/>
                  </a:lnTo>
                  <a:lnTo>
                    <a:pt x="0" y="0"/>
                  </a:lnTo>
                  <a:lnTo>
                    <a:pt x="0" y="48"/>
                  </a:lnTo>
                  <a:lnTo>
                    <a:pt x="1722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hidden">
            <a:xfrm>
              <a:off x="0" y="3726"/>
              <a:ext cx="4784" cy="329"/>
            </a:xfrm>
            <a:custGeom>
              <a:avLst/>
              <a:gdLst/>
              <a:ahLst/>
              <a:cxnLst>
                <a:cxn ang="0">
                  <a:pos x="0" y="329"/>
                </a:cxn>
                <a:cxn ang="0">
                  <a:pos x="4789" y="77"/>
                </a:cxn>
                <a:cxn ang="0">
                  <a:pos x="4789" y="0"/>
                </a:cxn>
                <a:cxn ang="0">
                  <a:pos x="0" y="107"/>
                </a:cxn>
                <a:cxn ang="0">
                  <a:pos x="0" y="329"/>
                </a:cxn>
                <a:cxn ang="0">
                  <a:pos x="0" y="329"/>
                </a:cxn>
              </a:cxnLst>
              <a:rect l="0" t="0" r="r" b="b"/>
              <a:pathLst>
                <a:path w="4789" h="329">
                  <a:moveTo>
                    <a:pt x="0" y="329"/>
                  </a:moveTo>
                  <a:lnTo>
                    <a:pt x="4789" y="77"/>
                  </a:lnTo>
                  <a:lnTo>
                    <a:pt x="4789" y="0"/>
                  </a:lnTo>
                  <a:lnTo>
                    <a:pt x="0" y="107"/>
                  </a:lnTo>
                  <a:lnTo>
                    <a:pt x="0" y="329"/>
                  </a:lnTo>
                  <a:lnTo>
                    <a:pt x="0" y="329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1961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hidden">
            <a:xfrm>
              <a:off x="4784" y="3702"/>
              <a:ext cx="974" cy="101"/>
            </a:xfrm>
            <a:custGeom>
              <a:avLst/>
              <a:gdLst>
                <a:gd name="T0" fmla="*/ 949 w 975"/>
                <a:gd name="T1" fmla="*/ 48 h 101"/>
                <a:gd name="T2" fmla="*/ 949 w 975"/>
                <a:gd name="T3" fmla="*/ 0 h 101"/>
                <a:gd name="T4" fmla="*/ 0 w 975"/>
                <a:gd name="T5" fmla="*/ 24 h 101"/>
                <a:gd name="T6" fmla="*/ 0 w 975"/>
                <a:gd name="T7" fmla="*/ 101 h 101"/>
                <a:gd name="T8" fmla="*/ 949 w 975"/>
                <a:gd name="T9" fmla="*/ 48 h 101"/>
                <a:gd name="T10" fmla="*/ 949 w 975"/>
                <a:gd name="T11" fmla="*/ 48 h 1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975" h="101">
                  <a:moveTo>
                    <a:pt x="975" y="48"/>
                  </a:moveTo>
                  <a:lnTo>
                    <a:pt x="975" y="0"/>
                  </a:lnTo>
                  <a:lnTo>
                    <a:pt x="0" y="24"/>
                  </a:lnTo>
                  <a:lnTo>
                    <a:pt x="0" y="101"/>
                  </a:lnTo>
                  <a:lnTo>
                    <a:pt x="975" y="4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hidden">
            <a:xfrm>
              <a:off x="3619" y="3815"/>
              <a:ext cx="2139" cy="198"/>
            </a:xfrm>
            <a:custGeom>
              <a:avLst/>
              <a:gdLst>
                <a:gd name="T0" fmla="*/ 2089 w 2141"/>
                <a:gd name="T1" fmla="*/ 0 h 198"/>
                <a:gd name="T2" fmla="*/ 0 w 2141"/>
                <a:gd name="T3" fmla="*/ 156 h 198"/>
                <a:gd name="T4" fmla="*/ 0 w 2141"/>
                <a:gd name="T5" fmla="*/ 198 h 198"/>
                <a:gd name="T6" fmla="*/ 2089 w 2141"/>
                <a:gd name="T7" fmla="*/ 0 h 198"/>
                <a:gd name="T8" fmla="*/ 2089 w 2141"/>
                <a:gd name="T9" fmla="*/ 0 h 19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41" h="198">
                  <a:moveTo>
                    <a:pt x="2141" y="0"/>
                  </a:moveTo>
                  <a:lnTo>
                    <a:pt x="0" y="156"/>
                  </a:lnTo>
                  <a:lnTo>
                    <a:pt x="0" y="198"/>
                  </a:lnTo>
                  <a:lnTo>
                    <a:pt x="214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hidden">
            <a:xfrm>
              <a:off x="0" y="3971"/>
              <a:ext cx="3619" cy="348"/>
            </a:xfrm>
            <a:custGeom>
              <a:avLst/>
              <a:gdLst/>
              <a:ahLst/>
              <a:cxnLst>
                <a:cxn ang="0">
                  <a:pos x="0" y="348"/>
                </a:cxn>
                <a:cxn ang="0">
                  <a:pos x="311" y="348"/>
                </a:cxn>
                <a:cxn ang="0">
                  <a:pos x="3623" y="42"/>
                </a:cxn>
                <a:cxn ang="0">
                  <a:pos x="3623" y="0"/>
                </a:cxn>
                <a:cxn ang="0">
                  <a:pos x="0" y="264"/>
                </a:cxn>
                <a:cxn ang="0">
                  <a:pos x="0" y="348"/>
                </a:cxn>
                <a:cxn ang="0">
                  <a:pos x="0" y="348"/>
                </a:cxn>
              </a:cxnLst>
              <a:rect l="0" t="0" r="r" b="b"/>
              <a:pathLst>
                <a:path w="3623" h="348">
                  <a:moveTo>
                    <a:pt x="0" y="348"/>
                  </a:moveTo>
                  <a:lnTo>
                    <a:pt x="311" y="348"/>
                  </a:lnTo>
                  <a:lnTo>
                    <a:pt x="3623" y="42"/>
                  </a:lnTo>
                  <a:lnTo>
                    <a:pt x="3623" y="0"/>
                  </a:lnTo>
                  <a:lnTo>
                    <a:pt x="0" y="264"/>
                  </a:lnTo>
                  <a:lnTo>
                    <a:pt x="0" y="348"/>
                  </a:lnTo>
                  <a:lnTo>
                    <a:pt x="0" y="34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72549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hidden">
            <a:xfrm>
              <a:off x="2097" y="4043"/>
              <a:ext cx="2514" cy="276"/>
            </a:xfrm>
            <a:custGeom>
              <a:avLst/>
              <a:gdLst>
                <a:gd name="T0" fmla="*/ 2104 w 2517"/>
                <a:gd name="T1" fmla="*/ 276 h 276"/>
                <a:gd name="T2" fmla="*/ 2439 w 2517"/>
                <a:gd name="T3" fmla="*/ 204 h 276"/>
                <a:gd name="T4" fmla="*/ 2182 w 2517"/>
                <a:gd name="T5" fmla="*/ 0 h 276"/>
                <a:gd name="T6" fmla="*/ 0 w 2517"/>
                <a:gd name="T7" fmla="*/ 276 h 276"/>
                <a:gd name="T8" fmla="*/ 2104 w 2517"/>
                <a:gd name="T9" fmla="*/ 276 h 276"/>
                <a:gd name="T10" fmla="*/ 2104 w 2517"/>
                <a:gd name="T11" fmla="*/ 276 h 27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17" h="276">
                  <a:moveTo>
                    <a:pt x="2182" y="276"/>
                  </a:moveTo>
                  <a:lnTo>
                    <a:pt x="2517" y="204"/>
                  </a:lnTo>
                  <a:lnTo>
                    <a:pt x="2260" y="0"/>
                  </a:lnTo>
                  <a:lnTo>
                    <a:pt x="0" y="276"/>
                  </a:lnTo>
                  <a:lnTo>
                    <a:pt x="2182" y="27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hidden">
            <a:xfrm>
              <a:off x="4354" y="3869"/>
              <a:ext cx="1404" cy="378"/>
            </a:xfrm>
            <a:custGeom>
              <a:avLst/>
              <a:gdLst/>
              <a:ahLst/>
              <a:cxnLst>
                <a:cxn ang="0">
                  <a:pos x="1405" y="126"/>
                </a:cxn>
                <a:cxn ang="0">
                  <a:pos x="1405" y="0"/>
                </a:cxn>
                <a:cxn ang="0">
                  <a:pos x="0" y="174"/>
                </a:cxn>
                <a:cxn ang="0">
                  <a:pos x="257" y="378"/>
                </a:cxn>
                <a:cxn ang="0">
                  <a:pos x="1405" y="126"/>
                </a:cxn>
                <a:cxn ang="0">
                  <a:pos x="1405" y="126"/>
                </a:cxn>
              </a:cxnLst>
              <a:rect l="0" t="0" r="r" b="b"/>
              <a:pathLst>
                <a:path w="1405" h="378">
                  <a:moveTo>
                    <a:pt x="1405" y="126"/>
                  </a:moveTo>
                  <a:lnTo>
                    <a:pt x="1405" y="0"/>
                  </a:lnTo>
                  <a:lnTo>
                    <a:pt x="0" y="174"/>
                  </a:lnTo>
                  <a:lnTo>
                    <a:pt x="257" y="378"/>
                  </a:lnTo>
                  <a:lnTo>
                    <a:pt x="1405" y="126"/>
                  </a:lnTo>
                  <a:lnTo>
                    <a:pt x="1405" y="12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tint val="96863"/>
                    <a:invGamma/>
                  </a:schemeClr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hidden">
            <a:xfrm>
              <a:off x="5030" y="3151"/>
              <a:ext cx="728" cy="240"/>
            </a:xfrm>
            <a:custGeom>
              <a:avLst/>
              <a:gdLst>
                <a:gd name="T0" fmla="*/ 703 w 729"/>
                <a:gd name="T1" fmla="*/ 240 h 240"/>
                <a:gd name="T2" fmla="*/ 0 w 729"/>
                <a:gd name="T3" fmla="*/ 0 h 240"/>
                <a:gd name="T4" fmla="*/ 0 w 729"/>
                <a:gd name="T5" fmla="*/ 6 h 240"/>
                <a:gd name="T6" fmla="*/ 703 w 729"/>
                <a:gd name="T7" fmla="*/ 240 h 240"/>
                <a:gd name="T8" fmla="*/ 703 w 729"/>
                <a:gd name="T9" fmla="*/ 240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29" h="240">
                  <a:moveTo>
                    <a:pt x="729" y="240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729" y="24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0" y="1486"/>
              <a:ext cx="5030" cy="1671"/>
            </a:xfrm>
            <a:custGeom>
              <a:avLst/>
              <a:gdLst/>
              <a:ahLst/>
              <a:cxnLst>
                <a:cxn ang="0">
                  <a:pos x="0" y="72"/>
                </a:cxn>
                <a:cxn ang="0">
                  <a:pos x="5035" y="1672"/>
                </a:cxn>
                <a:cxn ang="0">
                  <a:pos x="5035" y="1666"/>
                </a:cxn>
                <a:cxn ang="0">
                  <a:pos x="0" y="0"/>
                </a:cxn>
                <a:cxn ang="0">
                  <a:pos x="0" y="72"/>
                </a:cxn>
                <a:cxn ang="0">
                  <a:pos x="0" y="72"/>
                </a:cxn>
              </a:cxnLst>
              <a:rect l="0" t="0" r="r" b="b"/>
              <a:pathLst>
                <a:path w="5035" h="1672">
                  <a:moveTo>
                    <a:pt x="0" y="72"/>
                  </a:moveTo>
                  <a:lnTo>
                    <a:pt x="5035" y="1672"/>
                  </a:lnTo>
                  <a:lnTo>
                    <a:pt x="5035" y="1666"/>
                  </a:lnTo>
                  <a:lnTo>
                    <a:pt x="0" y="0"/>
                  </a:lnTo>
                  <a:lnTo>
                    <a:pt x="0" y="72"/>
                  </a:lnTo>
                  <a:lnTo>
                    <a:pt x="0" y="72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5451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hidden">
            <a:xfrm>
              <a:off x="5030" y="3049"/>
              <a:ext cx="728" cy="318"/>
            </a:xfrm>
            <a:custGeom>
              <a:avLst/>
              <a:gdLst>
                <a:gd name="T0" fmla="*/ 703 w 729"/>
                <a:gd name="T1" fmla="*/ 318 h 318"/>
                <a:gd name="T2" fmla="*/ 703 w 729"/>
                <a:gd name="T3" fmla="*/ 312 h 318"/>
                <a:gd name="T4" fmla="*/ 0 w 729"/>
                <a:gd name="T5" fmla="*/ 0 h 318"/>
                <a:gd name="T6" fmla="*/ 0 w 729"/>
                <a:gd name="T7" fmla="*/ 54 h 318"/>
                <a:gd name="T8" fmla="*/ 703 w 729"/>
                <a:gd name="T9" fmla="*/ 318 h 318"/>
                <a:gd name="T10" fmla="*/ 703 w 729"/>
                <a:gd name="T11" fmla="*/ 318 h 31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729" h="318">
                  <a:moveTo>
                    <a:pt x="729" y="318"/>
                  </a:moveTo>
                  <a:lnTo>
                    <a:pt x="729" y="312"/>
                  </a:lnTo>
                  <a:lnTo>
                    <a:pt x="0" y="0"/>
                  </a:lnTo>
                  <a:lnTo>
                    <a:pt x="0" y="54"/>
                  </a:lnTo>
                  <a:lnTo>
                    <a:pt x="729" y="31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hidden">
            <a:xfrm>
              <a:off x="0" y="916"/>
              <a:ext cx="5030" cy="2187"/>
            </a:xfrm>
            <a:custGeom>
              <a:avLst/>
              <a:gdLst/>
              <a:ahLst/>
              <a:cxnLst>
                <a:cxn ang="0">
                  <a:pos x="0" y="396"/>
                </a:cxn>
                <a:cxn ang="0">
                  <a:pos x="5035" y="2188"/>
                </a:cxn>
                <a:cxn ang="0">
                  <a:pos x="5035" y="2134"/>
                </a:cxn>
                <a:cxn ang="0">
                  <a:pos x="0" y="0"/>
                </a:cxn>
                <a:cxn ang="0">
                  <a:pos x="0" y="396"/>
                </a:cxn>
                <a:cxn ang="0">
                  <a:pos x="0" y="396"/>
                </a:cxn>
              </a:cxnLst>
              <a:rect l="0" t="0" r="r" b="b"/>
              <a:pathLst>
                <a:path w="5035" h="2188">
                  <a:moveTo>
                    <a:pt x="0" y="396"/>
                  </a:moveTo>
                  <a:lnTo>
                    <a:pt x="5035" y="2188"/>
                  </a:lnTo>
                  <a:lnTo>
                    <a:pt x="5035" y="2134"/>
                  </a:lnTo>
                  <a:lnTo>
                    <a:pt x="0" y="0"/>
                  </a:lnTo>
                  <a:lnTo>
                    <a:pt x="0" y="396"/>
                  </a:lnTo>
                  <a:lnTo>
                    <a:pt x="0" y="396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6667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hidden">
            <a:xfrm>
              <a:off x="2294" y="0"/>
              <a:ext cx="3159" cy="27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145" y="2727"/>
                </a:cxn>
                <a:cxn ang="0">
                  <a:pos x="3163" y="2704"/>
                </a:cxn>
                <a:cxn ang="0">
                  <a:pos x="102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163" h="2727">
                  <a:moveTo>
                    <a:pt x="0" y="0"/>
                  </a:moveTo>
                  <a:lnTo>
                    <a:pt x="3145" y="2727"/>
                  </a:lnTo>
                  <a:lnTo>
                    <a:pt x="3163" y="2704"/>
                  </a:lnTo>
                  <a:lnTo>
                    <a:pt x="10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980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0" name="Freeform 18"/>
            <p:cNvSpPr>
              <a:spLocks/>
            </p:cNvSpPr>
            <p:nvPr/>
          </p:nvSpPr>
          <p:spPr bwMode="hidden">
            <a:xfrm>
              <a:off x="5435" y="2702"/>
              <a:ext cx="323" cy="299"/>
            </a:xfrm>
            <a:custGeom>
              <a:avLst/>
              <a:gdLst/>
              <a:ahLst/>
              <a:cxnLst>
                <a:cxn ang="0">
                  <a:pos x="323" y="299"/>
                </a:cxn>
                <a:cxn ang="0">
                  <a:pos x="323" y="263"/>
                </a:cxn>
                <a:cxn ang="0">
                  <a:pos x="18" y="0"/>
                </a:cxn>
                <a:cxn ang="0">
                  <a:pos x="0" y="23"/>
                </a:cxn>
                <a:cxn ang="0">
                  <a:pos x="323" y="299"/>
                </a:cxn>
                <a:cxn ang="0">
                  <a:pos x="323" y="299"/>
                </a:cxn>
              </a:cxnLst>
              <a:rect l="0" t="0" r="r" b="b"/>
              <a:pathLst>
                <a:path w="323" h="299">
                  <a:moveTo>
                    <a:pt x="323" y="299"/>
                  </a:moveTo>
                  <a:lnTo>
                    <a:pt x="323" y="263"/>
                  </a:lnTo>
                  <a:lnTo>
                    <a:pt x="18" y="0"/>
                  </a:lnTo>
                  <a:lnTo>
                    <a:pt x="0" y="23"/>
                  </a:lnTo>
                  <a:lnTo>
                    <a:pt x="323" y="299"/>
                  </a:lnTo>
                  <a:lnTo>
                    <a:pt x="323" y="29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tint val="94118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1" name="Freeform 19"/>
            <p:cNvSpPr>
              <a:spLocks/>
            </p:cNvSpPr>
            <p:nvPr/>
          </p:nvSpPr>
          <p:spPr bwMode="hidden">
            <a:xfrm>
              <a:off x="5477" y="2588"/>
              <a:ext cx="281" cy="335"/>
            </a:xfrm>
            <a:custGeom>
              <a:avLst/>
              <a:gdLst>
                <a:gd name="T0" fmla="*/ 281 w 281"/>
                <a:gd name="T1" fmla="*/ 335 h 335"/>
                <a:gd name="T2" fmla="*/ 281 w 281"/>
                <a:gd name="T3" fmla="*/ 173 h 335"/>
                <a:gd name="T4" fmla="*/ 96 w 281"/>
                <a:gd name="T5" fmla="*/ 0 h 335"/>
                <a:gd name="T6" fmla="*/ 0 w 281"/>
                <a:gd name="T7" fmla="*/ 90 h 335"/>
                <a:gd name="T8" fmla="*/ 281 w 281"/>
                <a:gd name="T9" fmla="*/ 335 h 335"/>
                <a:gd name="T10" fmla="*/ 281 w 281"/>
                <a:gd name="T11" fmla="*/ 335 h 33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81" h="335">
                  <a:moveTo>
                    <a:pt x="281" y="335"/>
                  </a:moveTo>
                  <a:lnTo>
                    <a:pt x="281" y="173"/>
                  </a:lnTo>
                  <a:lnTo>
                    <a:pt x="96" y="0"/>
                  </a:lnTo>
                  <a:lnTo>
                    <a:pt x="0" y="90"/>
                  </a:lnTo>
                  <a:lnTo>
                    <a:pt x="281" y="33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hidden">
            <a:xfrm>
              <a:off x="2454" y="0"/>
              <a:ext cx="3119" cy="267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26" y="2680"/>
                </a:cxn>
                <a:cxn ang="0">
                  <a:pos x="3122" y="2590"/>
                </a:cxn>
                <a:cxn ang="0">
                  <a:pos x="383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122" h="2680">
                  <a:moveTo>
                    <a:pt x="0" y="0"/>
                  </a:moveTo>
                  <a:lnTo>
                    <a:pt x="3026" y="2680"/>
                  </a:lnTo>
                  <a:lnTo>
                    <a:pt x="3122" y="2590"/>
                  </a:lnTo>
                  <a:lnTo>
                    <a:pt x="383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hidden">
            <a:xfrm>
              <a:off x="5626" y="2534"/>
              <a:ext cx="132" cy="132"/>
            </a:xfrm>
            <a:custGeom>
              <a:avLst/>
              <a:gdLst>
                <a:gd name="T0" fmla="*/ 132 w 132"/>
                <a:gd name="T1" fmla="*/ 132 h 132"/>
                <a:gd name="T2" fmla="*/ 0 w 132"/>
                <a:gd name="T3" fmla="*/ 0 h 132"/>
                <a:gd name="T4" fmla="*/ 0 w 132"/>
                <a:gd name="T5" fmla="*/ 0 h 132"/>
                <a:gd name="T6" fmla="*/ 132 w 132"/>
                <a:gd name="T7" fmla="*/ 132 h 132"/>
                <a:gd name="T8" fmla="*/ 132 w 132"/>
                <a:gd name="T9" fmla="*/ 132 h 1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2" h="132">
                  <a:moveTo>
                    <a:pt x="132" y="132"/>
                  </a:moveTo>
                  <a:lnTo>
                    <a:pt x="0" y="0"/>
                  </a:lnTo>
                  <a:lnTo>
                    <a:pt x="132" y="132"/>
                  </a:lnTo>
                  <a:close/>
                </a:path>
              </a:pathLst>
            </a:custGeom>
            <a:solidFill>
              <a:srgbClr val="FF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hidden">
            <a:xfrm>
              <a:off x="3112" y="0"/>
              <a:ext cx="2514" cy="253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517" y="2536"/>
                </a:cxn>
                <a:cxn ang="0">
                  <a:pos x="2517" y="2536"/>
                </a:cxn>
                <a:cxn ang="0">
                  <a:pos x="66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517" h="2536">
                  <a:moveTo>
                    <a:pt x="0" y="0"/>
                  </a:moveTo>
                  <a:lnTo>
                    <a:pt x="2517" y="2536"/>
                  </a:lnTo>
                  <a:lnTo>
                    <a:pt x="2517" y="2536"/>
                  </a:lnTo>
                  <a:lnTo>
                    <a:pt x="6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51373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hidden">
            <a:xfrm>
              <a:off x="3488" y="0"/>
              <a:ext cx="2198" cy="248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88" y="2482"/>
                </a:cxn>
                <a:cxn ang="0">
                  <a:pos x="2200" y="2476"/>
                </a:cxn>
                <a:cxn ang="0">
                  <a:pos x="317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200" h="2482">
                  <a:moveTo>
                    <a:pt x="0" y="0"/>
                  </a:moveTo>
                  <a:lnTo>
                    <a:pt x="2188" y="2482"/>
                  </a:lnTo>
                  <a:lnTo>
                    <a:pt x="2200" y="2476"/>
                  </a:lnTo>
                  <a:lnTo>
                    <a:pt x="31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78824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6" name="Freeform 24"/>
            <p:cNvSpPr>
              <a:spLocks/>
            </p:cNvSpPr>
            <p:nvPr/>
          </p:nvSpPr>
          <p:spPr bwMode="hidden">
            <a:xfrm>
              <a:off x="5674" y="2474"/>
              <a:ext cx="84" cy="96"/>
            </a:xfrm>
            <a:custGeom>
              <a:avLst/>
              <a:gdLst/>
              <a:ahLst/>
              <a:cxnLst>
                <a:cxn ang="0">
                  <a:pos x="84" y="96"/>
                </a:cxn>
                <a:cxn ang="0">
                  <a:pos x="84" y="90"/>
                </a:cxn>
                <a:cxn ang="0">
                  <a:pos x="12" y="0"/>
                </a:cxn>
                <a:cxn ang="0">
                  <a:pos x="0" y="6"/>
                </a:cxn>
                <a:cxn ang="0">
                  <a:pos x="84" y="96"/>
                </a:cxn>
                <a:cxn ang="0">
                  <a:pos x="84" y="96"/>
                </a:cxn>
              </a:cxnLst>
              <a:rect l="0" t="0" r="r" b="b"/>
              <a:pathLst>
                <a:path w="84" h="96">
                  <a:moveTo>
                    <a:pt x="84" y="96"/>
                  </a:moveTo>
                  <a:lnTo>
                    <a:pt x="84" y="90"/>
                  </a:lnTo>
                  <a:lnTo>
                    <a:pt x="12" y="0"/>
                  </a:lnTo>
                  <a:lnTo>
                    <a:pt x="0" y="6"/>
                  </a:lnTo>
                  <a:lnTo>
                    <a:pt x="84" y="96"/>
                  </a:lnTo>
                  <a:lnTo>
                    <a:pt x="84" y="9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tint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7" name="Freeform 25"/>
            <p:cNvSpPr>
              <a:spLocks/>
            </p:cNvSpPr>
            <p:nvPr/>
          </p:nvSpPr>
          <p:spPr bwMode="hidden">
            <a:xfrm>
              <a:off x="5603" y="850"/>
              <a:ext cx="155" cy="516"/>
            </a:xfrm>
            <a:custGeom>
              <a:avLst/>
              <a:gdLst>
                <a:gd name="T0" fmla="*/ 155 w 155"/>
                <a:gd name="T1" fmla="*/ 516 h 516"/>
                <a:gd name="T2" fmla="*/ 155 w 155"/>
                <a:gd name="T3" fmla="*/ 204 h 516"/>
                <a:gd name="T4" fmla="*/ 77 w 155"/>
                <a:gd name="T5" fmla="*/ 0 h 516"/>
                <a:gd name="T6" fmla="*/ 0 w 155"/>
                <a:gd name="T7" fmla="*/ 192 h 516"/>
                <a:gd name="T8" fmla="*/ 155 w 155"/>
                <a:gd name="T9" fmla="*/ 516 h 516"/>
                <a:gd name="T10" fmla="*/ 155 w 155"/>
                <a:gd name="T11" fmla="*/ 516 h 5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55" h="516">
                  <a:moveTo>
                    <a:pt x="155" y="516"/>
                  </a:moveTo>
                  <a:lnTo>
                    <a:pt x="155" y="204"/>
                  </a:lnTo>
                  <a:lnTo>
                    <a:pt x="77" y="0"/>
                  </a:lnTo>
                  <a:lnTo>
                    <a:pt x="0" y="192"/>
                  </a:lnTo>
                  <a:lnTo>
                    <a:pt x="155" y="516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5107" y="0"/>
              <a:ext cx="573" cy="104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97" y="1043"/>
                </a:cxn>
                <a:cxn ang="0">
                  <a:pos x="574" y="851"/>
                </a:cxn>
                <a:cxn ang="0">
                  <a:pos x="251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74" h="1043">
                  <a:moveTo>
                    <a:pt x="0" y="0"/>
                  </a:moveTo>
                  <a:lnTo>
                    <a:pt x="497" y="1043"/>
                  </a:lnTo>
                  <a:lnTo>
                    <a:pt x="574" y="851"/>
                  </a:lnTo>
                  <a:lnTo>
                    <a:pt x="25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6667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9" name="Freeform 27"/>
            <p:cNvSpPr>
              <a:spLocks/>
            </p:cNvSpPr>
            <p:nvPr/>
          </p:nvSpPr>
          <p:spPr bwMode="hidden">
            <a:xfrm>
              <a:off x="5411" y="0"/>
              <a:ext cx="341" cy="796"/>
            </a:xfrm>
            <a:custGeom>
              <a:avLst/>
              <a:gdLst/>
              <a:ahLst/>
              <a:cxnLst>
                <a:cxn ang="0">
                  <a:pos x="144" y="0"/>
                </a:cxn>
                <a:cxn ang="0">
                  <a:pos x="0" y="0"/>
                </a:cxn>
                <a:cxn ang="0">
                  <a:pos x="287" y="797"/>
                </a:cxn>
                <a:cxn ang="0">
                  <a:pos x="341" y="653"/>
                </a:cxn>
                <a:cxn ang="0">
                  <a:pos x="144" y="0"/>
                </a:cxn>
                <a:cxn ang="0">
                  <a:pos x="144" y="0"/>
                </a:cxn>
              </a:cxnLst>
              <a:rect l="0" t="0" r="r" b="b"/>
              <a:pathLst>
                <a:path w="341" h="797">
                  <a:moveTo>
                    <a:pt x="144" y="0"/>
                  </a:moveTo>
                  <a:lnTo>
                    <a:pt x="0" y="0"/>
                  </a:lnTo>
                  <a:lnTo>
                    <a:pt x="287" y="797"/>
                  </a:lnTo>
                  <a:lnTo>
                    <a:pt x="341" y="653"/>
                  </a:lnTo>
                  <a:lnTo>
                    <a:pt x="144" y="0"/>
                  </a:lnTo>
                  <a:lnTo>
                    <a:pt x="144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9804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0" name="Freeform 28"/>
            <p:cNvSpPr>
              <a:spLocks/>
            </p:cNvSpPr>
            <p:nvPr/>
          </p:nvSpPr>
          <p:spPr bwMode="hidden">
            <a:xfrm>
              <a:off x="5698" y="653"/>
              <a:ext cx="60" cy="311"/>
            </a:xfrm>
            <a:custGeom>
              <a:avLst/>
              <a:gdLst>
                <a:gd name="T0" fmla="*/ 0 w 60"/>
                <a:gd name="T1" fmla="*/ 144 h 312"/>
                <a:gd name="T2" fmla="*/ 60 w 60"/>
                <a:gd name="T3" fmla="*/ 286 h 312"/>
                <a:gd name="T4" fmla="*/ 60 w 60"/>
                <a:gd name="T5" fmla="*/ 6 h 312"/>
                <a:gd name="T6" fmla="*/ 54 w 60"/>
                <a:gd name="T7" fmla="*/ 0 h 312"/>
                <a:gd name="T8" fmla="*/ 0 w 60"/>
                <a:gd name="T9" fmla="*/ 144 h 312"/>
                <a:gd name="T10" fmla="*/ 0 w 60"/>
                <a:gd name="T11" fmla="*/ 144 h 31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0" h="312">
                  <a:moveTo>
                    <a:pt x="0" y="144"/>
                  </a:moveTo>
                  <a:lnTo>
                    <a:pt x="60" y="312"/>
                  </a:lnTo>
                  <a:lnTo>
                    <a:pt x="60" y="6"/>
                  </a:lnTo>
                  <a:lnTo>
                    <a:pt x="54" y="0"/>
                  </a:lnTo>
                  <a:lnTo>
                    <a:pt x="0" y="144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1" name="Freeform 29"/>
            <p:cNvSpPr>
              <a:spLocks/>
            </p:cNvSpPr>
            <p:nvPr/>
          </p:nvSpPr>
          <p:spPr bwMode="hidden">
            <a:xfrm>
              <a:off x="2" y="1601"/>
              <a:ext cx="5752" cy="1864"/>
            </a:xfrm>
            <a:custGeom>
              <a:avLst/>
              <a:gdLst/>
              <a:ahLst/>
              <a:cxnLst>
                <a:cxn ang="0">
                  <a:pos x="0" y="371"/>
                </a:cxn>
                <a:cxn ang="0">
                  <a:pos x="5740" y="1864"/>
                </a:cxn>
                <a:cxn ang="0">
                  <a:pos x="5740" y="1834"/>
                </a:cxn>
                <a:cxn ang="0">
                  <a:pos x="0" y="0"/>
                </a:cxn>
                <a:cxn ang="0">
                  <a:pos x="0" y="371"/>
                </a:cxn>
                <a:cxn ang="0">
                  <a:pos x="0" y="371"/>
                </a:cxn>
              </a:cxnLst>
              <a:rect l="0" t="0" r="r" b="b"/>
              <a:pathLst>
                <a:path w="5740" h="1864">
                  <a:moveTo>
                    <a:pt x="0" y="371"/>
                  </a:moveTo>
                  <a:lnTo>
                    <a:pt x="5740" y="1864"/>
                  </a:lnTo>
                  <a:lnTo>
                    <a:pt x="5740" y="1834"/>
                  </a:lnTo>
                  <a:lnTo>
                    <a:pt x="0" y="0"/>
                  </a:lnTo>
                  <a:lnTo>
                    <a:pt x="0" y="371"/>
                  </a:lnTo>
                  <a:lnTo>
                    <a:pt x="0" y="371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3529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2" name="Freeform 30"/>
            <p:cNvSpPr>
              <a:spLocks/>
            </p:cNvSpPr>
            <p:nvPr/>
          </p:nvSpPr>
          <p:spPr bwMode="hidden">
            <a:xfrm>
              <a:off x="5754" y="3483"/>
              <a:ext cx="6" cy="6"/>
            </a:xfrm>
            <a:custGeom>
              <a:avLst/>
              <a:gdLst>
                <a:gd name="T0" fmla="*/ 6 w 6"/>
                <a:gd name="T1" fmla="*/ 6 h 6"/>
                <a:gd name="T2" fmla="*/ 0 w 6"/>
                <a:gd name="T3" fmla="*/ 0 h 6"/>
                <a:gd name="T4" fmla="*/ 0 w 6"/>
                <a:gd name="T5" fmla="*/ 6 h 6"/>
                <a:gd name="T6" fmla="*/ 6 w 6"/>
                <a:gd name="T7" fmla="*/ 6 h 6"/>
                <a:gd name="T8" fmla="*/ 6 w 6"/>
                <a:gd name="T9" fmla="*/ 6 h 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" h="6">
                  <a:moveTo>
                    <a:pt x="6" y="6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6" y="6"/>
                  </a:lnTo>
                  <a:close/>
                </a:path>
              </a:pathLst>
            </a:custGeom>
            <a:solidFill>
              <a:srgbClr val="18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3" name="Freeform 31"/>
            <p:cNvSpPr>
              <a:spLocks/>
            </p:cNvSpPr>
            <p:nvPr/>
          </p:nvSpPr>
          <p:spPr bwMode="hidden">
            <a:xfrm>
              <a:off x="2" y="2152"/>
              <a:ext cx="5752" cy="1337"/>
            </a:xfrm>
            <a:custGeom>
              <a:avLst/>
              <a:gdLst/>
              <a:ahLst/>
              <a:cxnLst>
                <a:cxn ang="0">
                  <a:pos x="0" y="366"/>
                </a:cxn>
                <a:cxn ang="0">
                  <a:pos x="5740" y="1337"/>
                </a:cxn>
                <a:cxn ang="0">
                  <a:pos x="5740" y="1331"/>
                </a:cxn>
                <a:cxn ang="0">
                  <a:pos x="0" y="0"/>
                </a:cxn>
                <a:cxn ang="0">
                  <a:pos x="0" y="366"/>
                </a:cxn>
                <a:cxn ang="0">
                  <a:pos x="0" y="366"/>
                </a:cxn>
              </a:cxnLst>
              <a:rect l="0" t="0" r="r" b="b"/>
              <a:pathLst>
                <a:path w="5740" h="1337">
                  <a:moveTo>
                    <a:pt x="0" y="366"/>
                  </a:moveTo>
                  <a:lnTo>
                    <a:pt x="5740" y="1337"/>
                  </a:lnTo>
                  <a:lnTo>
                    <a:pt x="5740" y="1331"/>
                  </a:lnTo>
                  <a:lnTo>
                    <a:pt x="0" y="0"/>
                  </a:lnTo>
                  <a:lnTo>
                    <a:pt x="0" y="366"/>
                  </a:lnTo>
                  <a:lnTo>
                    <a:pt x="0" y="366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078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4" name="Freeform 32"/>
            <p:cNvSpPr>
              <a:spLocks/>
            </p:cNvSpPr>
            <p:nvPr/>
          </p:nvSpPr>
          <p:spPr bwMode="hidden">
            <a:xfrm>
              <a:off x="2" y="3177"/>
              <a:ext cx="5752" cy="414"/>
            </a:xfrm>
            <a:custGeom>
              <a:avLst/>
              <a:gdLst/>
              <a:ahLst/>
              <a:cxnLst>
                <a:cxn ang="0">
                  <a:pos x="0" y="48"/>
                </a:cxn>
                <a:cxn ang="0">
                  <a:pos x="5740" y="414"/>
                </a:cxn>
                <a:cxn ang="0">
                  <a:pos x="5740" y="402"/>
                </a:cxn>
                <a:cxn ang="0">
                  <a:pos x="0" y="0"/>
                </a:cxn>
                <a:cxn ang="0">
                  <a:pos x="0" y="48"/>
                </a:cxn>
                <a:cxn ang="0">
                  <a:pos x="0" y="48"/>
                </a:cxn>
              </a:cxnLst>
              <a:rect l="0" t="0" r="r" b="b"/>
              <a:pathLst>
                <a:path w="5740" h="414">
                  <a:moveTo>
                    <a:pt x="0" y="48"/>
                  </a:moveTo>
                  <a:lnTo>
                    <a:pt x="5740" y="414"/>
                  </a:lnTo>
                  <a:lnTo>
                    <a:pt x="5740" y="402"/>
                  </a:lnTo>
                  <a:lnTo>
                    <a:pt x="0" y="0"/>
                  </a:lnTo>
                  <a:lnTo>
                    <a:pt x="0" y="48"/>
                  </a:lnTo>
                  <a:lnTo>
                    <a:pt x="0" y="4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5" name="Freeform 33"/>
            <p:cNvSpPr>
              <a:spLocks/>
            </p:cNvSpPr>
            <p:nvPr/>
          </p:nvSpPr>
          <p:spPr bwMode="hidden">
            <a:xfrm>
              <a:off x="1297" y="0"/>
              <a:ext cx="4457" cy="317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448" y="3177"/>
                </a:cxn>
                <a:cxn ang="0">
                  <a:pos x="4448" y="3153"/>
                </a:cxn>
                <a:cxn ang="0">
                  <a:pos x="125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448" h="3177">
                  <a:moveTo>
                    <a:pt x="0" y="0"/>
                  </a:moveTo>
                  <a:lnTo>
                    <a:pt x="4448" y="3177"/>
                  </a:lnTo>
                  <a:lnTo>
                    <a:pt x="4448" y="3153"/>
                  </a:lnTo>
                  <a:lnTo>
                    <a:pt x="125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48627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6" name="Freeform 34"/>
            <p:cNvSpPr>
              <a:spLocks/>
            </p:cNvSpPr>
            <p:nvPr/>
          </p:nvSpPr>
          <p:spPr bwMode="hidden">
            <a:xfrm>
              <a:off x="3321" y="0"/>
              <a:ext cx="2433" cy="261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28" y="2614"/>
                </a:cxn>
                <a:cxn ang="0">
                  <a:pos x="2428" y="2608"/>
                </a:cxn>
                <a:cxn ang="0">
                  <a:pos x="66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428" h="2614">
                  <a:moveTo>
                    <a:pt x="0" y="0"/>
                  </a:moveTo>
                  <a:lnTo>
                    <a:pt x="2428" y="2614"/>
                  </a:lnTo>
                  <a:lnTo>
                    <a:pt x="2428" y="2608"/>
                  </a:lnTo>
                  <a:lnTo>
                    <a:pt x="6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7" name="Freeform 35"/>
            <p:cNvSpPr>
              <a:spLocks/>
            </p:cNvSpPr>
            <p:nvPr/>
          </p:nvSpPr>
          <p:spPr bwMode="hidden">
            <a:xfrm>
              <a:off x="3950" y="0"/>
              <a:ext cx="1804" cy="2464"/>
            </a:xfrm>
            <a:custGeom>
              <a:avLst/>
              <a:gdLst/>
              <a:ahLst/>
              <a:cxnLst>
                <a:cxn ang="0">
                  <a:pos x="485" y="0"/>
                </a:cxn>
                <a:cxn ang="0">
                  <a:pos x="0" y="0"/>
                </a:cxn>
                <a:cxn ang="0">
                  <a:pos x="1800" y="2464"/>
                </a:cxn>
                <a:cxn ang="0">
                  <a:pos x="1800" y="2248"/>
                </a:cxn>
                <a:cxn ang="0">
                  <a:pos x="1794" y="2248"/>
                </a:cxn>
                <a:cxn ang="0">
                  <a:pos x="485" y="0"/>
                </a:cxn>
                <a:cxn ang="0">
                  <a:pos x="485" y="0"/>
                </a:cxn>
              </a:cxnLst>
              <a:rect l="0" t="0" r="r" b="b"/>
              <a:pathLst>
                <a:path w="1800" h="2464">
                  <a:moveTo>
                    <a:pt x="485" y="0"/>
                  </a:moveTo>
                  <a:lnTo>
                    <a:pt x="0" y="0"/>
                  </a:lnTo>
                  <a:lnTo>
                    <a:pt x="1800" y="2464"/>
                  </a:lnTo>
                  <a:lnTo>
                    <a:pt x="1800" y="2248"/>
                  </a:lnTo>
                  <a:lnTo>
                    <a:pt x="1794" y="2248"/>
                  </a:lnTo>
                  <a:lnTo>
                    <a:pt x="485" y="0"/>
                  </a:lnTo>
                  <a:lnTo>
                    <a:pt x="485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78824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8" name="Freeform 36"/>
            <p:cNvSpPr>
              <a:spLocks/>
            </p:cNvSpPr>
            <p:nvPr/>
          </p:nvSpPr>
          <p:spPr bwMode="hidden">
            <a:xfrm>
              <a:off x="4519" y="0"/>
              <a:ext cx="1235" cy="207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32" y="2074"/>
                </a:cxn>
                <a:cxn ang="0">
                  <a:pos x="1232" y="2038"/>
                </a:cxn>
                <a:cxn ang="0">
                  <a:pos x="42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232" h="2074">
                  <a:moveTo>
                    <a:pt x="0" y="0"/>
                  </a:moveTo>
                  <a:lnTo>
                    <a:pt x="1232" y="2074"/>
                  </a:lnTo>
                  <a:lnTo>
                    <a:pt x="1232" y="2038"/>
                  </a:lnTo>
                  <a:lnTo>
                    <a:pt x="4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57647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9" name="Freeform 37"/>
            <p:cNvSpPr>
              <a:spLocks/>
            </p:cNvSpPr>
            <p:nvPr/>
          </p:nvSpPr>
          <p:spPr bwMode="hidden">
            <a:xfrm>
              <a:off x="4694" y="0"/>
              <a:ext cx="1060" cy="193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58" y="1936"/>
                </a:cxn>
                <a:cxn ang="0">
                  <a:pos x="1058" y="1930"/>
                </a:cxn>
                <a:cxn ang="0">
                  <a:pos x="54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058" h="1936">
                  <a:moveTo>
                    <a:pt x="0" y="0"/>
                  </a:moveTo>
                  <a:lnTo>
                    <a:pt x="1058" y="1936"/>
                  </a:lnTo>
                  <a:lnTo>
                    <a:pt x="1058" y="1930"/>
                  </a:lnTo>
                  <a:lnTo>
                    <a:pt x="54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72549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40" name="Freeform 38"/>
            <p:cNvSpPr>
              <a:spLocks/>
            </p:cNvSpPr>
            <p:nvPr/>
          </p:nvSpPr>
          <p:spPr bwMode="hidden">
            <a:xfrm>
              <a:off x="4981" y="0"/>
              <a:ext cx="773" cy="1487"/>
            </a:xfrm>
            <a:custGeom>
              <a:avLst/>
              <a:gdLst/>
              <a:ahLst/>
              <a:cxnLst>
                <a:cxn ang="0">
                  <a:pos x="771" y="1433"/>
                </a:cxn>
                <a:cxn ang="0">
                  <a:pos x="42" y="0"/>
                </a:cxn>
                <a:cxn ang="0">
                  <a:pos x="0" y="0"/>
                </a:cxn>
                <a:cxn ang="0">
                  <a:pos x="771" y="1487"/>
                </a:cxn>
                <a:cxn ang="0">
                  <a:pos x="771" y="1433"/>
                </a:cxn>
                <a:cxn ang="0">
                  <a:pos x="771" y="1433"/>
                </a:cxn>
              </a:cxnLst>
              <a:rect l="0" t="0" r="r" b="b"/>
              <a:pathLst>
                <a:path w="771" h="1487">
                  <a:moveTo>
                    <a:pt x="771" y="1433"/>
                  </a:moveTo>
                  <a:lnTo>
                    <a:pt x="42" y="0"/>
                  </a:lnTo>
                  <a:lnTo>
                    <a:pt x="0" y="0"/>
                  </a:lnTo>
                  <a:lnTo>
                    <a:pt x="771" y="1487"/>
                  </a:lnTo>
                  <a:lnTo>
                    <a:pt x="771" y="1433"/>
                  </a:lnTo>
                  <a:lnTo>
                    <a:pt x="771" y="1433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7882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grpSp>
          <p:nvGrpSpPr>
            <p:cNvPr id="41" name="Group 39"/>
            <p:cNvGrpSpPr>
              <a:grpSpLocks/>
            </p:cNvGrpSpPr>
            <p:nvPr userDrawn="1"/>
          </p:nvGrpSpPr>
          <p:grpSpPr bwMode="auto">
            <a:xfrm>
              <a:off x="0" y="1632"/>
              <a:ext cx="5758" cy="1858"/>
              <a:chOff x="0" y="1632"/>
              <a:chExt cx="5758" cy="1858"/>
            </a:xfrm>
          </p:grpSpPr>
          <p:sp>
            <p:nvSpPr>
              <p:cNvPr id="42" name="Freeform 40"/>
              <p:cNvSpPr>
                <a:spLocks/>
              </p:cNvSpPr>
              <p:nvPr/>
            </p:nvSpPr>
            <p:spPr bwMode="hidden">
              <a:xfrm>
                <a:off x="0" y="1632"/>
                <a:ext cx="3670" cy="131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366"/>
                  </a:cxn>
                  <a:cxn ang="0">
                    <a:pos x="3635" y="1313"/>
                  </a:cxn>
                  <a:cxn ang="0">
                    <a:pos x="3647" y="1235"/>
                  </a:cxn>
                  <a:cxn ang="0">
                    <a:pos x="3659" y="1163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3659" h="1313">
                    <a:moveTo>
                      <a:pt x="0" y="0"/>
                    </a:moveTo>
                    <a:lnTo>
                      <a:pt x="0" y="366"/>
                    </a:lnTo>
                    <a:lnTo>
                      <a:pt x="3635" y="1313"/>
                    </a:lnTo>
                    <a:lnTo>
                      <a:pt x="3647" y="1235"/>
                    </a:lnTo>
                    <a:lnTo>
                      <a:pt x="3659" y="1163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72549"/>
                      <a:invGamma/>
                    </a:schemeClr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43" name="Freeform 41"/>
              <p:cNvSpPr>
                <a:spLocks/>
              </p:cNvSpPr>
              <p:nvPr/>
            </p:nvSpPr>
            <p:spPr bwMode="hidden">
              <a:xfrm>
                <a:off x="3646" y="2795"/>
                <a:ext cx="2112" cy="695"/>
              </a:xfrm>
              <a:custGeom>
                <a:avLst/>
                <a:gdLst/>
                <a:ahLst/>
                <a:cxnLst>
                  <a:cxn ang="0">
                    <a:pos x="2105" y="665"/>
                  </a:cxn>
                  <a:cxn ang="0">
                    <a:pos x="24" y="0"/>
                  </a:cxn>
                  <a:cxn ang="0">
                    <a:pos x="12" y="72"/>
                  </a:cxn>
                  <a:cxn ang="0">
                    <a:pos x="0" y="150"/>
                  </a:cxn>
                  <a:cxn ang="0">
                    <a:pos x="2105" y="695"/>
                  </a:cxn>
                  <a:cxn ang="0">
                    <a:pos x="2105" y="665"/>
                  </a:cxn>
                  <a:cxn ang="0">
                    <a:pos x="2105" y="665"/>
                  </a:cxn>
                </a:cxnLst>
                <a:rect l="0" t="0" r="r" b="b"/>
                <a:pathLst>
                  <a:path w="2105" h="695">
                    <a:moveTo>
                      <a:pt x="2105" y="665"/>
                    </a:moveTo>
                    <a:lnTo>
                      <a:pt x="24" y="0"/>
                    </a:lnTo>
                    <a:lnTo>
                      <a:pt x="12" y="72"/>
                    </a:lnTo>
                    <a:lnTo>
                      <a:pt x="0" y="150"/>
                    </a:lnTo>
                    <a:lnTo>
                      <a:pt x="2105" y="695"/>
                    </a:lnTo>
                    <a:lnTo>
                      <a:pt x="2105" y="665"/>
                    </a:lnTo>
                    <a:lnTo>
                      <a:pt x="2105" y="66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tint val="90980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232490" name="Rectangle 42"/>
          <p:cNvSpPr>
            <a:spLocks noGrp="1" noChangeArrowheads="1"/>
          </p:cNvSpPr>
          <p:nvPr>
            <p:ph type="ctrTitle" sz="quarter"/>
          </p:nvPr>
        </p:nvSpPr>
        <p:spPr>
          <a:xfrm>
            <a:off x="457200" y="1600200"/>
            <a:ext cx="8229600" cy="18288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232491" name="Rectangle 4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6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4" name="Rectangle 44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DD1CA6-524B-47B0-9147-35194427079A}" type="datetime1">
              <a:rPr lang="zh-CN" altLang="en-US" smtClean="0">
                <a:solidFill>
                  <a:srgbClr val="FFFFFF"/>
                </a:solidFill>
              </a:rPr>
              <a:pPr>
                <a:defRPr/>
              </a:pPr>
              <a:t>2022/3/8</a:t>
            </a:fld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45" name="Rectangle 4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46" name="Rectangle 4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3E3E7E-B5DF-4D8B-A012-CE25CDFCAE93}" type="slidenum">
              <a:rPr lang="zh-CN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1275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DB5C9F-9FEF-4C3A-BCA4-F95B3AEDA40F}" type="datetime1">
              <a:rPr lang="zh-CN" altLang="en-US" smtClean="0">
                <a:solidFill>
                  <a:srgbClr val="FFFFFF"/>
                </a:solidFill>
              </a:rPr>
              <a:pPr>
                <a:defRPr/>
              </a:pPr>
              <a:t>2022/3/8</a:t>
            </a:fld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Rectangle 4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65F735-8236-4442-808A-4380F86766E6}" type="slidenum">
              <a:rPr lang="zh-CN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4624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512DD4-EA2B-400C-9DA8-A5659B33D89C}" type="datetime1">
              <a:rPr lang="zh-CN" altLang="en-US" smtClean="0">
                <a:solidFill>
                  <a:srgbClr val="FFFFFF"/>
                </a:solidFill>
              </a:rPr>
              <a:pPr>
                <a:defRPr/>
              </a:pPr>
              <a:t>2022/3/8</a:t>
            </a:fld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Rectangle 4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061CE0-C21B-4D7A-BEC6-52433A35D1C0}" type="slidenum">
              <a:rPr lang="zh-CN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8812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28F321-5AD4-458D-A5C0-3C5333C38A93}" type="datetime1">
              <a:rPr lang="zh-CN" altLang="en-US" smtClean="0">
                <a:solidFill>
                  <a:srgbClr val="FFFFFF"/>
                </a:solidFill>
              </a:rPr>
              <a:pPr>
                <a:defRPr/>
              </a:pPr>
              <a:t>2022/3/8</a:t>
            </a:fld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Rectangle 4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C965D4-BEA5-4A0F-A4D4-12317C63F4A4}" type="slidenum">
              <a:rPr lang="zh-CN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3836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2A2296-F2A7-4ED4-A32E-C55863F1DBDE}" type="datetime1">
              <a:rPr lang="zh-CN" altLang="en-US" smtClean="0">
                <a:solidFill>
                  <a:srgbClr val="FFFFFF"/>
                </a:solidFill>
              </a:rPr>
              <a:pPr>
                <a:defRPr/>
              </a:pPr>
              <a:t>2022/3/8</a:t>
            </a:fld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Rectangle 4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F56D34-A426-4F8A-AE84-39DB6629C713}" type="slidenum">
              <a:rPr lang="zh-CN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2858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21C018-28C1-486E-A38E-2DC0B5D6115F}" type="datetime1">
              <a:rPr lang="zh-CN" altLang="en-US" smtClean="0">
                <a:solidFill>
                  <a:srgbClr val="FFFFFF"/>
                </a:solidFill>
              </a:rPr>
              <a:pPr>
                <a:defRPr/>
              </a:pPr>
              <a:t>2022/3/8</a:t>
            </a:fld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Rectangle 4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7" name="Rectangle 4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71A4D9-D762-41F3-90A6-4E1DF5C0349A}" type="slidenum">
              <a:rPr lang="zh-CN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5785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5FB3FD-AB58-441A-BD1C-718EC633C35D}" type="datetime1">
              <a:rPr lang="zh-CN" altLang="en-US" smtClean="0">
                <a:solidFill>
                  <a:srgbClr val="FFFFFF"/>
                </a:solidFill>
              </a:rPr>
              <a:pPr>
                <a:defRPr/>
              </a:pPr>
              <a:t>2022/3/8</a:t>
            </a:fld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8" name="Rectangle 4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9" name="Rectangle 4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284F67-6F6E-46BE-821B-DE65458988E9}" type="slidenum">
              <a:rPr lang="zh-CN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7492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7A5BA3-6191-42E3-9BB6-59D831B14F82}" type="datetime1">
              <a:rPr lang="zh-CN" altLang="en-US" smtClean="0">
                <a:solidFill>
                  <a:srgbClr val="FFFFFF"/>
                </a:solidFill>
              </a:rPr>
              <a:pPr>
                <a:defRPr/>
              </a:pPr>
              <a:t>2022/3/8</a:t>
            </a:fld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4" name="Rectangle 4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" name="Rectangle 4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BD4B4C-BF26-4188-A024-8D4734F9042B}" type="slidenum">
              <a:rPr lang="zh-CN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6466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EF54D4-8D62-412C-AD5D-83785F735BAF}" type="datetime1">
              <a:rPr lang="zh-CN" altLang="en-US" smtClean="0">
                <a:solidFill>
                  <a:srgbClr val="FFFFFF"/>
                </a:solidFill>
              </a:rPr>
              <a:pPr>
                <a:defRPr/>
              </a:pPr>
              <a:t>2022/3/8</a:t>
            </a:fld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3" name="Rectangle 4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4" name="Rectangle 4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DF400D-F0D0-43F3-AB02-F8B958145046}" type="slidenum">
              <a:rPr lang="zh-CN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6038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C1B5DA-B41D-4C23-BC89-83C90B205E30}" type="datetime1">
              <a:rPr lang="zh-CN" altLang="en-US" smtClean="0">
                <a:solidFill>
                  <a:srgbClr val="FFFFFF"/>
                </a:solidFill>
              </a:rPr>
              <a:pPr>
                <a:defRPr/>
              </a:pPr>
              <a:t>2022/3/8</a:t>
            </a:fld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Rectangle 4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7" name="Rectangle 4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56933A-6562-4884-8141-7F2155266BE4}" type="slidenum">
              <a:rPr lang="zh-CN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81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A17134-5D4F-4A61-A756-BC9233B466AF}" type="datetime1">
              <a:rPr lang="zh-CN" altLang="en-US" smtClean="0">
                <a:solidFill>
                  <a:srgbClr val="FFFFFF"/>
                </a:solidFill>
              </a:rPr>
              <a:pPr>
                <a:defRPr/>
              </a:pPr>
              <a:t>2022/3/8</a:t>
            </a:fld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Rectangle 4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7" name="Rectangle 4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68C2A3-A638-44C9-A746-05DA284B05A3}" type="slidenum">
              <a:rPr lang="zh-CN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333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58"/>
            </a:gs>
            <a:gs pos="100000">
              <a:schemeClr val="bg1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9144000" cy="6856413"/>
            <a:chOff x="0" y="0"/>
            <a:chExt cx="5760" cy="4319"/>
          </a:xfrm>
        </p:grpSpPr>
        <p:sp>
          <p:nvSpPr>
            <p:cNvPr id="231427" name="Freeform 3"/>
            <p:cNvSpPr>
              <a:spLocks/>
            </p:cNvSpPr>
            <p:nvPr/>
          </p:nvSpPr>
          <p:spPr bwMode="hidden">
            <a:xfrm>
              <a:off x="0" y="12"/>
              <a:ext cx="5758" cy="3273"/>
            </a:xfrm>
            <a:custGeom>
              <a:avLst/>
              <a:gdLst/>
              <a:ahLst/>
              <a:cxnLst>
                <a:cxn ang="0">
                  <a:pos x="3193" y="1816"/>
                </a:cxn>
                <a:cxn ang="0">
                  <a:pos x="0" y="0"/>
                </a:cxn>
                <a:cxn ang="0">
                  <a:pos x="0" y="522"/>
                </a:cxn>
                <a:cxn ang="0">
                  <a:pos x="3037" y="1978"/>
                </a:cxn>
                <a:cxn ang="0">
                  <a:pos x="5740" y="3273"/>
                </a:cxn>
                <a:cxn ang="0">
                  <a:pos x="5740" y="3267"/>
                </a:cxn>
                <a:cxn ang="0">
                  <a:pos x="3193" y="1816"/>
                </a:cxn>
                <a:cxn ang="0">
                  <a:pos x="3193" y="1816"/>
                </a:cxn>
              </a:cxnLst>
              <a:rect l="0" t="0" r="r" b="b"/>
              <a:pathLst>
                <a:path w="5740" h="3273">
                  <a:moveTo>
                    <a:pt x="3193" y="1816"/>
                  </a:moveTo>
                  <a:lnTo>
                    <a:pt x="0" y="0"/>
                  </a:lnTo>
                  <a:lnTo>
                    <a:pt x="0" y="522"/>
                  </a:lnTo>
                  <a:lnTo>
                    <a:pt x="3037" y="1978"/>
                  </a:lnTo>
                  <a:lnTo>
                    <a:pt x="5740" y="3273"/>
                  </a:lnTo>
                  <a:lnTo>
                    <a:pt x="5740" y="3267"/>
                  </a:lnTo>
                  <a:lnTo>
                    <a:pt x="3193" y="1816"/>
                  </a:lnTo>
                  <a:lnTo>
                    <a:pt x="3193" y="1816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3529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31428" name="Freeform 4"/>
            <p:cNvSpPr>
              <a:spLocks/>
            </p:cNvSpPr>
            <p:nvPr/>
          </p:nvSpPr>
          <p:spPr bwMode="hidden">
            <a:xfrm>
              <a:off x="149" y="0"/>
              <a:ext cx="5609" cy="3243"/>
            </a:xfrm>
            <a:custGeom>
              <a:avLst/>
              <a:gdLst/>
              <a:ahLst/>
              <a:cxnLst>
                <a:cxn ang="0">
                  <a:pos x="3163" y="1714"/>
                </a:cxn>
                <a:cxn ang="0">
                  <a:pos x="431" y="0"/>
                </a:cxn>
                <a:cxn ang="0">
                  <a:pos x="0" y="0"/>
                </a:cxn>
                <a:cxn ang="0">
                  <a:pos x="3086" y="1786"/>
                </a:cxn>
                <a:cxn ang="0">
                  <a:pos x="5591" y="3243"/>
                </a:cxn>
                <a:cxn ang="0">
                  <a:pos x="5591" y="3237"/>
                </a:cxn>
                <a:cxn ang="0">
                  <a:pos x="3163" y="1714"/>
                </a:cxn>
                <a:cxn ang="0">
                  <a:pos x="3163" y="1714"/>
                </a:cxn>
              </a:cxnLst>
              <a:rect l="0" t="0" r="r" b="b"/>
              <a:pathLst>
                <a:path w="5591" h="3243">
                  <a:moveTo>
                    <a:pt x="3163" y="1714"/>
                  </a:moveTo>
                  <a:lnTo>
                    <a:pt x="431" y="0"/>
                  </a:lnTo>
                  <a:lnTo>
                    <a:pt x="0" y="0"/>
                  </a:lnTo>
                  <a:lnTo>
                    <a:pt x="3086" y="1786"/>
                  </a:lnTo>
                  <a:lnTo>
                    <a:pt x="5591" y="3243"/>
                  </a:lnTo>
                  <a:lnTo>
                    <a:pt x="5591" y="3237"/>
                  </a:lnTo>
                  <a:lnTo>
                    <a:pt x="3163" y="1714"/>
                  </a:lnTo>
                  <a:lnTo>
                    <a:pt x="3163" y="1714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078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31429" name="Freeform 5"/>
            <p:cNvSpPr>
              <a:spLocks/>
            </p:cNvSpPr>
            <p:nvPr/>
          </p:nvSpPr>
          <p:spPr bwMode="hidden">
            <a:xfrm>
              <a:off x="0" y="3433"/>
              <a:ext cx="4038" cy="191"/>
            </a:xfrm>
            <a:custGeom>
              <a:avLst/>
              <a:gdLst/>
              <a:ahLst/>
              <a:cxnLst>
                <a:cxn ang="0">
                  <a:pos x="0" y="156"/>
                </a:cxn>
                <a:cxn ang="0">
                  <a:pos x="4042" y="192"/>
                </a:cxn>
                <a:cxn ang="0">
                  <a:pos x="4042" y="144"/>
                </a:cxn>
                <a:cxn ang="0">
                  <a:pos x="0" y="0"/>
                </a:cxn>
                <a:cxn ang="0">
                  <a:pos x="0" y="156"/>
                </a:cxn>
                <a:cxn ang="0">
                  <a:pos x="0" y="156"/>
                </a:cxn>
              </a:cxnLst>
              <a:rect l="0" t="0" r="r" b="b"/>
              <a:pathLst>
                <a:path w="4042" h="192">
                  <a:moveTo>
                    <a:pt x="0" y="156"/>
                  </a:moveTo>
                  <a:lnTo>
                    <a:pt x="4042" y="192"/>
                  </a:lnTo>
                  <a:lnTo>
                    <a:pt x="4042" y="144"/>
                  </a:lnTo>
                  <a:lnTo>
                    <a:pt x="0" y="0"/>
                  </a:lnTo>
                  <a:lnTo>
                    <a:pt x="0" y="156"/>
                  </a:lnTo>
                  <a:lnTo>
                    <a:pt x="0" y="156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75686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35" name="Freeform 6"/>
            <p:cNvSpPr>
              <a:spLocks/>
            </p:cNvSpPr>
            <p:nvPr/>
          </p:nvSpPr>
          <p:spPr bwMode="hidden">
            <a:xfrm>
              <a:off x="4038" y="3577"/>
              <a:ext cx="1720" cy="65"/>
            </a:xfrm>
            <a:custGeom>
              <a:avLst/>
              <a:gdLst>
                <a:gd name="T0" fmla="*/ 1670 w 1722"/>
                <a:gd name="T1" fmla="*/ 40 h 66"/>
                <a:gd name="T2" fmla="*/ 1670 w 1722"/>
                <a:gd name="T3" fmla="*/ 34 h 66"/>
                <a:gd name="T4" fmla="*/ 0 w 1722"/>
                <a:gd name="T5" fmla="*/ 0 h 66"/>
                <a:gd name="T6" fmla="*/ 0 w 1722"/>
                <a:gd name="T7" fmla="*/ 33 h 66"/>
                <a:gd name="T8" fmla="*/ 1670 w 1722"/>
                <a:gd name="T9" fmla="*/ 40 h 66"/>
                <a:gd name="T10" fmla="*/ 1670 w 1722"/>
                <a:gd name="T11" fmla="*/ 40 h 6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722" h="66">
                  <a:moveTo>
                    <a:pt x="1722" y="66"/>
                  </a:moveTo>
                  <a:lnTo>
                    <a:pt x="1722" y="60"/>
                  </a:lnTo>
                  <a:lnTo>
                    <a:pt x="0" y="0"/>
                  </a:lnTo>
                  <a:lnTo>
                    <a:pt x="0" y="48"/>
                  </a:lnTo>
                  <a:lnTo>
                    <a:pt x="1722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31431" name="Freeform 7"/>
            <p:cNvSpPr>
              <a:spLocks/>
            </p:cNvSpPr>
            <p:nvPr/>
          </p:nvSpPr>
          <p:spPr bwMode="hidden">
            <a:xfrm>
              <a:off x="0" y="3726"/>
              <a:ext cx="4784" cy="329"/>
            </a:xfrm>
            <a:custGeom>
              <a:avLst/>
              <a:gdLst/>
              <a:ahLst/>
              <a:cxnLst>
                <a:cxn ang="0">
                  <a:pos x="0" y="329"/>
                </a:cxn>
                <a:cxn ang="0">
                  <a:pos x="4789" y="77"/>
                </a:cxn>
                <a:cxn ang="0">
                  <a:pos x="4789" y="0"/>
                </a:cxn>
                <a:cxn ang="0">
                  <a:pos x="0" y="107"/>
                </a:cxn>
                <a:cxn ang="0">
                  <a:pos x="0" y="329"/>
                </a:cxn>
                <a:cxn ang="0">
                  <a:pos x="0" y="329"/>
                </a:cxn>
              </a:cxnLst>
              <a:rect l="0" t="0" r="r" b="b"/>
              <a:pathLst>
                <a:path w="4789" h="329">
                  <a:moveTo>
                    <a:pt x="0" y="329"/>
                  </a:moveTo>
                  <a:lnTo>
                    <a:pt x="4789" y="77"/>
                  </a:lnTo>
                  <a:lnTo>
                    <a:pt x="4789" y="0"/>
                  </a:lnTo>
                  <a:lnTo>
                    <a:pt x="0" y="107"/>
                  </a:lnTo>
                  <a:lnTo>
                    <a:pt x="0" y="329"/>
                  </a:lnTo>
                  <a:lnTo>
                    <a:pt x="0" y="329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1961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37" name="Freeform 8"/>
            <p:cNvSpPr>
              <a:spLocks/>
            </p:cNvSpPr>
            <p:nvPr/>
          </p:nvSpPr>
          <p:spPr bwMode="hidden">
            <a:xfrm>
              <a:off x="4784" y="3702"/>
              <a:ext cx="974" cy="101"/>
            </a:xfrm>
            <a:custGeom>
              <a:avLst/>
              <a:gdLst>
                <a:gd name="T0" fmla="*/ 949 w 975"/>
                <a:gd name="T1" fmla="*/ 48 h 101"/>
                <a:gd name="T2" fmla="*/ 949 w 975"/>
                <a:gd name="T3" fmla="*/ 0 h 101"/>
                <a:gd name="T4" fmla="*/ 0 w 975"/>
                <a:gd name="T5" fmla="*/ 24 h 101"/>
                <a:gd name="T6" fmla="*/ 0 w 975"/>
                <a:gd name="T7" fmla="*/ 101 h 101"/>
                <a:gd name="T8" fmla="*/ 949 w 975"/>
                <a:gd name="T9" fmla="*/ 48 h 101"/>
                <a:gd name="T10" fmla="*/ 949 w 975"/>
                <a:gd name="T11" fmla="*/ 48 h 1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975" h="101">
                  <a:moveTo>
                    <a:pt x="975" y="48"/>
                  </a:moveTo>
                  <a:lnTo>
                    <a:pt x="975" y="0"/>
                  </a:lnTo>
                  <a:lnTo>
                    <a:pt x="0" y="24"/>
                  </a:lnTo>
                  <a:lnTo>
                    <a:pt x="0" y="101"/>
                  </a:lnTo>
                  <a:lnTo>
                    <a:pt x="975" y="4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38" name="Freeform 9"/>
            <p:cNvSpPr>
              <a:spLocks/>
            </p:cNvSpPr>
            <p:nvPr/>
          </p:nvSpPr>
          <p:spPr bwMode="hidden">
            <a:xfrm>
              <a:off x="3619" y="3815"/>
              <a:ext cx="2139" cy="198"/>
            </a:xfrm>
            <a:custGeom>
              <a:avLst/>
              <a:gdLst>
                <a:gd name="T0" fmla="*/ 2089 w 2141"/>
                <a:gd name="T1" fmla="*/ 0 h 198"/>
                <a:gd name="T2" fmla="*/ 0 w 2141"/>
                <a:gd name="T3" fmla="*/ 156 h 198"/>
                <a:gd name="T4" fmla="*/ 0 w 2141"/>
                <a:gd name="T5" fmla="*/ 198 h 198"/>
                <a:gd name="T6" fmla="*/ 2089 w 2141"/>
                <a:gd name="T7" fmla="*/ 0 h 198"/>
                <a:gd name="T8" fmla="*/ 2089 w 2141"/>
                <a:gd name="T9" fmla="*/ 0 h 19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41" h="198">
                  <a:moveTo>
                    <a:pt x="2141" y="0"/>
                  </a:moveTo>
                  <a:lnTo>
                    <a:pt x="0" y="156"/>
                  </a:lnTo>
                  <a:lnTo>
                    <a:pt x="0" y="198"/>
                  </a:lnTo>
                  <a:lnTo>
                    <a:pt x="214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31434" name="Freeform 10"/>
            <p:cNvSpPr>
              <a:spLocks/>
            </p:cNvSpPr>
            <p:nvPr/>
          </p:nvSpPr>
          <p:spPr bwMode="hidden">
            <a:xfrm>
              <a:off x="0" y="3971"/>
              <a:ext cx="3619" cy="348"/>
            </a:xfrm>
            <a:custGeom>
              <a:avLst/>
              <a:gdLst/>
              <a:ahLst/>
              <a:cxnLst>
                <a:cxn ang="0">
                  <a:pos x="0" y="348"/>
                </a:cxn>
                <a:cxn ang="0">
                  <a:pos x="311" y="348"/>
                </a:cxn>
                <a:cxn ang="0">
                  <a:pos x="3623" y="42"/>
                </a:cxn>
                <a:cxn ang="0">
                  <a:pos x="3623" y="0"/>
                </a:cxn>
                <a:cxn ang="0">
                  <a:pos x="0" y="264"/>
                </a:cxn>
                <a:cxn ang="0">
                  <a:pos x="0" y="348"/>
                </a:cxn>
                <a:cxn ang="0">
                  <a:pos x="0" y="348"/>
                </a:cxn>
              </a:cxnLst>
              <a:rect l="0" t="0" r="r" b="b"/>
              <a:pathLst>
                <a:path w="3623" h="348">
                  <a:moveTo>
                    <a:pt x="0" y="348"/>
                  </a:moveTo>
                  <a:lnTo>
                    <a:pt x="311" y="348"/>
                  </a:lnTo>
                  <a:lnTo>
                    <a:pt x="3623" y="42"/>
                  </a:lnTo>
                  <a:lnTo>
                    <a:pt x="3623" y="0"/>
                  </a:lnTo>
                  <a:lnTo>
                    <a:pt x="0" y="264"/>
                  </a:lnTo>
                  <a:lnTo>
                    <a:pt x="0" y="348"/>
                  </a:lnTo>
                  <a:lnTo>
                    <a:pt x="0" y="34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72549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40" name="Freeform 11"/>
            <p:cNvSpPr>
              <a:spLocks/>
            </p:cNvSpPr>
            <p:nvPr/>
          </p:nvSpPr>
          <p:spPr bwMode="hidden">
            <a:xfrm>
              <a:off x="2097" y="4043"/>
              <a:ext cx="2514" cy="276"/>
            </a:xfrm>
            <a:custGeom>
              <a:avLst/>
              <a:gdLst>
                <a:gd name="T0" fmla="*/ 2104 w 2517"/>
                <a:gd name="T1" fmla="*/ 276 h 276"/>
                <a:gd name="T2" fmla="*/ 2439 w 2517"/>
                <a:gd name="T3" fmla="*/ 204 h 276"/>
                <a:gd name="T4" fmla="*/ 2182 w 2517"/>
                <a:gd name="T5" fmla="*/ 0 h 276"/>
                <a:gd name="T6" fmla="*/ 0 w 2517"/>
                <a:gd name="T7" fmla="*/ 276 h 276"/>
                <a:gd name="T8" fmla="*/ 2104 w 2517"/>
                <a:gd name="T9" fmla="*/ 276 h 276"/>
                <a:gd name="T10" fmla="*/ 2104 w 2517"/>
                <a:gd name="T11" fmla="*/ 276 h 27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17" h="276">
                  <a:moveTo>
                    <a:pt x="2182" y="276"/>
                  </a:moveTo>
                  <a:lnTo>
                    <a:pt x="2517" y="204"/>
                  </a:lnTo>
                  <a:lnTo>
                    <a:pt x="2260" y="0"/>
                  </a:lnTo>
                  <a:lnTo>
                    <a:pt x="0" y="276"/>
                  </a:lnTo>
                  <a:lnTo>
                    <a:pt x="2182" y="27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31436" name="Freeform 12"/>
            <p:cNvSpPr>
              <a:spLocks/>
            </p:cNvSpPr>
            <p:nvPr/>
          </p:nvSpPr>
          <p:spPr bwMode="hidden">
            <a:xfrm>
              <a:off x="4354" y="3869"/>
              <a:ext cx="1404" cy="378"/>
            </a:xfrm>
            <a:custGeom>
              <a:avLst/>
              <a:gdLst/>
              <a:ahLst/>
              <a:cxnLst>
                <a:cxn ang="0">
                  <a:pos x="1405" y="126"/>
                </a:cxn>
                <a:cxn ang="0">
                  <a:pos x="1405" y="0"/>
                </a:cxn>
                <a:cxn ang="0">
                  <a:pos x="0" y="174"/>
                </a:cxn>
                <a:cxn ang="0">
                  <a:pos x="257" y="378"/>
                </a:cxn>
                <a:cxn ang="0">
                  <a:pos x="1405" y="126"/>
                </a:cxn>
                <a:cxn ang="0">
                  <a:pos x="1405" y="126"/>
                </a:cxn>
              </a:cxnLst>
              <a:rect l="0" t="0" r="r" b="b"/>
              <a:pathLst>
                <a:path w="1405" h="378">
                  <a:moveTo>
                    <a:pt x="1405" y="126"/>
                  </a:moveTo>
                  <a:lnTo>
                    <a:pt x="1405" y="0"/>
                  </a:lnTo>
                  <a:lnTo>
                    <a:pt x="0" y="174"/>
                  </a:lnTo>
                  <a:lnTo>
                    <a:pt x="257" y="378"/>
                  </a:lnTo>
                  <a:lnTo>
                    <a:pt x="1405" y="126"/>
                  </a:lnTo>
                  <a:lnTo>
                    <a:pt x="1405" y="12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tint val="96863"/>
                    <a:invGamma/>
                  </a:schemeClr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42" name="Freeform 13"/>
            <p:cNvSpPr>
              <a:spLocks/>
            </p:cNvSpPr>
            <p:nvPr/>
          </p:nvSpPr>
          <p:spPr bwMode="hidden">
            <a:xfrm>
              <a:off x="5030" y="3151"/>
              <a:ext cx="728" cy="240"/>
            </a:xfrm>
            <a:custGeom>
              <a:avLst/>
              <a:gdLst>
                <a:gd name="T0" fmla="*/ 703 w 729"/>
                <a:gd name="T1" fmla="*/ 240 h 240"/>
                <a:gd name="T2" fmla="*/ 0 w 729"/>
                <a:gd name="T3" fmla="*/ 0 h 240"/>
                <a:gd name="T4" fmla="*/ 0 w 729"/>
                <a:gd name="T5" fmla="*/ 6 h 240"/>
                <a:gd name="T6" fmla="*/ 703 w 729"/>
                <a:gd name="T7" fmla="*/ 240 h 240"/>
                <a:gd name="T8" fmla="*/ 703 w 729"/>
                <a:gd name="T9" fmla="*/ 240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29" h="240">
                  <a:moveTo>
                    <a:pt x="729" y="240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729" y="24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31438" name="Freeform 14"/>
            <p:cNvSpPr>
              <a:spLocks/>
            </p:cNvSpPr>
            <p:nvPr/>
          </p:nvSpPr>
          <p:spPr bwMode="hidden">
            <a:xfrm>
              <a:off x="0" y="1486"/>
              <a:ext cx="5030" cy="1671"/>
            </a:xfrm>
            <a:custGeom>
              <a:avLst/>
              <a:gdLst/>
              <a:ahLst/>
              <a:cxnLst>
                <a:cxn ang="0">
                  <a:pos x="0" y="72"/>
                </a:cxn>
                <a:cxn ang="0">
                  <a:pos x="5035" y="1672"/>
                </a:cxn>
                <a:cxn ang="0">
                  <a:pos x="5035" y="1666"/>
                </a:cxn>
                <a:cxn ang="0">
                  <a:pos x="0" y="0"/>
                </a:cxn>
                <a:cxn ang="0">
                  <a:pos x="0" y="72"/>
                </a:cxn>
                <a:cxn ang="0">
                  <a:pos x="0" y="72"/>
                </a:cxn>
              </a:cxnLst>
              <a:rect l="0" t="0" r="r" b="b"/>
              <a:pathLst>
                <a:path w="5035" h="1672">
                  <a:moveTo>
                    <a:pt x="0" y="72"/>
                  </a:moveTo>
                  <a:lnTo>
                    <a:pt x="5035" y="1672"/>
                  </a:lnTo>
                  <a:lnTo>
                    <a:pt x="5035" y="1666"/>
                  </a:lnTo>
                  <a:lnTo>
                    <a:pt x="0" y="0"/>
                  </a:lnTo>
                  <a:lnTo>
                    <a:pt x="0" y="72"/>
                  </a:lnTo>
                  <a:lnTo>
                    <a:pt x="0" y="72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5451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44" name="Freeform 15"/>
            <p:cNvSpPr>
              <a:spLocks/>
            </p:cNvSpPr>
            <p:nvPr/>
          </p:nvSpPr>
          <p:spPr bwMode="hidden">
            <a:xfrm>
              <a:off x="5030" y="3049"/>
              <a:ext cx="728" cy="318"/>
            </a:xfrm>
            <a:custGeom>
              <a:avLst/>
              <a:gdLst>
                <a:gd name="T0" fmla="*/ 703 w 729"/>
                <a:gd name="T1" fmla="*/ 318 h 318"/>
                <a:gd name="T2" fmla="*/ 703 w 729"/>
                <a:gd name="T3" fmla="*/ 312 h 318"/>
                <a:gd name="T4" fmla="*/ 0 w 729"/>
                <a:gd name="T5" fmla="*/ 0 h 318"/>
                <a:gd name="T6" fmla="*/ 0 w 729"/>
                <a:gd name="T7" fmla="*/ 54 h 318"/>
                <a:gd name="T8" fmla="*/ 703 w 729"/>
                <a:gd name="T9" fmla="*/ 318 h 318"/>
                <a:gd name="T10" fmla="*/ 703 w 729"/>
                <a:gd name="T11" fmla="*/ 318 h 31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729" h="318">
                  <a:moveTo>
                    <a:pt x="729" y="318"/>
                  </a:moveTo>
                  <a:lnTo>
                    <a:pt x="729" y="312"/>
                  </a:lnTo>
                  <a:lnTo>
                    <a:pt x="0" y="0"/>
                  </a:lnTo>
                  <a:lnTo>
                    <a:pt x="0" y="54"/>
                  </a:lnTo>
                  <a:lnTo>
                    <a:pt x="729" y="31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31440" name="Freeform 16"/>
            <p:cNvSpPr>
              <a:spLocks/>
            </p:cNvSpPr>
            <p:nvPr/>
          </p:nvSpPr>
          <p:spPr bwMode="hidden">
            <a:xfrm>
              <a:off x="0" y="916"/>
              <a:ext cx="5030" cy="2187"/>
            </a:xfrm>
            <a:custGeom>
              <a:avLst/>
              <a:gdLst/>
              <a:ahLst/>
              <a:cxnLst>
                <a:cxn ang="0">
                  <a:pos x="0" y="396"/>
                </a:cxn>
                <a:cxn ang="0">
                  <a:pos x="5035" y="2188"/>
                </a:cxn>
                <a:cxn ang="0">
                  <a:pos x="5035" y="2134"/>
                </a:cxn>
                <a:cxn ang="0">
                  <a:pos x="0" y="0"/>
                </a:cxn>
                <a:cxn ang="0">
                  <a:pos x="0" y="396"/>
                </a:cxn>
                <a:cxn ang="0">
                  <a:pos x="0" y="396"/>
                </a:cxn>
              </a:cxnLst>
              <a:rect l="0" t="0" r="r" b="b"/>
              <a:pathLst>
                <a:path w="5035" h="2188">
                  <a:moveTo>
                    <a:pt x="0" y="396"/>
                  </a:moveTo>
                  <a:lnTo>
                    <a:pt x="5035" y="2188"/>
                  </a:lnTo>
                  <a:lnTo>
                    <a:pt x="5035" y="2134"/>
                  </a:lnTo>
                  <a:lnTo>
                    <a:pt x="0" y="0"/>
                  </a:lnTo>
                  <a:lnTo>
                    <a:pt x="0" y="396"/>
                  </a:lnTo>
                  <a:lnTo>
                    <a:pt x="0" y="396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6667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31441" name="Freeform 17"/>
            <p:cNvSpPr>
              <a:spLocks/>
            </p:cNvSpPr>
            <p:nvPr/>
          </p:nvSpPr>
          <p:spPr bwMode="hidden">
            <a:xfrm>
              <a:off x="2294" y="0"/>
              <a:ext cx="3159" cy="27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145" y="2727"/>
                </a:cxn>
                <a:cxn ang="0">
                  <a:pos x="3163" y="2704"/>
                </a:cxn>
                <a:cxn ang="0">
                  <a:pos x="102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163" h="2727">
                  <a:moveTo>
                    <a:pt x="0" y="0"/>
                  </a:moveTo>
                  <a:lnTo>
                    <a:pt x="3145" y="2727"/>
                  </a:lnTo>
                  <a:lnTo>
                    <a:pt x="3163" y="2704"/>
                  </a:lnTo>
                  <a:lnTo>
                    <a:pt x="10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980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31442" name="Freeform 18"/>
            <p:cNvSpPr>
              <a:spLocks/>
            </p:cNvSpPr>
            <p:nvPr/>
          </p:nvSpPr>
          <p:spPr bwMode="hidden">
            <a:xfrm>
              <a:off x="5435" y="2702"/>
              <a:ext cx="323" cy="299"/>
            </a:xfrm>
            <a:custGeom>
              <a:avLst/>
              <a:gdLst/>
              <a:ahLst/>
              <a:cxnLst>
                <a:cxn ang="0">
                  <a:pos x="323" y="299"/>
                </a:cxn>
                <a:cxn ang="0">
                  <a:pos x="323" y="263"/>
                </a:cxn>
                <a:cxn ang="0">
                  <a:pos x="18" y="0"/>
                </a:cxn>
                <a:cxn ang="0">
                  <a:pos x="0" y="23"/>
                </a:cxn>
                <a:cxn ang="0">
                  <a:pos x="323" y="299"/>
                </a:cxn>
                <a:cxn ang="0">
                  <a:pos x="323" y="299"/>
                </a:cxn>
              </a:cxnLst>
              <a:rect l="0" t="0" r="r" b="b"/>
              <a:pathLst>
                <a:path w="323" h="299">
                  <a:moveTo>
                    <a:pt x="323" y="299"/>
                  </a:moveTo>
                  <a:lnTo>
                    <a:pt x="323" y="263"/>
                  </a:lnTo>
                  <a:lnTo>
                    <a:pt x="18" y="0"/>
                  </a:lnTo>
                  <a:lnTo>
                    <a:pt x="0" y="23"/>
                  </a:lnTo>
                  <a:lnTo>
                    <a:pt x="323" y="299"/>
                  </a:lnTo>
                  <a:lnTo>
                    <a:pt x="323" y="29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tint val="94118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48" name="Freeform 19"/>
            <p:cNvSpPr>
              <a:spLocks/>
            </p:cNvSpPr>
            <p:nvPr/>
          </p:nvSpPr>
          <p:spPr bwMode="hidden">
            <a:xfrm>
              <a:off x="5477" y="2588"/>
              <a:ext cx="281" cy="335"/>
            </a:xfrm>
            <a:custGeom>
              <a:avLst/>
              <a:gdLst>
                <a:gd name="T0" fmla="*/ 281 w 281"/>
                <a:gd name="T1" fmla="*/ 335 h 335"/>
                <a:gd name="T2" fmla="*/ 281 w 281"/>
                <a:gd name="T3" fmla="*/ 173 h 335"/>
                <a:gd name="T4" fmla="*/ 96 w 281"/>
                <a:gd name="T5" fmla="*/ 0 h 335"/>
                <a:gd name="T6" fmla="*/ 0 w 281"/>
                <a:gd name="T7" fmla="*/ 90 h 335"/>
                <a:gd name="T8" fmla="*/ 281 w 281"/>
                <a:gd name="T9" fmla="*/ 335 h 335"/>
                <a:gd name="T10" fmla="*/ 281 w 281"/>
                <a:gd name="T11" fmla="*/ 335 h 33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81" h="335">
                  <a:moveTo>
                    <a:pt x="281" y="335"/>
                  </a:moveTo>
                  <a:lnTo>
                    <a:pt x="281" y="173"/>
                  </a:lnTo>
                  <a:lnTo>
                    <a:pt x="96" y="0"/>
                  </a:lnTo>
                  <a:lnTo>
                    <a:pt x="0" y="90"/>
                  </a:lnTo>
                  <a:lnTo>
                    <a:pt x="281" y="33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31444" name="Freeform 20"/>
            <p:cNvSpPr>
              <a:spLocks/>
            </p:cNvSpPr>
            <p:nvPr/>
          </p:nvSpPr>
          <p:spPr bwMode="hidden">
            <a:xfrm>
              <a:off x="2454" y="0"/>
              <a:ext cx="3119" cy="267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26" y="2680"/>
                </a:cxn>
                <a:cxn ang="0">
                  <a:pos x="3122" y="2590"/>
                </a:cxn>
                <a:cxn ang="0">
                  <a:pos x="383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122" h="2680">
                  <a:moveTo>
                    <a:pt x="0" y="0"/>
                  </a:moveTo>
                  <a:lnTo>
                    <a:pt x="3026" y="2680"/>
                  </a:lnTo>
                  <a:lnTo>
                    <a:pt x="3122" y="2590"/>
                  </a:lnTo>
                  <a:lnTo>
                    <a:pt x="383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50" name="Freeform 21"/>
            <p:cNvSpPr>
              <a:spLocks/>
            </p:cNvSpPr>
            <p:nvPr/>
          </p:nvSpPr>
          <p:spPr bwMode="hidden">
            <a:xfrm>
              <a:off x="5626" y="2534"/>
              <a:ext cx="132" cy="132"/>
            </a:xfrm>
            <a:custGeom>
              <a:avLst/>
              <a:gdLst>
                <a:gd name="T0" fmla="*/ 132 w 132"/>
                <a:gd name="T1" fmla="*/ 132 h 132"/>
                <a:gd name="T2" fmla="*/ 0 w 132"/>
                <a:gd name="T3" fmla="*/ 0 h 132"/>
                <a:gd name="T4" fmla="*/ 0 w 132"/>
                <a:gd name="T5" fmla="*/ 0 h 132"/>
                <a:gd name="T6" fmla="*/ 132 w 132"/>
                <a:gd name="T7" fmla="*/ 132 h 132"/>
                <a:gd name="T8" fmla="*/ 132 w 132"/>
                <a:gd name="T9" fmla="*/ 132 h 1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2" h="132">
                  <a:moveTo>
                    <a:pt x="132" y="132"/>
                  </a:moveTo>
                  <a:lnTo>
                    <a:pt x="0" y="0"/>
                  </a:lnTo>
                  <a:lnTo>
                    <a:pt x="132" y="132"/>
                  </a:lnTo>
                  <a:close/>
                </a:path>
              </a:pathLst>
            </a:custGeom>
            <a:solidFill>
              <a:srgbClr val="FF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31446" name="Freeform 22"/>
            <p:cNvSpPr>
              <a:spLocks/>
            </p:cNvSpPr>
            <p:nvPr/>
          </p:nvSpPr>
          <p:spPr bwMode="hidden">
            <a:xfrm>
              <a:off x="3112" y="0"/>
              <a:ext cx="2514" cy="253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517" y="2536"/>
                </a:cxn>
                <a:cxn ang="0">
                  <a:pos x="2517" y="2536"/>
                </a:cxn>
                <a:cxn ang="0">
                  <a:pos x="66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517" h="2536">
                  <a:moveTo>
                    <a:pt x="0" y="0"/>
                  </a:moveTo>
                  <a:lnTo>
                    <a:pt x="2517" y="2536"/>
                  </a:lnTo>
                  <a:lnTo>
                    <a:pt x="2517" y="2536"/>
                  </a:lnTo>
                  <a:lnTo>
                    <a:pt x="6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51373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31447" name="Freeform 23"/>
            <p:cNvSpPr>
              <a:spLocks/>
            </p:cNvSpPr>
            <p:nvPr/>
          </p:nvSpPr>
          <p:spPr bwMode="hidden">
            <a:xfrm>
              <a:off x="3488" y="0"/>
              <a:ext cx="2198" cy="248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88" y="2482"/>
                </a:cxn>
                <a:cxn ang="0">
                  <a:pos x="2200" y="2476"/>
                </a:cxn>
                <a:cxn ang="0">
                  <a:pos x="317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200" h="2482">
                  <a:moveTo>
                    <a:pt x="0" y="0"/>
                  </a:moveTo>
                  <a:lnTo>
                    <a:pt x="2188" y="2482"/>
                  </a:lnTo>
                  <a:lnTo>
                    <a:pt x="2200" y="2476"/>
                  </a:lnTo>
                  <a:lnTo>
                    <a:pt x="31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78824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31448" name="Freeform 24"/>
            <p:cNvSpPr>
              <a:spLocks/>
            </p:cNvSpPr>
            <p:nvPr/>
          </p:nvSpPr>
          <p:spPr bwMode="hidden">
            <a:xfrm>
              <a:off x="5674" y="2474"/>
              <a:ext cx="84" cy="96"/>
            </a:xfrm>
            <a:custGeom>
              <a:avLst/>
              <a:gdLst/>
              <a:ahLst/>
              <a:cxnLst>
                <a:cxn ang="0">
                  <a:pos x="84" y="96"/>
                </a:cxn>
                <a:cxn ang="0">
                  <a:pos x="84" y="90"/>
                </a:cxn>
                <a:cxn ang="0">
                  <a:pos x="12" y="0"/>
                </a:cxn>
                <a:cxn ang="0">
                  <a:pos x="0" y="6"/>
                </a:cxn>
                <a:cxn ang="0">
                  <a:pos x="84" y="96"/>
                </a:cxn>
                <a:cxn ang="0">
                  <a:pos x="84" y="96"/>
                </a:cxn>
              </a:cxnLst>
              <a:rect l="0" t="0" r="r" b="b"/>
              <a:pathLst>
                <a:path w="84" h="96">
                  <a:moveTo>
                    <a:pt x="84" y="96"/>
                  </a:moveTo>
                  <a:lnTo>
                    <a:pt x="84" y="90"/>
                  </a:lnTo>
                  <a:lnTo>
                    <a:pt x="12" y="0"/>
                  </a:lnTo>
                  <a:lnTo>
                    <a:pt x="0" y="6"/>
                  </a:lnTo>
                  <a:lnTo>
                    <a:pt x="84" y="96"/>
                  </a:lnTo>
                  <a:lnTo>
                    <a:pt x="84" y="9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tint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54" name="Freeform 25"/>
            <p:cNvSpPr>
              <a:spLocks/>
            </p:cNvSpPr>
            <p:nvPr/>
          </p:nvSpPr>
          <p:spPr bwMode="hidden">
            <a:xfrm>
              <a:off x="5603" y="850"/>
              <a:ext cx="155" cy="516"/>
            </a:xfrm>
            <a:custGeom>
              <a:avLst/>
              <a:gdLst>
                <a:gd name="T0" fmla="*/ 155 w 155"/>
                <a:gd name="T1" fmla="*/ 516 h 516"/>
                <a:gd name="T2" fmla="*/ 155 w 155"/>
                <a:gd name="T3" fmla="*/ 204 h 516"/>
                <a:gd name="T4" fmla="*/ 77 w 155"/>
                <a:gd name="T5" fmla="*/ 0 h 516"/>
                <a:gd name="T6" fmla="*/ 0 w 155"/>
                <a:gd name="T7" fmla="*/ 192 h 516"/>
                <a:gd name="T8" fmla="*/ 155 w 155"/>
                <a:gd name="T9" fmla="*/ 516 h 516"/>
                <a:gd name="T10" fmla="*/ 155 w 155"/>
                <a:gd name="T11" fmla="*/ 516 h 5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55" h="516">
                  <a:moveTo>
                    <a:pt x="155" y="516"/>
                  </a:moveTo>
                  <a:lnTo>
                    <a:pt x="155" y="204"/>
                  </a:lnTo>
                  <a:lnTo>
                    <a:pt x="77" y="0"/>
                  </a:lnTo>
                  <a:lnTo>
                    <a:pt x="0" y="192"/>
                  </a:lnTo>
                  <a:lnTo>
                    <a:pt x="155" y="516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31450" name="Freeform 26"/>
            <p:cNvSpPr>
              <a:spLocks/>
            </p:cNvSpPr>
            <p:nvPr/>
          </p:nvSpPr>
          <p:spPr bwMode="hidden">
            <a:xfrm>
              <a:off x="5107" y="0"/>
              <a:ext cx="573" cy="104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97" y="1043"/>
                </a:cxn>
                <a:cxn ang="0">
                  <a:pos x="574" y="851"/>
                </a:cxn>
                <a:cxn ang="0">
                  <a:pos x="251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74" h="1043">
                  <a:moveTo>
                    <a:pt x="0" y="0"/>
                  </a:moveTo>
                  <a:lnTo>
                    <a:pt x="497" y="1043"/>
                  </a:lnTo>
                  <a:lnTo>
                    <a:pt x="574" y="851"/>
                  </a:lnTo>
                  <a:lnTo>
                    <a:pt x="25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6667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31451" name="Freeform 27"/>
            <p:cNvSpPr>
              <a:spLocks/>
            </p:cNvSpPr>
            <p:nvPr/>
          </p:nvSpPr>
          <p:spPr bwMode="hidden">
            <a:xfrm>
              <a:off x="5411" y="0"/>
              <a:ext cx="341" cy="796"/>
            </a:xfrm>
            <a:custGeom>
              <a:avLst/>
              <a:gdLst/>
              <a:ahLst/>
              <a:cxnLst>
                <a:cxn ang="0">
                  <a:pos x="144" y="0"/>
                </a:cxn>
                <a:cxn ang="0">
                  <a:pos x="0" y="0"/>
                </a:cxn>
                <a:cxn ang="0">
                  <a:pos x="287" y="797"/>
                </a:cxn>
                <a:cxn ang="0">
                  <a:pos x="341" y="653"/>
                </a:cxn>
                <a:cxn ang="0">
                  <a:pos x="144" y="0"/>
                </a:cxn>
                <a:cxn ang="0">
                  <a:pos x="144" y="0"/>
                </a:cxn>
              </a:cxnLst>
              <a:rect l="0" t="0" r="r" b="b"/>
              <a:pathLst>
                <a:path w="341" h="797">
                  <a:moveTo>
                    <a:pt x="144" y="0"/>
                  </a:moveTo>
                  <a:lnTo>
                    <a:pt x="0" y="0"/>
                  </a:lnTo>
                  <a:lnTo>
                    <a:pt x="287" y="797"/>
                  </a:lnTo>
                  <a:lnTo>
                    <a:pt x="341" y="653"/>
                  </a:lnTo>
                  <a:lnTo>
                    <a:pt x="144" y="0"/>
                  </a:lnTo>
                  <a:lnTo>
                    <a:pt x="144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9804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57" name="Freeform 28"/>
            <p:cNvSpPr>
              <a:spLocks/>
            </p:cNvSpPr>
            <p:nvPr/>
          </p:nvSpPr>
          <p:spPr bwMode="hidden">
            <a:xfrm>
              <a:off x="5698" y="653"/>
              <a:ext cx="60" cy="311"/>
            </a:xfrm>
            <a:custGeom>
              <a:avLst/>
              <a:gdLst>
                <a:gd name="T0" fmla="*/ 0 w 60"/>
                <a:gd name="T1" fmla="*/ 144 h 312"/>
                <a:gd name="T2" fmla="*/ 60 w 60"/>
                <a:gd name="T3" fmla="*/ 286 h 312"/>
                <a:gd name="T4" fmla="*/ 60 w 60"/>
                <a:gd name="T5" fmla="*/ 6 h 312"/>
                <a:gd name="T6" fmla="*/ 54 w 60"/>
                <a:gd name="T7" fmla="*/ 0 h 312"/>
                <a:gd name="T8" fmla="*/ 0 w 60"/>
                <a:gd name="T9" fmla="*/ 144 h 312"/>
                <a:gd name="T10" fmla="*/ 0 w 60"/>
                <a:gd name="T11" fmla="*/ 144 h 31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0" h="312">
                  <a:moveTo>
                    <a:pt x="0" y="144"/>
                  </a:moveTo>
                  <a:lnTo>
                    <a:pt x="60" y="312"/>
                  </a:lnTo>
                  <a:lnTo>
                    <a:pt x="60" y="6"/>
                  </a:lnTo>
                  <a:lnTo>
                    <a:pt x="54" y="0"/>
                  </a:lnTo>
                  <a:lnTo>
                    <a:pt x="0" y="144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31453" name="Freeform 29"/>
            <p:cNvSpPr>
              <a:spLocks/>
            </p:cNvSpPr>
            <p:nvPr/>
          </p:nvSpPr>
          <p:spPr bwMode="hidden">
            <a:xfrm>
              <a:off x="2" y="1601"/>
              <a:ext cx="5752" cy="1864"/>
            </a:xfrm>
            <a:custGeom>
              <a:avLst/>
              <a:gdLst/>
              <a:ahLst/>
              <a:cxnLst>
                <a:cxn ang="0">
                  <a:pos x="0" y="371"/>
                </a:cxn>
                <a:cxn ang="0">
                  <a:pos x="5740" y="1864"/>
                </a:cxn>
                <a:cxn ang="0">
                  <a:pos x="5740" y="1834"/>
                </a:cxn>
                <a:cxn ang="0">
                  <a:pos x="0" y="0"/>
                </a:cxn>
                <a:cxn ang="0">
                  <a:pos x="0" y="371"/>
                </a:cxn>
                <a:cxn ang="0">
                  <a:pos x="0" y="371"/>
                </a:cxn>
              </a:cxnLst>
              <a:rect l="0" t="0" r="r" b="b"/>
              <a:pathLst>
                <a:path w="5740" h="1864">
                  <a:moveTo>
                    <a:pt x="0" y="371"/>
                  </a:moveTo>
                  <a:lnTo>
                    <a:pt x="5740" y="1864"/>
                  </a:lnTo>
                  <a:lnTo>
                    <a:pt x="5740" y="1834"/>
                  </a:lnTo>
                  <a:lnTo>
                    <a:pt x="0" y="0"/>
                  </a:lnTo>
                  <a:lnTo>
                    <a:pt x="0" y="371"/>
                  </a:lnTo>
                  <a:lnTo>
                    <a:pt x="0" y="371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3529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59" name="Freeform 30"/>
            <p:cNvSpPr>
              <a:spLocks/>
            </p:cNvSpPr>
            <p:nvPr/>
          </p:nvSpPr>
          <p:spPr bwMode="hidden">
            <a:xfrm>
              <a:off x="5754" y="3483"/>
              <a:ext cx="6" cy="6"/>
            </a:xfrm>
            <a:custGeom>
              <a:avLst/>
              <a:gdLst>
                <a:gd name="T0" fmla="*/ 6 w 6"/>
                <a:gd name="T1" fmla="*/ 6 h 6"/>
                <a:gd name="T2" fmla="*/ 0 w 6"/>
                <a:gd name="T3" fmla="*/ 0 h 6"/>
                <a:gd name="T4" fmla="*/ 0 w 6"/>
                <a:gd name="T5" fmla="*/ 6 h 6"/>
                <a:gd name="T6" fmla="*/ 6 w 6"/>
                <a:gd name="T7" fmla="*/ 6 h 6"/>
                <a:gd name="T8" fmla="*/ 6 w 6"/>
                <a:gd name="T9" fmla="*/ 6 h 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" h="6">
                  <a:moveTo>
                    <a:pt x="6" y="6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6" y="6"/>
                  </a:lnTo>
                  <a:close/>
                </a:path>
              </a:pathLst>
            </a:custGeom>
            <a:solidFill>
              <a:srgbClr val="18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31455" name="Freeform 31"/>
            <p:cNvSpPr>
              <a:spLocks/>
            </p:cNvSpPr>
            <p:nvPr/>
          </p:nvSpPr>
          <p:spPr bwMode="hidden">
            <a:xfrm>
              <a:off x="2" y="2152"/>
              <a:ext cx="5752" cy="1337"/>
            </a:xfrm>
            <a:custGeom>
              <a:avLst/>
              <a:gdLst/>
              <a:ahLst/>
              <a:cxnLst>
                <a:cxn ang="0">
                  <a:pos x="0" y="366"/>
                </a:cxn>
                <a:cxn ang="0">
                  <a:pos x="5740" y="1337"/>
                </a:cxn>
                <a:cxn ang="0">
                  <a:pos x="5740" y="1331"/>
                </a:cxn>
                <a:cxn ang="0">
                  <a:pos x="0" y="0"/>
                </a:cxn>
                <a:cxn ang="0">
                  <a:pos x="0" y="366"/>
                </a:cxn>
                <a:cxn ang="0">
                  <a:pos x="0" y="366"/>
                </a:cxn>
              </a:cxnLst>
              <a:rect l="0" t="0" r="r" b="b"/>
              <a:pathLst>
                <a:path w="5740" h="1337">
                  <a:moveTo>
                    <a:pt x="0" y="366"/>
                  </a:moveTo>
                  <a:lnTo>
                    <a:pt x="5740" y="1337"/>
                  </a:lnTo>
                  <a:lnTo>
                    <a:pt x="5740" y="1331"/>
                  </a:lnTo>
                  <a:lnTo>
                    <a:pt x="0" y="0"/>
                  </a:lnTo>
                  <a:lnTo>
                    <a:pt x="0" y="366"/>
                  </a:lnTo>
                  <a:lnTo>
                    <a:pt x="0" y="366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078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31456" name="Freeform 32"/>
            <p:cNvSpPr>
              <a:spLocks/>
            </p:cNvSpPr>
            <p:nvPr/>
          </p:nvSpPr>
          <p:spPr bwMode="hidden">
            <a:xfrm>
              <a:off x="2" y="3177"/>
              <a:ext cx="5752" cy="414"/>
            </a:xfrm>
            <a:custGeom>
              <a:avLst/>
              <a:gdLst/>
              <a:ahLst/>
              <a:cxnLst>
                <a:cxn ang="0">
                  <a:pos x="0" y="48"/>
                </a:cxn>
                <a:cxn ang="0">
                  <a:pos x="5740" y="414"/>
                </a:cxn>
                <a:cxn ang="0">
                  <a:pos x="5740" y="402"/>
                </a:cxn>
                <a:cxn ang="0">
                  <a:pos x="0" y="0"/>
                </a:cxn>
                <a:cxn ang="0">
                  <a:pos x="0" y="48"/>
                </a:cxn>
                <a:cxn ang="0">
                  <a:pos x="0" y="48"/>
                </a:cxn>
              </a:cxnLst>
              <a:rect l="0" t="0" r="r" b="b"/>
              <a:pathLst>
                <a:path w="5740" h="414">
                  <a:moveTo>
                    <a:pt x="0" y="48"/>
                  </a:moveTo>
                  <a:lnTo>
                    <a:pt x="5740" y="414"/>
                  </a:lnTo>
                  <a:lnTo>
                    <a:pt x="5740" y="402"/>
                  </a:lnTo>
                  <a:lnTo>
                    <a:pt x="0" y="0"/>
                  </a:lnTo>
                  <a:lnTo>
                    <a:pt x="0" y="48"/>
                  </a:lnTo>
                  <a:lnTo>
                    <a:pt x="0" y="4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31457" name="Freeform 33"/>
            <p:cNvSpPr>
              <a:spLocks/>
            </p:cNvSpPr>
            <p:nvPr/>
          </p:nvSpPr>
          <p:spPr bwMode="hidden">
            <a:xfrm>
              <a:off x="1297" y="0"/>
              <a:ext cx="4457" cy="317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448" y="3177"/>
                </a:cxn>
                <a:cxn ang="0">
                  <a:pos x="4448" y="3153"/>
                </a:cxn>
                <a:cxn ang="0">
                  <a:pos x="125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448" h="3177">
                  <a:moveTo>
                    <a:pt x="0" y="0"/>
                  </a:moveTo>
                  <a:lnTo>
                    <a:pt x="4448" y="3177"/>
                  </a:lnTo>
                  <a:lnTo>
                    <a:pt x="4448" y="3153"/>
                  </a:lnTo>
                  <a:lnTo>
                    <a:pt x="125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48627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31458" name="Freeform 34"/>
            <p:cNvSpPr>
              <a:spLocks/>
            </p:cNvSpPr>
            <p:nvPr/>
          </p:nvSpPr>
          <p:spPr bwMode="hidden">
            <a:xfrm>
              <a:off x="3321" y="0"/>
              <a:ext cx="2433" cy="261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28" y="2614"/>
                </a:cxn>
                <a:cxn ang="0">
                  <a:pos x="2428" y="2608"/>
                </a:cxn>
                <a:cxn ang="0">
                  <a:pos x="66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428" h="2614">
                  <a:moveTo>
                    <a:pt x="0" y="0"/>
                  </a:moveTo>
                  <a:lnTo>
                    <a:pt x="2428" y="2614"/>
                  </a:lnTo>
                  <a:lnTo>
                    <a:pt x="2428" y="2608"/>
                  </a:lnTo>
                  <a:lnTo>
                    <a:pt x="6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31459" name="Freeform 35"/>
            <p:cNvSpPr>
              <a:spLocks/>
            </p:cNvSpPr>
            <p:nvPr/>
          </p:nvSpPr>
          <p:spPr bwMode="hidden">
            <a:xfrm>
              <a:off x="3950" y="0"/>
              <a:ext cx="1804" cy="2464"/>
            </a:xfrm>
            <a:custGeom>
              <a:avLst/>
              <a:gdLst/>
              <a:ahLst/>
              <a:cxnLst>
                <a:cxn ang="0">
                  <a:pos x="485" y="0"/>
                </a:cxn>
                <a:cxn ang="0">
                  <a:pos x="0" y="0"/>
                </a:cxn>
                <a:cxn ang="0">
                  <a:pos x="1800" y="2464"/>
                </a:cxn>
                <a:cxn ang="0">
                  <a:pos x="1800" y="2248"/>
                </a:cxn>
                <a:cxn ang="0">
                  <a:pos x="1794" y="2248"/>
                </a:cxn>
                <a:cxn ang="0">
                  <a:pos x="485" y="0"/>
                </a:cxn>
                <a:cxn ang="0">
                  <a:pos x="485" y="0"/>
                </a:cxn>
              </a:cxnLst>
              <a:rect l="0" t="0" r="r" b="b"/>
              <a:pathLst>
                <a:path w="1800" h="2464">
                  <a:moveTo>
                    <a:pt x="485" y="0"/>
                  </a:moveTo>
                  <a:lnTo>
                    <a:pt x="0" y="0"/>
                  </a:lnTo>
                  <a:lnTo>
                    <a:pt x="1800" y="2464"/>
                  </a:lnTo>
                  <a:lnTo>
                    <a:pt x="1800" y="2248"/>
                  </a:lnTo>
                  <a:lnTo>
                    <a:pt x="1794" y="2248"/>
                  </a:lnTo>
                  <a:lnTo>
                    <a:pt x="485" y="0"/>
                  </a:lnTo>
                  <a:lnTo>
                    <a:pt x="485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78824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31460" name="Freeform 36"/>
            <p:cNvSpPr>
              <a:spLocks/>
            </p:cNvSpPr>
            <p:nvPr/>
          </p:nvSpPr>
          <p:spPr bwMode="hidden">
            <a:xfrm>
              <a:off x="4519" y="0"/>
              <a:ext cx="1235" cy="207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32" y="2074"/>
                </a:cxn>
                <a:cxn ang="0">
                  <a:pos x="1232" y="2038"/>
                </a:cxn>
                <a:cxn ang="0">
                  <a:pos x="42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232" h="2074">
                  <a:moveTo>
                    <a:pt x="0" y="0"/>
                  </a:moveTo>
                  <a:lnTo>
                    <a:pt x="1232" y="2074"/>
                  </a:lnTo>
                  <a:lnTo>
                    <a:pt x="1232" y="2038"/>
                  </a:lnTo>
                  <a:lnTo>
                    <a:pt x="4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57647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31461" name="Freeform 37"/>
            <p:cNvSpPr>
              <a:spLocks/>
            </p:cNvSpPr>
            <p:nvPr/>
          </p:nvSpPr>
          <p:spPr bwMode="hidden">
            <a:xfrm>
              <a:off x="4694" y="0"/>
              <a:ext cx="1060" cy="193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58" y="1936"/>
                </a:cxn>
                <a:cxn ang="0">
                  <a:pos x="1058" y="1930"/>
                </a:cxn>
                <a:cxn ang="0">
                  <a:pos x="54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058" h="1936">
                  <a:moveTo>
                    <a:pt x="0" y="0"/>
                  </a:moveTo>
                  <a:lnTo>
                    <a:pt x="1058" y="1936"/>
                  </a:lnTo>
                  <a:lnTo>
                    <a:pt x="1058" y="1930"/>
                  </a:lnTo>
                  <a:lnTo>
                    <a:pt x="54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72549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31462" name="Freeform 38"/>
            <p:cNvSpPr>
              <a:spLocks/>
            </p:cNvSpPr>
            <p:nvPr/>
          </p:nvSpPr>
          <p:spPr bwMode="hidden">
            <a:xfrm>
              <a:off x="4981" y="0"/>
              <a:ext cx="773" cy="1487"/>
            </a:xfrm>
            <a:custGeom>
              <a:avLst/>
              <a:gdLst/>
              <a:ahLst/>
              <a:cxnLst>
                <a:cxn ang="0">
                  <a:pos x="771" y="1433"/>
                </a:cxn>
                <a:cxn ang="0">
                  <a:pos x="42" y="0"/>
                </a:cxn>
                <a:cxn ang="0">
                  <a:pos x="0" y="0"/>
                </a:cxn>
                <a:cxn ang="0">
                  <a:pos x="771" y="1487"/>
                </a:cxn>
                <a:cxn ang="0">
                  <a:pos x="771" y="1433"/>
                </a:cxn>
                <a:cxn ang="0">
                  <a:pos x="771" y="1433"/>
                </a:cxn>
              </a:cxnLst>
              <a:rect l="0" t="0" r="r" b="b"/>
              <a:pathLst>
                <a:path w="771" h="1487">
                  <a:moveTo>
                    <a:pt x="771" y="1433"/>
                  </a:moveTo>
                  <a:lnTo>
                    <a:pt x="42" y="0"/>
                  </a:lnTo>
                  <a:lnTo>
                    <a:pt x="0" y="0"/>
                  </a:lnTo>
                  <a:lnTo>
                    <a:pt x="771" y="1487"/>
                  </a:lnTo>
                  <a:lnTo>
                    <a:pt x="771" y="1433"/>
                  </a:lnTo>
                  <a:lnTo>
                    <a:pt x="771" y="1433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7882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grpSp>
          <p:nvGrpSpPr>
            <p:cNvPr id="1068" name="Group 39"/>
            <p:cNvGrpSpPr>
              <a:grpSpLocks/>
            </p:cNvGrpSpPr>
            <p:nvPr userDrawn="1"/>
          </p:nvGrpSpPr>
          <p:grpSpPr bwMode="auto">
            <a:xfrm>
              <a:off x="0" y="1632"/>
              <a:ext cx="5758" cy="1858"/>
              <a:chOff x="0" y="1632"/>
              <a:chExt cx="5758" cy="1858"/>
            </a:xfrm>
          </p:grpSpPr>
          <p:sp>
            <p:nvSpPr>
              <p:cNvPr id="231464" name="Freeform 40"/>
              <p:cNvSpPr>
                <a:spLocks/>
              </p:cNvSpPr>
              <p:nvPr/>
            </p:nvSpPr>
            <p:spPr bwMode="hidden">
              <a:xfrm>
                <a:off x="0" y="1632"/>
                <a:ext cx="3670" cy="131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366"/>
                  </a:cxn>
                  <a:cxn ang="0">
                    <a:pos x="3635" y="1313"/>
                  </a:cxn>
                  <a:cxn ang="0">
                    <a:pos x="3647" y="1235"/>
                  </a:cxn>
                  <a:cxn ang="0">
                    <a:pos x="3659" y="1163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3659" h="1313">
                    <a:moveTo>
                      <a:pt x="0" y="0"/>
                    </a:moveTo>
                    <a:lnTo>
                      <a:pt x="0" y="366"/>
                    </a:lnTo>
                    <a:lnTo>
                      <a:pt x="3635" y="1313"/>
                    </a:lnTo>
                    <a:lnTo>
                      <a:pt x="3647" y="1235"/>
                    </a:lnTo>
                    <a:lnTo>
                      <a:pt x="3659" y="1163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72549"/>
                      <a:invGamma/>
                    </a:schemeClr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231465" name="Freeform 41"/>
              <p:cNvSpPr>
                <a:spLocks/>
              </p:cNvSpPr>
              <p:nvPr/>
            </p:nvSpPr>
            <p:spPr bwMode="hidden">
              <a:xfrm>
                <a:off x="3646" y="2795"/>
                <a:ext cx="2112" cy="695"/>
              </a:xfrm>
              <a:custGeom>
                <a:avLst/>
                <a:gdLst/>
                <a:ahLst/>
                <a:cxnLst>
                  <a:cxn ang="0">
                    <a:pos x="2105" y="665"/>
                  </a:cxn>
                  <a:cxn ang="0">
                    <a:pos x="24" y="0"/>
                  </a:cxn>
                  <a:cxn ang="0">
                    <a:pos x="12" y="72"/>
                  </a:cxn>
                  <a:cxn ang="0">
                    <a:pos x="0" y="150"/>
                  </a:cxn>
                  <a:cxn ang="0">
                    <a:pos x="2105" y="695"/>
                  </a:cxn>
                  <a:cxn ang="0">
                    <a:pos x="2105" y="665"/>
                  </a:cxn>
                  <a:cxn ang="0">
                    <a:pos x="2105" y="665"/>
                  </a:cxn>
                </a:cxnLst>
                <a:rect l="0" t="0" r="r" b="b"/>
                <a:pathLst>
                  <a:path w="2105" h="695">
                    <a:moveTo>
                      <a:pt x="2105" y="665"/>
                    </a:moveTo>
                    <a:lnTo>
                      <a:pt x="24" y="0"/>
                    </a:lnTo>
                    <a:lnTo>
                      <a:pt x="12" y="72"/>
                    </a:lnTo>
                    <a:lnTo>
                      <a:pt x="0" y="150"/>
                    </a:lnTo>
                    <a:lnTo>
                      <a:pt x="2105" y="695"/>
                    </a:lnTo>
                    <a:lnTo>
                      <a:pt x="2105" y="665"/>
                    </a:lnTo>
                    <a:lnTo>
                      <a:pt x="2105" y="66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tint val="90980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231466" name="Rectangle 4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31467" name="Rectangle 4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31468" name="Rectangle 4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1BB1E75-13CB-4C2D-887E-4451B92F52C5}" type="datetime1">
              <a:rPr lang="zh-CN" altLang="en-US" smtClean="0">
                <a:solidFill>
                  <a:srgbClr val="FFFFFF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2022/3/8</a:t>
            </a:fld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231469" name="Rectangle 4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231470" name="Rectangle 4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452456C-AD68-479C-A4FB-8BB6CBA9B271}" type="slidenum">
              <a:rPr lang="zh-CN" altLang="en-US">
                <a:solidFill>
                  <a:srgbClr val="FFFFFF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3309036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0000"/>
        <a:buFont typeface="Wingdings" panose="05000000000000000000" pitchFamily="2" charset="2"/>
        <a:buBlip>
          <a:blip r:embed="rId13"/>
        </a:buBlip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Blip>
          <a:blip r:embed="rId14"/>
        </a:buBlip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anose="05000000000000000000" pitchFamily="2" charset="2"/>
        <a:buBlip>
          <a:blip r:embed="rId15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itchFamily="2" charset="2"/>
        <a:buBlip>
          <a:blip r:embed="rId15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itchFamily="2" charset="2"/>
        <a:buBlip>
          <a:blip r:embed="rId15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itchFamily="2" charset="2"/>
        <a:buBlip>
          <a:blip r:embed="rId15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itchFamily="2" charset="2"/>
        <a:buBlip>
          <a:blip r:embed="rId15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34736"/>
            <a:ext cx="8229600" cy="5796189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>
                <a:solidFill>
                  <a:srgbClr val="FFC000"/>
                </a:solidFill>
              </a:rPr>
              <a:t>1.</a:t>
            </a:r>
            <a:r>
              <a:rPr lang="zh-CN" altLang="zh-CN" dirty="0">
                <a:solidFill>
                  <a:srgbClr val="FFC000"/>
                </a:solidFill>
                <a:effectLst/>
              </a:rPr>
              <a:t>设</a:t>
            </a:r>
            <a:r>
              <a:rPr lang="en-US" altLang="zh-CN" dirty="0">
                <a:solidFill>
                  <a:srgbClr val="FFC000"/>
                </a:solidFill>
                <a:effectLst/>
              </a:rPr>
              <a:t>A</a:t>
            </a:r>
            <a:r>
              <a:rPr lang="zh-CN" altLang="zh-CN" dirty="0">
                <a:solidFill>
                  <a:srgbClr val="FFC000"/>
                </a:solidFill>
                <a:effectLst/>
              </a:rPr>
              <a:t>是</a:t>
            </a:r>
            <a:r>
              <a:rPr lang="en-US" altLang="zh-CN" dirty="0">
                <a:solidFill>
                  <a:srgbClr val="FFC000"/>
                </a:solidFill>
                <a:effectLst/>
              </a:rPr>
              <a:t>m</a:t>
            </a:r>
            <a:r>
              <a:rPr lang="zh-CN" altLang="zh-CN" dirty="0">
                <a:solidFill>
                  <a:srgbClr val="FFC000"/>
                </a:solidFill>
                <a:effectLst/>
              </a:rPr>
              <a:t>元集合，</a:t>
            </a:r>
            <a:r>
              <a:rPr lang="en-US" altLang="zh-CN" dirty="0">
                <a:solidFill>
                  <a:srgbClr val="FFC000"/>
                </a:solidFill>
                <a:effectLst/>
              </a:rPr>
              <a:t>B</a:t>
            </a:r>
            <a:r>
              <a:rPr lang="zh-CN" altLang="zh-CN" dirty="0">
                <a:solidFill>
                  <a:srgbClr val="FFC000"/>
                </a:solidFill>
                <a:effectLst/>
              </a:rPr>
              <a:t>是</a:t>
            </a:r>
            <a:r>
              <a:rPr lang="en-US" altLang="zh-CN" dirty="0">
                <a:solidFill>
                  <a:srgbClr val="FFC000"/>
                </a:solidFill>
                <a:effectLst/>
              </a:rPr>
              <a:t>n</a:t>
            </a:r>
            <a:r>
              <a:rPr lang="zh-CN" altLang="zh-CN" dirty="0">
                <a:solidFill>
                  <a:srgbClr val="FFC000"/>
                </a:solidFill>
                <a:effectLst/>
              </a:rPr>
              <a:t>元集合。问</a:t>
            </a:r>
            <a:r>
              <a:rPr lang="en-US" altLang="zh-CN" dirty="0">
                <a:solidFill>
                  <a:srgbClr val="FFC000"/>
                </a:solidFill>
                <a:effectLst/>
              </a:rPr>
              <a:t>A</a:t>
            </a:r>
            <a:r>
              <a:rPr lang="zh-CN" altLang="zh-CN" dirty="0">
                <a:solidFill>
                  <a:srgbClr val="FFC000"/>
                </a:solidFill>
                <a:effectLst/>
              </a:rPr>
              <a:t>到</a:t>
            </a:r>
            <a:r>
              <a:rPr lang="en-US" altLang="zh-CN" dirty="0">
                <a:solidFill>
                  <a:srgbClr val="FFC000"/>
                </a:solidFill>
                <a:effectLst/>
              </a:rPr>
              <a:t>B</a:t>
            </a:r>
            <a:r>
              <a:rPr lang="zh-CN" altLang="zh-CN" dirty="0">
                <a:solidFill>
                  <a:srgbClr val="FFC000"/>
                </a:solidFill>
                <a:effectLst/>
              </a:rPr>
              <a:t>共有多少个不同的二元关系？设</a:t>
            </a:r>
            <a:r>
              <a:rPr lang="en-US" altLang="zh-CN" dirty="0">
                <a:solidFill>
                  <a:srgbClr val="FFC000"/>
                </a:solidFill>
                <a:effectLst/>
              </a:rPr>
              <a:t>A={a</a:t>
            </a:r>
            <a:r>
              <a:rPr lang="zh-CN" altLang="zh-CN" dirty="0">
                <a:solidFill>
                  <a:srgbClr val="FFC000"/>
                </a:solidFill>
                <a:effectLst/>
              </a:rPr>
              <a:t>，</a:t>
            </a:r>
            <a:r>
              <a:rPr lang="en-US" altLang="zh-CN" dirty="0">
                <a:solidFill>
                  <a:srgbClr val="FFC000"/>
                </a:solidFill>
                <a:effectLst/>
              </a:rPr>
              <a:t>b}</a:t>
            </a:r>
            <a:r>
              <a:rPr lang="zh-CN" altLang="zh-CN" dirty="0">
                <a:solidFill>
                  <a:srgbClr val="FFC000"/>
                </a:solidFill>
                <a:effectLst/>
              </a:rPr>
              <a:t>，</a:t>
            </a:r>
            <a:r>
              <a:rPr lang="en-US" altLang="zh-CN" dirty="0">
                <a:solidFill>
                  <a:srgbClr val="FFC000"/>
                </a:solidFill>
                <a:effectLst/>
              </a:rPr>
              <a:t>B={1</a:t>
            </a:r>
            <a:r>
              <a:rPr lang="zh-CN" altLang="zh-CN" dirty="0">
                <a:solidFill>
                  <a:srgbClr val="FFC000"/>
                </a:solidFill>
                <a:effectLst/>
              </a:rPr>
              <a:t>，</a:t>
            </a:r>
            <a:r>
              <a:rPr lang="en-US" altLang="zh-CN" dirty="0">
                <a:solidFill>
                  <a:srgbClr val="FFC000"/>
                </a:solidFill>
                <a:effectLst/>
              </a:rPr>
              <a:t> 2}</a:t>
            </a:r>
            <a:r>
              <a:rPr lang="zh-CN" altLang="zh-CN" dirty="0">
                <a:solidFill>
                  <a:srgbClr val="FFC000"/>
                </a:solidFill>
                <a:effectLst/>
              </a:rPr>
              <a:t>，试写出</a:t>
            </a:r>
            <a:r>
              <a:rPr lang="en-US" altLang="zh-CN" dirty="0">
                <a:solidFill>
                  <a:srgbClr val="FFC000"/>
                </a:solidFill>
                <a:effectLst/>
              </a:rPr>
              <a:t>A</a:t>
            </a:r>
            <a:r>
              <a:rPr lang="zh-CN" altLang="zh-CN" dirty="0">
                <a:solidFill>
                  <a:srgbClr val="FFC000"/>
                </a:solidFill>
                <a:effectLst/>
              </a:rPr>
              <a:t>到</a:t>
            </a:r>
            <a:r>
              <a:rPr lang="en-US" altLang="zh-CN" dirty="0">
                <a:solidFill>
                  <a:srgbClr val="FFC000"/>
                </a:solidFill>
                <a:effectLst/>
              </a:rPr>
              <a:t>B</a:t>
            </a:r>
            <a:r>
              <a:rPr lang="zh-CN" altLang="zh-CN" dirty="0">
                <a:solidFill>
                  <a:srgbClr val="FFC000"/>
                </a:solidFill>
                <a:effectLst/>
              </a:rPr>
              <a:t>上的全部二元关系</a:t>
            </a:r>
            <a:r>
              <a:rPr lang="zh-CN" altLang="zh-CN" dirty="0" smtClean="0">
                <a:effectLst/>
              </a:rPr>
              <a:t>。</a:t>
            </a:r>
            <a:endParaRPr lang="en-US" altLang="zh-CN" dirty="0" smtClean="0">
              <a:effectLst/>
            </a:endParaRPr>
          </a:p>
          <a:p>
            <a:pPr marL="0" indent="0">
              <a:buNone/>
            </a:pPr>
            <a:r>
              <a:rPr lang="zh-CN" altLang="en-US" dirty="0" smtClean="0">
                <a:effectLst/>
              </a:rPr>
              <a:t>解：</a:t>
            </a:r>
            <a:r>
              <a:rPr lang="en-US" altLang="zh-CN" dirty="0" smtClean="0">
                <a:effectLst/>
              </a:rPr>
              <a:t>A</a:t>
            </a:r>
            <a:r>
              <a:rPr lang="zh-CN" altLang="zh-CN" dirty="0">
                <a:effectLst/>
              </a:rPr>
              <a:t>到</a:t>
            </a:r>
            <a:r>
              <a:rPr lang="en-US" altLang="zh-CN" dirty="0">
                <a:effectLst/>
              </a:rPr>
              <a:t>B</a:t>
            </a:r>
            <a:r>
              <a:rPr lang="zh-CN" altLang="zh-CN" dirty="0">
                <a:effectLst/>
              </a:rPr>
              <a:t>上共有</a:t>
            </a:r>
            <a:r>
              <a:rPr lang="en-US" altLang="zh-CN" dirty="0">
                <a:effectLst/>
              </a:rPr>
              <a:t>2</a:t>
            </a:r>
            <a:r>
              <a:rPr lang="en-US" altLang="zh-CN" baseline="30000" dirty="0">
                <a:effectLst/>
              </a:rPr>
              <a:t>mn</a:t>
            </a:r>
            <a:r>
              <a:rPr lang="zh-CN" altLang="zh-CN" dirty="0">
                <a:effectLst/>
              </a:rPr>
              <a:t>个二元关系。本题中</a:t>
            </a:r>
            <a:r>
              <a:rPr lang="en-US" altLang="zh-CN" dirty="0">
                <a:effectLst/>
              </a:rPr>
              <a:t>A</a:t>
            </a:r>
            <a:r>
              <a:rPr lang="en-US" altLang="zh-CN" dirty="0">
                <a:effectLst/>
                <a:sym typeface="Symbol" panose="05050102010706020507" pitchFamily="18" charset="2"/>
              </a:rPr>
              <a:t></a:t>
            </a:r>
            <a:r>
              <a:rPr lang="en-US" altLang="zh-CN" dirty="0">
                <a:effectLst/>
              </a:rPr>
              <a:t>B</a:t>
            </a:r>
            <a:r>
              <a:rPr lang="zh-CN" altLang="zh-CN" dirty="0">
                <a:effectLst/>
              </a:rPr>
              <a:t>的全部子集</a:t>
            </a:r>
            <a:r>
              <a:rPr lang="en-US" altLang="zh-CN" dirty="0">
                <a:effectLst/>
                <a:sym typeface="Symbol" panose="05050102010706020507" pitchFamily="18" charset="2"/>
              </a:rPr>
              <a:t></a:t>
            </a:r>
            <a:r>
              <a:rPr lang="zh-CN" altLang="zh-CN" dirty="0">
                <a:effectLst/>
              </a:rPr>
              <a:t>，</a:t>
            </a:r>
            <a:r>
              <a:rPr lang="en-US" altLang="zh-CN" dirty="0">
                <a:effectLst/>
              </a:rPr>
              <a:t>{(a,1)}</a:t>
            </a:r>
            <a:r>
              <a:rPr lang="zh-CN" altLang="zh-CN" dirty="0">
                <a:effectLst/>
              </a:rPr>
              <a:t>，</a:t>
            </a:r>
            <a:r>
              <a:rPr lang="en-US" altLang="zh-CN" dirty="0">
                <a:effectLst/>
              </a:rPr>
              <a:t>{(a,2)}</a:t>
            </a:r>
            <a:r>
              <a:rPr lang="zh-CN" altLang="zh-CN" dirty="0">
                <a:effectLst/>
              </a:rPr>
              <a:t>，</a:t>
            </a:r>
            <a:r>
              <a:rPr lang="en-US" altLang="zh-CN" dirty="0">
                <a:effectLst/>
              </a:rPr>
              <a:t>{(b,1)}</a:t>
            </a:r>
            <a:r>
              <a:rPr lang="zh-CN" altLang="zh-CN" dirty="0">
                <a:effectLst/>
              </a:rPr>
              <a:t>，</a:t>
            </a:r>
            <a:r>
              <a:rPr lang="en-US" altLang="zh-CN" dirty="0">
                <a:effectLst/>
              </a:rPr>
              <a:t>{(b,2)}</a:t>
            </a:r>
            <a:r>
              <a:rPr lang="zh-CN" altLang="zh-CN" dirty="0">
                <a:effectLst/>
              </a:rPr>
              <a:t>，</a:t>
            </a:r>
            <a:r>
              <a:rPr lang="en-US" altLang="zh-CN" dirty="0">
                <a:effectLst/>
              </a:rPr>
              <a:t> {(a,1),(a,2)}</a:t>
            </a:r>
            <a:r>
              <a:rPr lang="zh-CN" altLang="zh-CN" dirty="0">
                <a:effectLst/>
              </a:rPr>
              <a:t>，</a:t>
            </a:r>
            <a:r>
              <a:rPr lang="en-US" altLang="zh-CN" dirty="0">
                <a:effectLst/>
              </a:rPr>
              <a:t>{(a,1),(b,1)}</a:t>
            </a:r>
            <a:r>
              <a:rPr lang="zh-CN" altLang="zh-CN" dirty="0">
                <a:effectLst/>
              </a:rPr>
              <a:t>，</a:t>
            </a:r>
            <a:r>
              <a:rPr lang="en-US" altLang="zh-CN" dirty="0">
                <a:effectLst/>
              </a:rPr>
              <a:t>{(a,1),(b,2)}</a:t>
            </a:r>
            <a:r>
              <a:rPr lang="zh-CN" altLang="zh-CN" dirty="0">
                <a:effectLst/>
              </a:rPr>
              <a:t>，</a:t>
            </a:r>
            <a:r>
              <a:rPr lang="en-US" altLang="zh-CN" dirty="0">
                <a:effectLst/>
              </a:rPr>
              <a:t>{(a,1),(b,2)}</a:t>
            </a:r>
            <a:r>
              <a:rPr lang="zh-CN" altLang="zh-CN" dirty="0">
                <a:effectLst/>
              </a:rPr>
              <a:t>，</a:t>
            </a:r>
            <a:r>
              <a:rPr lang="en-US" altLang="zh-CN" dirty="0">
                <a:effectLst/>
              </a:rPr>
              <a:t>{(a,2),(b,1)}</a:t>
            </a:r>
            <a:r>
              <a:rPr lang="zh-CN" altLang="zh-CN" dirty="0">
                <a:effectLst/>
              </a:rPr>
              <a:t>，</a:t>
            </a:r>
            <a:r>
              <a:rPr lang="en-US" altLang="zh-CN" dirty="0">
                <a:effectLst/>
              </a:rPr>
              <a:t>{(a,2),(b,2)}</a:t>
            </a:r>
            <a:r>
              <a:rPr lang="zh-CN" altLang="zh-CN" dirty="0">
                <a:effectLst/>
              </a:rPr>
              <a:t>，</a:t>
            </a:r>
            <a:r>
              <a:rPr lang="en-US" altLang="zh-CN" dirty="0">
                <a:effectLst/>
              </a:rPr>
              <a:t>{(a,1),(a,2),(b,1)}</a:t>
            </a:r>
            <a:r>
              <a:rPr lang="zh-CN" altLang="zh-CN" dirty="0">
                <a:effectLst/>
              </a:rPr>
              <a:t>，</a:t>
            </a:r>
            <a:r>
              <a:rPr lang="en-US" altLang="zh-CN" dirty="0">
                <a:effectLst/>
              </a:rPr>
              <a:t>{(a,1),(a,2),(b,2)}</a:t>
            </a:r>
            <a:r>
              <a:rPr lang="zh-CN" altLang="zh-CN" dirty="0">
                <a:effectLst/>
              </a:rPr>
              <a:t>，</a:t>
            </a:r>
            <a:r>
              <a:rPr lang="en-US" altLang="zh-CN" dirty="0">
                <a:effectLst/>
              </a:rPr>
              <a:t>{(a,1),(b,1),(b,2)}</a:t>
            </a:r>
            <a:r>
              <a:rPr lang="zh-CN" altLang="zh-CN" dirty="0">
                <a:effectLst/>
              </a:rPr>
              <a:t>，</a:t>
            </a:r>
            <a:r>
              <a:rPr lang="en-US" altLang="zh-CN" dirty="0">
                <a:effectLst/>
              </a:rPr>
              <a:t>{(a,2),(b,1),(b,2)}</a:t>
            </a:r>
            <a:r>
              <a:rPr lang="zh-CN" altLang="zh-CN" dirty="0">
                <a:effectLst/>
              </a:rPr>
              <a:t>，</a:t>
            </a:r>
            <a:r>
              <a:rPr lang="en-US" altLang="zh-CN" dirty="0">
                <a:effectLst/>
              </a:rPr>
              <a:t>{(a,1),(a,2),(b,1),(b,2)}</a:t>
            </a:r>
            <a:r>
              <a:rPr lang="zh-CN" altLang="zh-CN" dirty="0">
                <a:effectLst/>
              </a:rPr>
              <a:t>为</a:t>
            </a:r>
            <a:r>
              <a:rPr lang="en-US" altLang="zh-CN" dirty="0">
                <a:effectLst/>
              </a:rPr>
              <a:t>A</a:t>
            </a:r>
            <a:r>
              <a:rPr lang="zh-CN" altLang="zh-CN" dirty="0">
                <a:effectLst/>
              </a:rPr>
              <a:t>到</a:t>
            </a:r>
            <a:r>
              <a:rPr lang="en-US" altLang="zh-CN" dirty="0">
                <a:effectLst/>
              </a:rPr>
              <a:t>B</a:t>
            </a:r>
            <a:r>
              <a:rPr lang="zh-CN" altLang="zh-CN" dirty="0">
                <a:effectLst/>
              </a:rPr>
              <a:t>的全部二元关系。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C965D4-BEA5-4A0F-A4D4-12317C63F4A4}" type="slidenum">
              <a:rPr lang="zh-CN" altLang="en-US" smtClean="0">
                <a:solidFill>
                  <a:srgbClr val="FFFFFF"/>
                </a:solidFill>
              </a:rPr>
              <a:pPr>
                <a:defRPr/>
              </a:pPr>
              <a:t>1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4665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4736" y="473530"/>
            <a:ext cx="8637814" cy="5657396"/>
          </a:xfrm>
        </p:spPr>
        <p:txBody>
          <a:bodyPr/>
          <a:lstStyle/>
          <a:p>
            <a:pPr marL="0" lvl="0" indent="0">
              <a:buClr>
                <a:srgbClr val="86D1EC"/>
              </a:buClr>
              <a:buNone/>
            </a:pPr>
            <a:r>
              <a:rPr lang="en-US" altLang="zh-CN" dirty="0">
                <a:solidFill>
                  <a:srgbClr val="FFC000"/>
                </a:solidFill>
                <a:effectLst/>
              </a:rPr>
              <a:t>2.</a:t>
            </a:r>
            <a:r>
              <a:rPr lang="zh-CN" altLang="zh-CN" dirty="0">
                <a:solidFill>
                  <a:srgbClr val="FFC000"/>
                </a:solidFill>
                <a:effectLst/>
              </a:rPr>
              <a:t>设</a:t>
            </a:r>
            <a:r>
              <a:rPr lang="en-US" altLang="zh-CN" dirty="0">
                <a:solidFill>
                  <a:srgbClr val="FFC000"/>
                </a:solidFill>
                <a:effectLst/>
              </a:rPr>
              <a:t>A={1,2,3}</a:t>
            </a:r>
            <a:r>
              <a:rPr lang="zh-CN" altLang="zh-CN" dirty="0">
                <a:solidFill>
                  <a:srgbClr val="FFC000"/>
                </a:solidFill>
                <a:effectLst/>
              </a:rPr>
              <a:t>，</a:t>
            </a:r>
            <a:r>
              <a:rPr lang="en-US" altLang="zh-CN" dirty="0">
                <a:solidFill>
                  <a:srgbClr val="FFC000"/>
                </a:solidFill>
                <a:effectLst/>
              </a:rPr>
              <a:t>R</a:t>
            </a:r>
            <a:r>
              <a:rPr lang="zh-CN" altLang="zh-CN" dirty="0">
                <a:solidFill>
                  <a:srgbClr val="FFC000"/>
                </a:solidFill>
                <a:effectLst/>
              </a:rPr>
              <a:t>是</a:t>
            </a:r>
            <a:r>
              <a:rPr lang="en-US" altLang="zh-CN" dirty="0">
                <a:solidFill>
                  <a:srgbClr val="FFC000"/>
                </a:solidFill>
                <a:effectLst/>
                <a:sym typeface="Symbol" panose="05050102010706020507" pitchFamily="18" charset="2"/>
              </a:rPr>
              <a:t></a:t>
            </a:r>
            <a:r>
              <a:rPr lang="en-US" altLang="zh-CN" dirty="0">
                <a:solidFill>
                  <a:srgbClr val="FFC000"/>
                </a:solidFill>
                <a:effectLst/>
              </a:rPr>
              <a:t>(A)</a:t>
            </a:r>
            <a:r>
              <a:rPr lang="zh-CN" altLang="zh-CN" dirty="0">
                <a:solidFill>
                  <a:srgbClr val="FFC000"/>
                </a:solidFill>
                <a:effectLst/>
              </a:rPr>
              <a:t>上的关系，</a:t>
            </a:r>
            <a:endParaRPr lang="en-US" altLang="zh-CN" dirty="0">
              <a:solidFill>
                <a:srgbClr val="FFC000"/>
              </a:solidFill>
              <a:effectLst/>
            </a:endParaRPr>
          </a:p>
          <a:p>
            <a:pPr marL="0" lvl="0" indent="0">
              <a:buClr>
                <a:srgbClr val="86D1EC"/>
              </a:buClr>
              <a:buNone/>
            </a:pPr>
            <a:r>
              <a:rPr lang="en-US" altLang="zh-CN" dirty="0">
                <a:solidFill>
                  <a:srgbClr val="FFC000"/>
                </a:solidFill>
                <a:effectLst/>
              </a:rPr>
              <a:t>R={(B, C) | B</a:t>
            </a:r>
            <a:r>
              <a:rPr lang="en-US" altLang="zh-CN" dirty="0">
                <a:solidFill>
                  <a:srgbClr val="FFC000"/>
                </a:solidFill>
                <a:effectLst/>
                <a:sym typeface="Symbol" panose="05050102010706020507" pitchFamily="18" charset="2"/>
              </a:rPr>
              <a:t></a:t>
            </a:r>
            <a:r>
              <a:rPr lang="en-US" altLang="zh-CN" dirty="0">
                <a:solidFill>
                  <a:srgbClr val="FFC000"/>
                </a:solidFill>
                <a:effectLst/>
              </a:rPr>
              <a:t>(A),C</a:t>
            </a:r>
            <a:r>
              <a:rPr lang="en-US" altLang="zh-CN" dirty="0">
                <a:solidFill>
                  <a:srgbClr val="FFC000"/>
                </a:solidFill>
                <a:effectLst/>
                <a:sym typeface="Symbol" panose="05050102010706020507" pitchFamily="18" charset="2"/>
              </a:rPr>
              <a:t></a:t>
            </a:r>
            <a:r>
              <a:rPr lang="en-US" altLang="zh-CN" dirty="0">
                <a:solidFill>
                  <a:srgbClr val="FFC000"/>
                </a:solidFill>
                <a:effectLst/>
              </a:rPr>
              <a:t>(A)</a:t>
            </a:r>
            <a:r>
              <a:rPr lang="zh-CN" altLang="zh-CN" dirty="0">
                <a:solidFill>
                  <a:srgbClr val="FFC000"/>
                </a:solidFill>
                <a:effectLst/>
              </a:rPr>
              <a:t>且</a:t>
            </a:r>
            <a:r>
              <a:rPr lang="en-US" altLang="zh-CN" dirty="0">
                <a:solidFill>
                  <a:srgbClr val="FFC000"/>
                </a:solidFill>
                <a:effectLst/>
              </a:rPr>
              <a:t>|B∩C|=2}</a:t>
            </a:r>
            <a:r>
              <a:rPr lang="zh-CN" altLang="zh-CN" dirty="0">
                <a:solidFill>
                  <a:srgbClr val="FFC000"/>
                </a:solidFill>
                <a:effectLst/>
              </a:rPr>
              <a:t>，请写出关系</a:t>
            </a:r>
            <a:r>
              <a:rPr lang="en-US" altLang="zh-CN" dirty="0">
                <a:solidFill>
                  <a:srgbClr val="FFC000"/>
                </a:solidFill>
                <a:effectLst/>
              </a:rPr>
              <a:t>R</a:t>
            </a:r>
            <a:r>
              <a:rPr lang="zh-CN" altLang="zh-CN" dirty="0">
                <a:solidFill>
                  <a:srgbClr val="FFC000"/>
                </a:solidFill>
                <a:effectLst/>
              </a:rPr>
              <a:t>中所有的元素。</a:t>
            </a:r>
            <a:endParaRPr lang="en-US" altLang="zh-CN" dirty="0">
              <a:solidFill>
                <a:srgbClr val="FFC000"/>
              </a:solidFill>
              <a:effectLst/>
            </a:endParaRPr>
          </a:p>
          <a:p>
            <a:pPr marL="0" indent="0">
              <a:buNone/>
            </a:pPr>
            <a:r>
              <a:rPr lang="zh-CN" altLang="en-US" dirty="0" smtClean="0"/>
              <a:t>解：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>
                <a:effectLst/>
              </a:rPr>
              <a:t>R={ ({</a:t>
            </a:r>
            <a:r>
              <a:rPr lang="en-US" altLang="zh-CN" dirty="0">
                <a:effectLst/>
              </a:rPr>
              <a:t>1</a:t>
            </a:r>
            <a:r>
              <a:rPr lang="zh-CN" altLang="zh-CN" dirty="0">
                <a:effectLst/>
              </a:rPr>
              <a:t>，</a:t>
            </a:r>
            <a:r>
              <a:rPr lang="en-US" altLang="zh-CN" dirty="0">
                <a:effectLst/>
              </a:rPr>
              <a:t>2}</a:t>
            </a:r>
            <a:r>
              <a:rPr lang="zh-CN" altLang="zh-CN" dirty="0">
                <a:effectLst/>
              </a:rPr>
              <a:t>，</a:t>
            </a:r>
            <a:r>
              <a:rPr lang="en-US" altLang="zh-CN" dirty="0">
                <a:effectLst/>
              </a:rPr>
              <a:t>{1</a:t>
            </a:r>
            <a:r>
              <a:rPr lang="zh-CN" altLang="zh-CN" dirty="0">
                <a:effectLst/>
              </a:rPr>
              <a:t>，</a:t>
            </a:r>
            <a:r>
              <a:rPr lang="en-US" altLang="zh-CN" dirty="0">
                <a:effectLst/>
              </a:rPr>
              <a:t>2</a:t>
            </a:r>
            <a:r>
              <a:rPr lang="en-US" altLang="zh-CN" dirty="0" smtClean="0">
                <a:effectLst/>
              </a:rPr>
              <a:t>})</a:t>
            </a:r>
            <a:r>
              <a:rPr lang="zh-CN" altLang="zh-CN" dirty="0" smtClean="0">
                <a:effectLst/>
              </a:rPr>
              <a:t>，</a:t>
            </a:r>
            <a:r>
              <a:rPr lang="en-US" altLang="zh-CN" dirty="0" smtClean="0">
                <a:effectLst/>
              </a:rPr>
              <a:t>({</a:t>
            </a:r>
            <a:r>
              <a:rPr lang="en-US" altLang="zh-CN" dirty="0">
                <a:effectLst/>
              </a:rPr>
              <a:t>1</a:t>
            </a:r>
            <a:r>
              <a:rPr lang="zh-CN" altLang="zh-CN" dirty="0">
                <a:effectLst/>
              </a:rPr>
              <a:t>，</a:t>
            </a:r>
            <a:r>
              <a:rPr lang="en-US" altLang="zh-CN" dirty="0">
                <a:effectLst/>
              </a:rPr>
              <a:t>3}</a:t>
            </a:r>
            <a:r>
              <a:rPr lang="zh-CN" altLang="zh-CN" dirty="0">
                <a:effectLst/>
              </a:rPr>
              <a:t>，</a:t>
            </a:r>
            <a:r>
              <a:rPr lang="en-US" altLang="zh-CN" dirty="0">
                <a:effectLst/>
              </a:rPr>
              <a:t>{1</a:t>
            </a:r>
            <a:r>
              <a:rPr lang="zh-CN" altLang="zh-CN" dirty="0">
                <a:effectLst/>
              </a:rPr>
              <a:t>，</a:t>
            </a:r>
            <a:r>
              <a:rPr lang="en-US" altLang="zh-CN" dirty="0">
                <a:effectLst/>
              </a:rPr>
              <a:t>3</a:t>
            </a:r>
            <a:r>
              <a:rPr lang="en-US" altLang="zh-CN" dirty="0" smtClean="0">
                <a:effectLst/>
              </a:rPr>
              <a:t>})</a:t>
            </a:r>
            <a:r>
              <a:rPr lang="zh-CN" altLang="zh-CN" dirty="0" smtClean="0">
                <a:effectLst/>
              </a:rPr>
              <a:t>，</a:t>
            </a:r>
            <a:endParaRPr lang="en-US" altLang="zh-CN" dirty="0" smtClean="0">
              <a:effectLst/>
            </a:endParaRPr>
          </a:p>
          <a:p>
            <a:pPr marL="0" indent="0">
              <a:buNone/>
            </a:pPr>
            <a:r>
              <a:rPr lang="en-US" altLang="zh-CN" dirty="0" smtClean="0">
                <a:effectLst/>
              </a:rPr>
              <a:t>({</a:t>
            </a:r>
            <a:r>
              <a:rPr lang="en-US" altLang="zh-CN" dirty="0">
                <a:effectLst/>
              </a:rPr>
              <a:t>2</a:t>
            </a:r>
            <a:r>
              <a:rPr lang="zh-CN" altLang="zh-CN" dirty="0">
                <a:effectLst/>
              </a:rPr>
              <a:t>，</a:t>
            </a:r>
            <a:r>
              <a:rPr lang="en-US" altLang="zh-CN" dirty="0">
                <a:effectLst/>
              </a:rPr>
              <a:t>3}</a:t>
            </a:r>
            <a:r>
              <a:rPr lang="zh-CN" altLang="zh-CN" dirty="0">
                <a:effectLst/>
              </a:rPr>
              <a:t>，</a:t>
            </a:r>
            <a:r>
              <a:rPr lang="en-US" altLang="zh-CN" dirty="0">
                <a:effectLst/>
              </a:rPr>
              <a:t>{2</a:t>
            </a:r>
            <a:r>
              <a:rPr lang="zh-CN" altLang="zh-CN" dirty="0">
                <a:effectLst/>
              </a:rPr>
              <a:t>，</a:t>
            </a:r>
            <a:r>
              <a:rPr lang="en-US" altLang="zh-CN" dirty="0">
                <a:effectLst/>
              </a:rPr>
              <a:t>3</a:t>
            </a:r>
            <a:r>
              <a:rPr lang="en-US" altLang="zh-CN" dirty="0" smtClean="0">
                <a:effectLst/>
              </a:rPr>
              <a:t>})</a:t>
            </a:r>
            <a:r>
              <a:rPr lang="zh-CN" altLang="zh-CN" dirty="0" smtClean="0">
                <a:effectLst/>
              </a:rPr>
              <a:t>，</a:t>
            </a:r>
            <a:r>
              <a:rPr lang="en-US" altLang="zh-CN" dirty="0" smtClean="0">
                <a:effectLst/>
              </a:rPr>
              <a:t>({</a:t>
            </a:r>
            <a:r>
              <a:rPr lang="en-US" altLang="zh-CN" dirty="0">
                <a:effectLst/>
              </a:rPr>
              <a:t>1</a:t>
            </a:r>
            <a:r>
              <a:rPr lang="zh-CN" altLang="zh-CN" dirty="0">
                <a:effectLst/>
              </a:rPr>
              <a:t>，</a:t>
            </a:r>
            <a:r>
              <a:rPr lang="en-US" altLang="zh-CN" dirty="0">
                <a:effectLst/>
              </a:rPr>
              <a:t>2}</a:t>
            </a:r>
            <a:r>
              <a:rPr lang="zh-CN" altLang="zh-CN" dirty="0">
                <a:effectLst/>
              </a:rPr>
              <a:t>，</a:t>
            </a:r>
            <a:r>
              <a:rPr lang="en-US" altLang="zh-CN" dirty="0">
                <a:effectLst/>
              </a:rPr>
              <a:t>{1</a:t>
            </a:r>
            <a:r>
              <a:rPr lang="zh-CN" altLang="zh-CN" dirty="0">
                <a:effectLst/>
              </a:rPr>
              <a:t>，</a:t>
            </a:r>
            <a:r>
              <a:rPr lang="en-US" altLang="zh-CN" dirty="0">
                <a:effectLst/>
              </a:rPr>
              <a:t>2</a:t>
            </a:r>
            <a:r>
              <a:rPr lang="zh-CN" altLang="zh-CN" dirty="0">
                <a:effectLst/>
              </a:rPr>
              <a:t>，</a:t>
            </a:r>
            <a:r>
              <a:rPr lang="en-US" altLang="zh-CN" dirty="0">
                <a:effectLst/>
              </a:rPr>
              <a:t>3</a:t>
            </a:r>
            <a:r>
              <a:rPr lang="en-US" altLang="zh-CN" dirty="0" smtClean="0">
                <a:effectLst/>
              </a:rPr>
              <a:t>})</a:t>
            </a:r>
            <a:r>
              <a:rPr lang="zh-CN" altLang="zh-CN" dirty="0" smtClean="0">
                <a:effectLst/>
              </a:rPr>
              <a:t>，</a:t>
            </a:r>
            <a:endParaRPr lang="en-US" altLang="zh-CN" dirty="0" smtClean="0">
              <a:effectLst/>
            </a:endParaRPr>
          </a:p>
          <a:p>
            <a:pPr marL="0" indent="0">
              <a:buNone/>
            </a:pPr>
            <a:r>
              <a:rPr lang="en-US" altLang="zh-CN" dirty="0" smtClean="0">
                <a:effectLst/>
              </a:rPr>
              <a:t>({</a:t>
            </a:r>
            <a:r>
              <a:rPr lang="en-US" altLang="zh-CN" dirty="0">
                <a:effectLst/>
              </a:rPr>
              <a:t>1</a:t>
            </a:r>
            <a:r>
              <a:rPr lang="zh-CN" altLang="zh-CN" dirty="0">
                <a:effectLst/>
              </a:rPr>
              <a:t>，</a:t>
            </a:r>
            <a:r>
              <a:rPr lang="en-US" altLang="zh-CN" dirty="0">
                <a:effectLst/>
              </a:rPr>
              <a:t>3}</a:t>
            </a:r>
            <a:r>
              <a:rPr lang="zh-CN" altLang="zh-CN" dirty="0">
                <a:effectLst/>
              </a:rPr>
              <a:t>，</a:t>
            </a:r>
            <a:r>
              <a:rPr lang="en-US" altLang="zh-CN" dirty="0">
                <a:effectLst/>
              </a:rPr>
              <a:t>{1</a:t>
            </a:r>
            <a:r>
              <a:rPr lang="zh-CN" altLang="zh-CN" dirty="0">
                <a:effectLst/>
              </a:rPr>
              <a:t>，</a:t>
            </a:r>
            <a:r>
              <a:rPr lang="en-US" altLang="zh-CN" dirty="0">
                <a:effectLst/>
              </a:rPr>
              <a:t>2</a:t>
            </a:r>
            <a:r>
              <a:rPr lang="zh-CN" altLang="zh-CN" dirty="0">
                <a:effectLst/>
              </a:rPr>
              <a:t>，</a:t>
            </a:r>
            <a:r>
              <a:rPr lang="en-US" altLang="zh-CN" dirty="0">
                <a:effectLst/>
              </a:rPr>
              <a:t>3</a:t>
            </a:r>
            <a:r>
              <a:rPr lang="en-US" altLang="zh-CN" dirty="0" smtClean="0">
                <a:effectLst/>
              </a:rPr>
              <a:t>}), ({</a:t>
            </a:r>
            <a:r>
              <a:rPr lang="en-US" altLang="zh-CN" dirty="0">
                <a:effectLst/>
              </a:rPr>
              <a:t>2</a:t>
            </a:r>
            <a:r>
              <a:rPr lang="zh-CN" altLang="zh-CN" dirty="0">
                <a:effectLst/>
              </a:rPr>
              <a:t>，</a:t>
            </a:r>
            <a:r>
              <a:rPr lang="en-US" altLang="zh-CN" dirty="0">
                <a:effectLst/>
              </a:rPr>
              <a:t>3}</a:t>
            </a:r>
            <a:r>
              <a:rPr lang="zh-CN" altLang="zh-CN" dirty="0">
                <a:effectLst/>
              </a:rPr>
              <a:t>，</a:t>
            </a:r>
            <a:r>
              <a:rPr lang="en-US" altLang="zh-CN" dirty="0">
                <a:effectLst/>
              </a:rPr>
              <a:t>{1</a:t>
            </a:r>
            <a:r>
              <a:rPr lang="zh-CN" altLang="zh-CN" dirty="0">
                <a:effectLst/>
              </a:rPr>
              <a:t>，</a:t>
            </a:r>
            <a:r>
              <a:rPr lang="en-US" altLang="zh-CN" dirty="0">
                <a:effectLst/>
              </a:rPr>
              <a:t>2</a:t>
            </a:r>
            <a:r>
              <a:rPr lang="zh-CN" altLang="zh-CN" dirty="0">
                <a:effectLst/>
              </a:rPr>
              <a:t>，</a:t>
            </a:r>
            <a:r>
              <a:rPr lang="en-US" altLang="zh-CN" dirty="0">
                <a:effectLst/>
              </a:rPr>
              <a:t>3</a:t>
            </a:r>
            <a:r>
              <a:rPr lang="en-US" altLang="zh-CN" dirty="0" smtClean="0">
                <a:effectLst/>
              </a:rPr>
              <a:t>})</a:t>
            </a:r>
            <a:r>
              <a:rPr lang="zh-CN" altLang="zh-CN" dirty="0" smtClean="0">
                <a:effectLst/>
              </a:rPr>
              <a:t>，</a:t>
            </a:r>
            <a:endParaRPr lang="en-US" altLang="zh-CN" dirty="0" smtClean="0">
              <a:effectLst/>
            </a:endParaRPr>
          </a:p>
          <a:p>
            <a:pPr marL="0" indent="0">
              <a:buNone/>
            </a:pPr>
            <a:r>
              <a:rPr lang="en-US" altLang="zh-CN" dirty="0" smtClean="0">
                <a:effectLst/>
              </a:rPr>
              <a:t>({</a:t>
            </a:r>
            <a:r>
              <a:rPr lang="en-US" altLang="zh-CN" dirty="0">
                <a:effectLst/>
              </a:rPr>
              <a:t>1</a:t>
            </a:r>
            <a:r>
              <a:rPr lang="zh-CN" altLang="zh-CN" dirty="0">
                <a:effectLst/>
              </a:rPr>
              <a:t>，</a:t>
            </a:r>
            <a:r>
              <a:rPr lang="en-US" altLang="zh-CN" dirty="0">
                <a:effectLst/>
              </a:rPr>
              <a:t>2</a:t>
            </a:r>
            <a:r>
              <a:rPr lang="zh-CN" altLang="zh-CN" dirty="0">
                <a:effectLst/>
              </a:rPr>
              <a:t>，</a:t>
            </a:r>
            <a:r>
              <a:rPr lang="en-US" altLang="zh-CN" dirty="0">
                <a:effectLst/>
              </a:rPr>
              <a:t>3}</a:t>
            </a:r>
            <a:r>
              <a:rPr lang="zh-CN" altLang="zh-CN" dirty="0">
                <a:effectLst/>
              </a:rPr>
              <a:t>，</a:t>
            </a:r>
            <a:r>
              <a:rPr lang="en-US" altLang="zh-CN" dirty="0">
                <a:effectLst/>
              </a:rPr>
              <a:t>{1</a:t>
            </a:r>
            <a:r>
              <a:rPr lang="zh-CN" altLang="zh-CN" dirty="0">
                <a:effectLst/>
              </a:rPr>
              <a:t>，</a:t>
            </a:r>
            <a:r>
              <a:rPr lang="en-US" altLang="zh-CN" dirty="0">
                <a:effectLst/>
              </a:rPr>
              <a:t>2</a:t>
            </a:r>
            <a:r>
              <a:rPr lang="en-US" altLang="zh-CN" dirty="0" smtClean="0">
                <a:effectLst/>
              </a:rPr>
              <a:t>})</a:t>
            </a:r>
            <a:r>
              <a:rPr lang="zh-CN" altLang="zh-CN" dirty="0" smtClean="0">
                <a:effectLst/>
              </a:rPr>
              <a:t>，</a:t>
            </a:r>
            <a:r>
              <a:rPr lang="en-US" altLang="zh-CN" dirty="0" smtClean="0">
                <a:effectLst/>
              </a:rPr>
              <a:t>({</a:t>
            </a:r>
            <a:r>
              <a:rPr lang="en-US" altLang="zh-CN" dirty="0">
                <a:effectLst/>
              </a:rPr>
              <a:t>1</a:t>
            </a:r>
            <a:r>
              <a:rPr lang="zh-CN" altLang="zh-CN" dirty="0">
                <a:effectLst/>
              </a:rPr>
              <a:t>，</a:t>
            </a:r>
            <a:r>
              <a:rPr lang="en-US" altLang="zh-CN" dirty="0">
                <a:effectLst/>
              </a:rPr>
              <a:t>2</a:t>
            </a:r>
            <a:r>
              <a:rPr lang="zh-CN" altLang="zh-CN" dirty="0">
                <a:effectLst/>
              </a:rPr>
              <a:t>，</a:t>
            </a:r>
            <a:r>
              <a:rPr lang="en-US" altLang="zh-CN" dirty="0">
                <a:effectLst/>
              </a:rPr>
              <a:t>3}</a:t>
            </a:r>
            <a:r>
              <a:rPr lang="zh-CN" altLang="zh-CN" dirty="0">
                <a:effectLst/>
              </a:rPr>
              <a:t>，</a:t>
            </a:r>
            <a:r>
              <a:rPr lang="en-US" altLang="zh-CN" dirty="0">
                <a:effectLst/>
              </a:rPr>
              <a:t>{1</a:t>
            </a:r>
            <a:r>
              <a:rPr lang="zh-CN" altLang="zh-CN" dirty="0">
                <a:effectLst/>
              </a:rPr>
              <a:t>，</a:t>
            </a:r>
            <a:r>
              <a:rPr lang="en-US" altLang="zh-CN" dirty="0">
                <a:effectLst/>
              </a:rPr>
              <a:t>3</a:t>
            </a:r>
            <a:r>
              <a:rPr lang="en-US" altLang="zh-CN" dirty="0" smtClean="0">
                <a:effectLst/>
              </a:rPr>
              <a:t>})</a:t>
            </a:r>
            <a:r>
              <a:rPr lang="zh-CN" altLang="zh-CN" dirty="0" smtClean="0">
                <a:effectLst/>
              </a:rPr>
              <a:t>，</a:t>
            </a:r>
            <a:endParaRPr lang="en-US" altLang="zh-CN" dirty="0" smtClean="0">
              <a:effectLst/>
            </a:endParaRPr>
          </a:p>
          <a:p>
            <a:pPr marL="0" indent="0">
              <a:buNone/>
            </a:pPr>
            <a:r>
              <a:rPr lang="en-US" altLang="zh-CN" dirty="0" smtClean="0">
                <a:effectLst/>
              </a:rPr>
              <a:t>({</a:t>
            </a:r>
            <a:r>
              <a:rPr lang="en-US" altLang="zh-CN" dirty="0">
                <a:effectLst/>
              </a:rPr>
              <a:t>1</a:t>
            </a:r>
            <a:r>
              <a:rPr lang="zh-CN" altLang="zh-CN" dirty="0">
                <a:effectLst/>
              </a:rPr>
              <a:t>，</a:t>
            </a:r>
            <a:r>
              <a:rPr lang="en-US" altLang="zh-CN" dirty="0">
                <a:effectLst/>
              </a:rPr>
              <a:t>2</a:t>
            </a:r>
            <a:r>
              <a:rPr lang="zh-CN" altLang="zh-CN" dirty="0">
                <a:effectLst/>
              </a:rPr>
              <a:t>，</a:t>
            </a:r>
            <a:r>
              <a:rPr lang="en-US" altLang="zh-CN" dirty="0">
                <a:effectLst/>
              </a:rPr>
              <a:t>3}</a:t>
            </a:r>
            <a:r>
              <a:rPr lang="zh-CN" altLang="zh-CN" dirty="0">
                <a:effectLst/>
              </a:rPr>
              <a:t>，</a:t>
            </a:r>
            <a:r>
              <a:rPr lang="en-US" altLang="zh-CN" dirty="0">
                <a:effectLst/>
              </a:rPr>
              <a:t>{2</a:t>
            </a:r>
            <a:r>
              <a:rPr lang="zh-CN" altLang="zh-CN" dirty="0">
                <a:effectLst/>
              </a:rPr>
              <a:t>，</a:t>
            </a:r>
            <a:r>
              <a:rPr lang="en-US" altLang="zh-CN" dirty="0">
                <a:effectLst/>
              </a:rPr>
              <a:t>3</a:t>
            </a:r>
            <a:r>
              <a:rPr lang="en-US" altLang="zh-CN" dirty="0" smtClean="0">
                <a:effectLst/>
              </a:rPr>
              <a:t>}) }</a:t>
            </a:r>
            <a:r>
              <a:rPr lang="zh-CN" altLang="zh-CN" dirty="0">
                <a:effectLst/>
              </a:rPr>
              <a:t>。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C965D4-BEA5-4A0F-A4D4-12317C63F4A4}" type="slidenum">
              <a:rPr lang="zh-CN" altLang="en-US" smtClean="0">
                <a:solidFill>
                  <a:srgbClr val="FFFFFF"/>
                </a:solidFill>
              </a:rPr>
              <a:pPr>
                <a:defRPr/>
              </a:pPr>
              <a:t>2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4675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51" y="334739"/>
            <a:ext cx="8645978" cy="6147703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>
                <a:solidFill>
                  <a:srgbClr val="FFC000"/>
                </a:solidFill>
              </a:rPr>
              <a:t>3. </a:t>
            </a:r>
            <a:r>
              <a:rPr lang="en-US" altLang="zh-CN" dirty="0">
                <a:solidFill>
                  <a:srgbClr val="FFC000"/>
                </a:solidFill>
                <a:effectLst/>
              </a:rPr>
              <a:t>R</a:t>
            </a:r>
            <a:r>
              <a:rPr lang="zh-CN" altLang="zh-CN" dirty="0">
                <a:solidFill>
                  <a:srgbClr val="FFC000"/>
                </a:solidFill>
                <a:effectLst/>
              </a:rPr>
              <a:t>，</a:t>
            </a:r>
            <a:r>
              <a:rPr lang="en-US" altLang="zh-CN" dirty="0">
                <a:solidFill>
                  <a:srgbClr val="FFC000"/>
                </a:solidFill>
                <a:effectLst/>
              </a:rPr>
              <a:t>S</a:t>
            </a:r>
            <a:r>
              <a:rPr lang="zh-CN" altLang="zh-CN" dirty="0">
                <a:solidFill>
                  <a:srgbClr val="FFC000"/>
                </a:solidFill>
                <a:effectLst/>
              </a:rPr>
              <a:t>是集合</a:t>
            </a:r>
            <a:r>
              <a:rPr lang="en-US" altLang="zh-CN" dirty="0">
                <a:solidFill>
                  <a:srgbClr val="FFC000"/>
                </a:solidFill>
                <a:effectLst/>
              </a:rPr>
              <a:t>A</a:t>
            </a:r>
            <a:r>
              <a:rPr lang="zh-CN" altLang="zh-CN" dirty="0">
                <a:solidFill>
                  <a:srgbClr val="FFC000"/>
                </a:solidFill>
                <a:effectLst/>
              </a:rPr>
              <a:t>上的两个关系。试</a:t>
            </a:r>
            <a:r>
              <a:rPr lang="zh-CN" altLang="zh-CN" dirty="0" smtClean="0">
                <a:solidFill>
                  <a:srgbClr val="FFC000"/>
                </a:solidFill>
                <a:effectLst/>
              </a:rPr>
              <a:t>证明</a:t>
            </a:r>
            <a:r>
              <a:rPr lang="en-US" altLang="zh-CN" dirty="0">
                <a:solidFill>
                  <a:srgbClr val="FFC000"/>
                </a:solidFill>
                <a:effectLst/>
              </a:rPr>
              <a:t/>
            </a:r>
            <a:br>
              <a:rPr lang="en-US" altLang="zh-CN" dirty="0">
                <a:solidFill>
                  <a:srgbClr val="FFC000"/>
                </a:solidFill>
                <a:effectLst/>
              </a:rPr>
            </a:br>
            <a:r>
              <a:rPr lang="en-US" altLang="zh-CN" dirty="0" smtClean="0">
                <a:solidFill>
                  <a:srgbClr val="FFC000"/>
                </a:solidFill>
                <a:effectLst/>
              </a:rPr>
              <a:t>(R</a:t>
            </a:r>
            <a:r>
              <a:rPr lang="zh-CN" altLang="zh-CN" dirty="0">
                <a:solidFill>
                  <a:srgbClr val="FFC000"/>
                </a:solidFill>
                <a:effectLst/>
              </a:rPr>
              <a:t>•</a:t>
            </a:r>
            <a:r>
              <a:rPr lang="en-US" altLang="zh-CN" dirty="0">
                <a:solidFill>
                  <a:srgbClr val="FFC000"/>
                </a:solidFill>
                <a:effectLst/>
              </a:rPr>
              <a:t>S)</a:t>
            </a:r>
            <a:r>
              <a:rPr lang="en-US" altLang="zh-CN" baseline="30000" dirty="0">
                <a:solidFill>
                  <a:srgbClr val="FFC000"/>
                </a:solidFill>
                <a:effectLst/>
              </a:rPr>
              <a:t>-1</a:t>
            </a:r>
            <a:r>
              <a:rPr lang="en-US" altLang="zh-CN" dirty="0">
                <a:solidFill>
                  <a:srgbClr val="FFC000"/>
                </a:solidFill>
                <a:effectLst/>
              </a:rPr>
              <a:t>= S</a:t>
            </a:r>
            <a:r>
              <a:rPr lang="en-US" altLang="zh-CN" baseline="30000" dirty="0">
                <a:solidFill>
                  <a:srgbClr val="FFC000"/>
                </a:solidFill>
                <a:effectLst/>
              </a:rPr>
              <a:t>-1</a:t>
            </a:r>
            <a:r>
              <a:rPr lang="zh-CN" altLang="zh-CN" dirty="0">
                <a:solidFill>
                  <a:srgbClr val="FFC000"/>
                </a:solidFill>
                <a:effectLst/>
              </a:rPr>
              <a:t>•</a:t>
            </a:r>
            <a:r>
              <a:rPr lang="en-US" altLang="zh-CN" dirty="0" smtClean="0">
                <a:solidFill>
                  <a:srgbClr val="FFC000"/>
                </a:solidFill>
                <a:effectLst/>
              </a:rPr>
              <a:t>R</a:t>
            </a:r>
            <a:r>
              <a:rPr lang="en-US" altLang="zh-CN" baseline="30000" dirty="0" smtClean="0">
                <a:solidFill>
                  <a:srgbClr val="FFC000"/>
                </a:solidFill>
                <a:effectLst/>
              </a:rPr>
              <a:t>-1</a:t>
            </a:r>
            <a:r>
              <a:rPr lang="zh-CN" altLang="en-US" dirty="0" smtClean="0">
                <a:solidFill>
                  <a:srgbClr val="FFC000"/>
                </a:solidFill>
                <a:effectLst/>
              </a:rPr>
              <a:t>。</a:t>
            </a:r>
            <a:endParaRPr lang="en-US" altLang="zh-CN" dirty="0" smtClean="0">
              <a:solidFill>
                <a:srgbClr val="FFC000"/>
              </a:solidFill>
              <a:effectLst/>
            </a:endParaRPr>
          </a:p>
          <a:p>
            <a:pPr marL="0" indent="0">
              <a:buNone/>
            </a:pPr>
            <a:r>
              <a:rPr lang="zh-CN" altLang="en-US" dirty="0" smtClean="0">
                <a:effectLst/>
              </a:rPr>
              <a:t>证明：</a:t>
            </a:r>
            <a:r>
              <a:rPr lang="zh-CN" altLang="zh-CN" dirty="0">
                <a:effectLst/>
              </a:rPr>
              <a:t>先证</a:t>
            </a:r>
            <a:r>
              <a:rPr lang="en-US" altLang="zh-CN" dirty="0">
                <a:effectLst/>
              </a:rPr>
              <a:t>(R</a:t>
            </a:r>
            <a:r>
              <a:rPr lang="zh-CN" altLang="zh-CN" dirty="0">
                <a:effectLst/>
              </a:rPr>
              <a:t>•</a:t>
            </a:r>
            <a:r>
              <a:rPr lang="en-US" altLang="zh-CN" dirty="0">
                <a:effectLst/>
              </a:rPr>
              <a:t>S)</a:t>
            </a:r>
            <a:r>
              <a:rPr lang="en-US" altLang="zh-CN" baseline="30000" dirty="0">
                <a:effectLst/>
              </a:rPr>
              <a:t>-1</a:t>
            </a:r>
            <a:r>
              <a:rPr lang="en-US" altLang="zh-CN" b="1" dirty="0">
                <a:effectLst/>
                <a:sym typeface="Symbol" panose="05050102010706020507" pitchFamily="18" charset="2"/>
              </a:rPr>
              <a:t></a:t>
            </a:r>
            <a:r>
              <a:rPr lang="en-US" altLang="zh-CN" dirty="0">
                <a:effectLst/>
              </a:rPr>
              <a:t> S</a:t>
            </a:r>
            <a:r>
              <a:rPr lang="en-US" altLang="zh-CN" baseline="30000" dirty="0">
                <a:effectLst/>
              </a:rPr>
              <a:t>-1</a:t>
            </a:r>
            <a:r>
              <a:rPr lang="zh-CN" altLang="zh-CN" dirty="0">
                <a:effectLst/>
              </a:rPr>
              <a:t>•</a:t>
            </a:r>
            <a:r>
              <a:rPr lang="en-US" altLang="zh-CN" dirty="0">
                <a:effectLst/>
              </a:rPr>
              <a:t>R</a:t>
            </a:r>
            <a:r>
              <a:rPr lang="en-US" altLang="zh-CN" baseline="30000" dirty="0">
                <a:effectLst/>
              </a:rPr>
              <a:t>-1</a:t>
            </a:r>
            <a:r>
              <a:rPr lang="zh-CN" altLang="zh-CN" dirty="0">
                <a:effectLst/>
              </a:rPr>
              <a:t>，对任意</a:t>
            </a:r>
            <a:r>
              <a:rPr lang="en-US" altLang="zh-CN" dirty="0">
                <a:effectLst/>
              </a:rPr>
              <a:t>(x</a:t>
            </a:r>
            <a:r>
              <a:rPr lang="zh-CN" altLang="zh-CN" dirty="0">
                <a:effectLst/>
              </a:rPr>
              <a:t>，</a:t>
            </a:r>
            <a:r>
              <a:rPr lang="en-US" altLang="zh-CN" dirty="0">
                <a:effectLst/>
              </a:rPr>
              <a:t>y) </a:t>
            </a:r>
            <a:r>
              <a:rPr lang="en-US" altLang="zh-CN" b="1" dirty="0">
                <a:effectLst/>
                <a:sym typeface="Symbol" panose="05050102010706020507" pitchFamily="18" charset="2"/>
              </a:rPr>
              <a:t></a:t>
            </a:r>
            <a:r>
              <a:rPr lang="en-US" altLang="zh-CN" dirty="0">
                <a:effectLst/>
              </a:rPr>
              <a:t>(R</a:t>
            </a:r>
            <a:r>
              <a:rPr lang="zh-CN" altLang="zh-CN" dirty="0">
                <a:effectLst/>
              </a:rPr>
              <a:t>•</a:t>
            </a:r>
            <a:r>
              <a:rPr lang="en-US" altLang="zh-CN" dirty="0">
                <a:effectLst/>
              </a:rPr>
              <a:t>S)</a:t>
            </a:r>
            <a:r>
              <a:rPr lang="en-US" altLang="zh-CN" baseline="30000" dirty="0">
                <a:effectLst/>
              </a:rPr>
              <a:t>-1</a:t>
            </a:r>
            <a:r>
              <a:rPr lang="zh-CN" altLang="zh-CN" dirty="0">
                <a:effectLst/>
              </a:rPr>
              <a:t>，则</a:t>
            </a:r>
            <a:r>
              <a:rPr lang="en-US" altLang="zh-CN" dirty="0">
                <a:effectLst/>
              </a:rPr>
              <a:t>(y</a:t>
            </a:r>
            <a:r>
              <a:rPr lang="zh-CN" altLang="zh-CN" dirty="0">
                <a:effectLst/>
              </a:rPr>
              <a:t>，</a:t>
            </a:r>
            <a:r>
              <a:rPr lang="en-US" altLang="zh-CN" dirty="0">
                <a:effectLst/>
              </a:rPr>
              <a:t>x) </a:t>
            </a:r>
            <a:r>
              <a:rPr lang="en-US" altLang="zh-CN" b="1" dirty="0">
                <a:effectLst/>
                <a:sym typeface="Symbol" panose="05050102010706020507" pitchFamily="18" charset="2"/>
              </a:rPr>
              <a:t></a:t>
            </a:r>
            <a:r>
              <a:rPr lang="en-US" altLang="zh-CN" dirty="0">
                <a:effectLst/>
              </a:rPr>
              <a:t>(R</a:t>
            </a:r>
            <a:r>
              <a:rPr lang="zh-CN" altLang="zh-CN" dirty="0">
                <a:effectLst/>
              </a:rPr>
              <a:t>•</a:t>
            </a:r>
            <a:r>
              <a:rPr lang="en-US" altLang="zh-CN" dirty="0">
                <a:effectLst/>
              </a:rPr>
              <a:t>S)</a:t>
            </a:r>
            <a:r>
              <a:rPr lang="zh-CN" altLang="zh-CN" dirty="0">
                <a:effectLst/>
              </a:rPr>
              <a:t>，则存在</a:t>
            </a:r>
            <a:r>
              <a:rPr lang="en-US" altLang="zh-CN" dirty="0" err="1">
                <a:effectLst/>
              </a:rPr>
              <a:t>a</a:t>
            </a:r>
            <a:r>
              <a:rPr lang="en-US" altLang="zh-CN" b="1" dirty="0" err="1">
                <a:effectLst/>
                <a:sym typeface="Symbol" panose="05050102010706020507" pitchFamily="18" charset="2"/>
              </a:rPr>
              <a:t></a:t>
            </a:r>
            <a:r>
              <a:rPr lang="en-US" altLang="zh-CN" dirty="0" err="1">
                <a:effectLst/>
              </a:rPr>
              <a:t>A</a:t>
            </a:r>
            <a:r>
              <a:rPr lang="zh-CN" altLang="zh-CN" dirty="0">
                <a:effectLst/>
              </a:rPr>
              <a:t>，满足</a:t>
            </a:r>
            <a:r>
              <a:rPr lang="en-US" altLang="zh-CN" dirty="0">
                <a:effectLst/>
              </a:rPr>
              <a:t>(y</a:t>
            </a:r>
            <a:r>
              <a:rPr lang="zh-CN" altLang="zh-CN" dirty="0">
                <a:effectLst/>
              </a:rPr>
              <a:t>，</a:t>
            </a:r>
            <a:r>
              <a:rPr lang="en-US" altLang="zh-CN" dirty="0">
                <a:effectLst/>
              </a:rPr>
              <a:t>a) </a:t>
            </a:r>
            <a:r>
              <a:rPr lang="en-US" altLang="zh-CN" b="1" dirty="0">
                <a:effectLst/>
                <a:sym typeface="Symbol" panose="05050102010706020507" pitchFamily="18" charset="2"/>
              </a:rPr>
              <a:t></a:t>
            </a:r>
            <a:r>
              <a:rPr lang="en-US" altLang="zh-CN" dirty="0">
                <a:effectLst/>
              </a:rPr>
              <a:t>R</a:t>
            </a:r>
            <a:r>
              <a:rPr lang="zh-CN" altLang="zh-CN" dirty="0">
                <a:effectLst/>
              </a:rPr>
              <a:t>且</a:t>
            </a:r>
            <a:r>
              <a:rPr lang="en-US" altLang="zh-CN" dirty="0">
                <a:effectLst/>
              </a:rPr>
              <a:t>(a</a:t>
            </a:r>
            <a:r>
              <a:rPr lang="zh-CN" altLang="zh-CN" dirty="0">
                <a:effectLst/>
              </a:rPr>
              <a:t>，</a:t>
            </a:r>
            <a:r>
              <a:rPr lang="en-US" altLang="zh-CN" dirty="0">
                <a:effectLst/>
              </a:rPr>
              <a:t>x) </a:t>
            </a:r>
            <a:r>
              <a:rPr lang="en-US" altLang="zh-CN" b="1" dirty="0">
                <a:effectLst/>
                <a:sym typeface="Symbol" panose="05050102010706020507" pitchFamily="18" charset="2"/>
              </a:rPr>
              <a:t></a:t>
            </a:r>
            <a:r>
              <a:rPr lang="en-US" altLang="zh-CN" dirty="0">
                <a:effectLst/>
              </a:rPr>
              <a:t>S</a:t>
            </a:r>
            <a:r>
              <a:rPr lang="zh-CN" altLang="zh-CN" dirty="0">
                <a:effectLst/>
              </a:rPr>
              <a:t>，那么</a:t>
            </a:r>
            <a:r>
              <a:rPr lang="en-US" altLang="zh-CN" dirty="0">
                <a:effectLst/>
              </a:rPr>
              <a:t>(x</a:t>
            </a:r>
            <a:r>
              <a:rPr lang="zh-CN" altLang="zh-CN" dirty="0">
                <a:effectLst/>
              </a:rPr>
              <a:t>，</a:t>
            </a:r>
            <a:r>
              <a:rPr lang="en-US" altLang="zh-CN" dirty="0">
                <a:effectLst/>
              </a:rPr>
              <a:t>a) </a:t>
            </a:r>
            <a:r>
              <a:rPr lang="en-US" altLang="zh-CN" b="1" dirty="0">
                <a:effectLst/>
                <a:sym typeface="Symbol" panose="05050102010706020507" pitchFamily="18" charset="2"/>
              </a:rPr>
              <a:t></a:t>
            </a:r>
            <a:r>
              <a:rPr lang="en-US" altLang="zh-CN" dirty="0">
                <a:effectLst/>
              </a:rPr>
              <a:t>S</a:t>
            </a:r>
            <a:r>
              <a:rPr lang="en-US" altLang="zh-CN" baseline="30000" dirty="0">
                <a:effectLst/>
              </a:rPr>
              <a:t>-1</a:t>
            </a:r>
            <a:r>
              <a:rPr lang="zh-CN" altLang="zh-CN" dirty="0">
                <a:effectLst/>
              </a:rPr>
              <a:t>且</a:t>
            </a:r>
            <a:r>
              <a:rPr lang="en-US" altLang="zh-CN" dirty="0">
                <a:effectLst/>
              </a:rPr>
              <a:t>(a</a:t>
            </a:r>
            <a:r>
              <a:rPr lang="zh-CN" altLang="zh-CN" dirty="0">
                <a:effectLst/>
              </a:rPr>
              <a:t>，</a:t>
            </a:r>
            <a:r>
              <a:rPr lang="en-US" altLang="zh-CN" dirty="0">
                <a:effectLst/>
              </a:rPr>
              <a:t>y) </a:t>
            </a:r>
            <a:r>
              <a:rPr lang="en-US" altLang="zh-CN" b="1" dirty="0">
                <a:effectLst/>
                <a:sym typeface="Symbol" panose="05050102010706020507" pitchFamily="18" charset="2"/>
              </a:rPr>
              <a:t></a:t>
            </a:r>
            <a:r>
              <a:rPr lang="en-US" altLang="zh-CN" dirty="0">
                <a:effectLst/>
              </a:rPr>
              <a:t>R</a:t>
            </a:r>
            <a:r>
              <a:rPr lang="en-US" altLang="zh-CN" baseline="30000" dirty="0">
                <a:effectLst/>
              </a:rPr>
              <a:t>-1</a:t>
            </a:r>
            <a:r>
              <a:rPr lang="zh-CN" altLang="zh-CN" dirty="0">
                <a:effectLst/>
              </a:rPr>
              <a:t>，所以</a:t>
            </a:r>
            <a:r>
              <a:rPr lang="en-US" altLang="zh-CN" dirty="0">
                <a:effectLst/>
              </a:rPr>
              <a:t>(x</a:t>
            </a:r>
            <a:r>
              <a:rPr lang="zh-CN" altLang="zh-CN" dirty="0">
                <a:effectLst/>
              </a:rPr>
              <a:t>，</a:t>
            </a:r>
            <a:r>
              <a:rPr lang="en-US" altLang="zh-CN" dirty="0">
                <a:effectLst/>
              </a:rPr>
              <a:t>y) </a:t>
            </a:r>
            <a:r>
              <a:rPr lang="en-US" altLang="zh-CN" b="1" dirty="0">
                <a:effectLst/>
                <a:sym typeface="Symbol" panose="05050102010706020507" pitchFamily="18" charset="2"/>
              </a:rPr>
              <a:t></a:t>
            </a:r>
            <a:r>
              <a:rPr lang="en-US" altLang="zh-CN" dirty="0">
                <a:effectLst/>
              </a:rPr>
              <a:t> S</a:t>
            </a:r>
            <a:r>
              <a:rPr lang="en-US" altLang="zh-CN" baseline="30000" dirty="0">
                <a:effectLst/>
              </a:rPr>
              <a:t>-1</a:t>
            </a:r>
            <a:r>
              <a:rPr lang="zh-CN" altLang="zh-CN" dirty="0">
                <a:effectLst/>
              </a:rPr>
              <a:t>•</a:t>
            </a:r>
            <a:r>
              <a:rPr lang="en-US" altLang="zh-CN" dirty="0">
                <a:effectLst/>
              </a:rPr>
              <a:t>R</a:t>
            </a:r>
            <a:r>
              <a:rPr lang="en-US" altLang="zh-CN" baseline="30000" dirty="0">
                <a:effectLst/>
              </a:rPr>
              <a:t>-1</a:t>
            </a:r>
            <a:r>
              <a:rPr lang="zh-CN" altLang="zh-CN" dirty="0">
                <a:effectLst/>
              </a:rPr>
              <a:t>，因此</a:t>
            </a:r>
            <a:r>
              <a:rPr lang="en-US" altLang="zh-CN" dirty="0">
                <a:effectLst/>
              </a:rPr>
              <a:t>(R</a:t>
            </a:r>
            <a:r>
              <a:rPr lang="zh-CN" altLang="zh-CN" dirty="0">
                <a:effectLst/>
              </a:rPr>
              <a:t>•</a:t>
            </a:r>
            <a:r>
              <a:rPr lang="en-US" altLang="zh-CN" dirty="0">
                <a:effectLst/>
              </a:rPr>
              <a:t>S)</a:t>
            </a:r>
            <a:r>
              <a:rPr lang="en-US" altLang="zh-CN" baseline="30000" dirty="0">
                <a:effectLst/>
              </a:rPr>
              <a:t>-1</a:t>
            </a:r>
            <a:r>
              <a:rPr lang="en-US" altLang="zh-CN" b="1" dirty="0">
                <a:effectLst/>
                <a:sym typeface="Symbol" panose="05050102010706020507" pitchFamily="18" charset="2"/>
              </a:rPr>
              <a:t></a:t>
            </a:r>
            <a:r>
              <a:rPr lang="en-US" altLang="zh-CN" dirty="0">
                <a:effectLst/>
              </a:rPr>
              <a:t> S</a:t>
            </a:r>
            <a:r>
              <a:rPr lang="en-US" altLang="zh-CN" baseline="30000" dirty="0">
                <a:effectLst/>
              </a:rPr>
              <a:t>-1</a:t>
            </a:r>
            <a:r>
              <a:rPr lang="zh-CN" altLang="zh-CN" dirty="0">
                <a:effectLst/>
              </a:rPr>
              <a:t>•</a:t>
            </a:r>
            <a:r>
              <a:rPr lang="en-US" altLang="zh-CN" dirty="0">
                <a:effectLst/>
              </a:rPr>
              <a:t>R</a:t>
            </a:r>
            <a:r>
              <a:rPr lang="en-US" altLang="zh-CN" baseline="30000" dirty="0">
                <a:effectLst/>
              </a:rPr>
              <a:t>-1</a:t>
            </a:r>
            <a:r>
              <a:rPr lang="zh-CN" altLang="zh-CN" dirty="0" smtClean="0">
                <a:effectLst/>
              </a:rPr>
              <a:t>；</a:t>
            </a:r>
            <a:endParaRPr lang="en-US" altLang="zh-CN" dirty="0" smtClean="0">
              <a:effectLst/>
            </a:endParaRPr>
          </a:p>
          <a:p>
            <a:pPr marL="0" indent="0">
              <a:buNone/>
            </a:pPr>
            <a:r>
              <a:rPr lang="zh-CN" altLang="zh-CN" dirty="0" smtClean="0">
                <a:effectLst/>
              </a:rPr>
              <a:t>再</a:t>
            </a:r>
            <a:r>
              <a:rPr lang="zh-CN" altLang="zh-CN" dirty="0">
                <a:effectLst/>
              </a:rPr>
              <a:t>证</a:t>
            </a:r>
            <a:r>
              <a:rPr lang="en-US" altLang="zh-CN" dirty="0">
                <a:effectLst/>
              </a:rPr>
              <a:t>S</a:t>
            </a:r>
            <a:r>
              <a:rPr lang="en-US" altLang="zh-CN" baseline="30000" dirty="0">
                <a:effectLst/>
              </a:rPr>
              <a:t>-1</a:t>
            </a:r>
            <a:r>
              <a:rPr lang="zh-CN" altLang="zh-CN" dirty="0">
                <a:effectLst/>
              </a:rPr>
              <a:t>•</a:t>
            </a:r>
            <a:r>
              <a:rPr lang="en-US" altLang="zh-CN" dirty="0">
                <a:effectLst/>
              </a:rPr>
              <a:t>R</a:t>
            </a:r>
            <a:r>
              <a:rPr lang="en-US" altLang="zh-CN" baseline="30000" dirty="0">
                <a:effectLst/>
              </a:rPr>
              <a:t>-1</a:t>
            </a:r>
            <a:r>
              <a:rPr lang="en-US" altLang="zh-CN" dirty="0">
                <a:effectLst/>
              </a:rPr>
              <a:t> </a:t>
            </a:r>
            <a:r>
              <a:rPr lang="en-US" altLang="zh-CN" b="1" dirty="0">
                <a:effectLst/>
                <a:sym typeface="Symbol" panose="05050102010706020507" pitchFamily="18" charset="2"/>
              </a:rPr>
              <a:t></a:t>
            </a:r>
            <a:r>
              <a:rPr lang="en-US" altLang="zh-CN" dirty="0">
                <a:effectLst/>
              </a:rPr>
              <a:t>(R</a:t>
            </a:r>
            <a:r>
              <a:rPr lang="zh-CN" altLang="zh-CN" dirty="0">
                <a:effectLst/>
              </a:rPr>
              <a:t>•</a:t>
            </a:r>
            <a:r>
              <a:rPr lang="en-US" altLang="zh-CN" dirty="0">
                <a:effectLst/>
              </a:rPr>
              <a:t>S)</a:t>
            </a:r>
            <a:r>
              <a:rPr lang="en-US" altLang="zh-CN" baseline="30000" dirty="0">
                <a:effectLst/>
              </a:rPr>
              <a:t>-1</a:t>
            </a:r>
            <a:r>
              <a:rPr lang="zh-CN" altLang="zh-CN" dirty="0">
                <a:effectLst/>
              </a:rPr>
              <a:t>，对任意</a:t>
            </a:r>
            <a:r>
              <a:rPr lang="en-US" altLang="zh-CN" dirty="0">
                <a:effectLst/>
              </a:rPr>
              <a:t>(x</a:t>
            </a:r>
            <a:r>
              <a:rPr lang="zh-CN" altLang="zh-CN" dirty="0">
                <a:effectLst/>
              </a:rPr>
              <a:t>，</a:t>
            </a:r>
            <a:r>
              <a:rPr lang="en-US" altLang="zh-CN" dirty="0">
                <a:effectLst/>
              </a:rPr>
              <a:t>y) </a:t>
            </a:r>
            <a:r>
              <a:rPr lang="en-US" altLang="zh-CN" b="1" dirty="0">
                <a:effectLst/>
                <a:sym typeface="Symbol" panose="05050102010706020507" pitchFamily="18" charset="2"/>
              </a:rPr>
              <a:t></a:t>
            </a:r>
            <a:r>
              <a:rPr lang="en-US" altLang="zh-CN" dirty="0">
                <a:effectLst/>
              </a:rPr>
              <a:t> S</a:t>
            </a:r>
            <a:r>
              <a:rPr lang="en-US" altLang="zh-CN" baseline="30000" dirty="0">
                <a:effectLst/>
              </a:rPr>
              <a:t>-1</a:t>
            </a:r>
            <a:r>
              <a:rPr lang="zh-CN" altLang="zh-CN" dirty="0">
                <a:effectLst/>
              </a:rPr>
              <a:t>•</a:t>
            </a:r>
            <a:r>
              <a:rPr lang="en-US" altLang="zh-CN" dirty="0">
                <a:effectLst/>
              </a:rPr>
              <a:t>R</a:t>
            </a:r>
            <a:r>
              <a:rPr lang="en-US" altLang="zh-CN" baseline="30000" dirty="0">
                <a:effectLst/>
              </a:rPr>
              <a:t>-1</a:t>
            </a:r>
            <a:r>
              <a:rPr lang="zh-CN" altLang="zh-CN" dirty="0">
                <a:effectLst/>
              </a:rPr>
              <a:t>，则存在</a:t>
            </a:r>
            <a:r>
              <a:rPr lang="en-US" altLang="zh-CN" dirty="0" err="1">
                <a:effectLst/>
              </a:rPr>
              <a:t>a</a:t>
            </a:r>
            <a:r>
              <a:rPr lang="en-US" altLang="zh-CN" b="1" dirty="0" err="1">
                <a:effectLst/>
                <a:sym typeface="Symbol" panose="05050102010706020507" pitchFamily="18" charset="2"/>
              </a:rPr>
              <a:t></a:t>
            </a:r>
            <a:r>
              <a:rPr lang="en-US" altLang="zh-CN" dirty="0" err="1">
                <a:effectLst/>
              </a:rPr>
              <a:t>A</a:t>
            </a:r>
            <a:r>
              <a:rPr lang="zh-CN" altLang="zh-CN" dirty="0">
                <a:effectLst/>
              </a:rPr>
              <a:t>，满足</a:t>
            </a:r>
            <a:r>
              <a:rPr lang="en-US" altLang="zh-CN" dirty="0">
                <a:effectLst/>
              </a:rPr>
              <a:t>(x</a:t>
            </a:r>
            <a:r>
              <a:rPr lang="zh-CN" altLang="zh-CN" dirty="0">
                <a:effectLst/>
              </a:rPr>
              <a:t>，</a:t>
            </a:r>
            <a:r>
              <a:rPr lang="en-US" altLang="zh-CN" dirty="0">
                <a:effectLst/>
              </a:rPr>
              <a:t>a) </a:t>
            </a:r>
            <a:r>
              <a:rPr lang="en-US" altLang="zh-CN" b="1" dirty="0">
                <a:effectLst/>
                <a:sym typeface="Symbol" panose="05050102010706020507" pitchFamily="18" charset="2"/>
              </a:rPr>
              <a:t></a:t>
            </a:r>
            <a:r>
              <a:rPr lang="en-US" altLang="zh-CN" dirty="0">
                <a:effectLst/>
              </a:rPr>
              <a:t>S</a:t>
            </a:r>
            <a:r>
              <a:rPr lang="en-US" altLang="zh-CN" baseline="30000" dirty="0">
                <a:effectLst/>
              </a:rPr>
              <a:t>-1</a:t>
            </a:r>
            <a:r>
              <a:rPr lang="zh-CN" altLang="zh-CN" dirty="0">
                <a:effectLst/>
              </a:rPr>
              <a:t>且</a:t>
            </a:r>
            <a:r>
              <a:rPr lang="en-US" altLang="zh-CN" dirty="0">
                <a:effectLst/>
              </a:rPr>
              <a:t>(a</a:t>
            </a:r>
            <a:r>
              <a:rPr lang="zh-CN" altLang="zh-CN" dirty="0">
                <a:effectLst/>
              </a:rPr>
              <a:t>，</a:t>
            </a:r>
            <a:r>
              <a:rPr lang="en-US" altLang="zh-CN" dirty="0">
                <a:effectLst/>
              </a:rPr>
              <a:t>y) </a:t>
            </a:r>
            <a:r>
              <a:rPr lang="en-US" altLang="zh-CN" b="1" dirty="0">
                <a:effectLst/>
                <a:sym typeface="Symbol" panose="05050102010706020507" pitchFamily="18" charset="2"/>
              </a:rPr>
              <a:t></a:t>
            </a:r>
            <a:r>
              <a:rPr lang="en-US" altLang="zh-CN" dirty="0">
                <a:effectLst/>
              </a:rPr>
              <a:t>R</a:t>
            </a:r>
            <a:r>
              <a:rPr lang="en-US" altLang="zh-CN" baseline="30000" dirty="0">
                <a:effectLst/>
              </a:rPr>
              <a:t>-1</a:t>
            </a:r>
            <a:r>
              <a:rPr lang="zh-CN" altLang="zh-CN" dirty="0">
                <a:effectLst/>
              </a:rPr>
              <a:t>，所以</a:t>
            </a:r>
            <a:r>
              <a:rPr lang="en-US" altLang="zh-CN" dirty="0">
                <a:effectLst/>
              </a:rPr>
              <a:t>(y</a:t>
            </a:r>
            <a:r>
              <a:rPr lang="zh-CN" altLang="zh-CN" dirty="0">
                <a:effectLst/>
              </a:rPr>
              <a:t>，</a:t>
            </a:r>
            <a:r>
              <a:rPr lang="en-US" altLang="zh-CN" dirty="0">
                <a:effectLst/>
              </a:rPr>
              <a:t>a) </a:t>
            </a:r>
            <a:r>
              <a:rPr lang="en-US" altLang="zh-CN" b="1" dirty="0">
                <a:effectLst/>
                <a:sym typeface="Symbol" panose="05050102010706020507" pitchFamily="18" charset="2"/>
              </a:rPr>
              <a:t></a:t>
            </a:r>
            <a:r>
              <a:rPr lang="en-US" altLang="zh-CN" dirty="0">
                <a:effectLst/>
              </a:rPr>
              <a:t>R</a:t>
            </a:r>
            <a:r>
              <a:rPr lang="zh-CN" altLang="zh-CN" dirty="0">
                <a:effectLst/>
              </a:rPr>
              <a:t>且</a:t>
            </a:r>
            <a:r>
              <a:rPr lang="en-US" altLang="zh-CN" dirty="0">
                <a:effectLst/>
              </a:rPr>
              <a:t>(a</a:t>
            </a:r>
            <a:r>
              <a:rPr lang="zh-CN" altLang="zh-CN" dirty="0">
                <a:effectLst/>
              </a:rPr>
              <a:t>，</a:t>
            </a:r>
            <a:r>
              <a:rPr lang="en-US" altLang="zh-CN" dirty="0">
                <a:effectLst/>
              </a:rPr>
              <a:t>x) </a:t>
            </a:r>
            <a:r>
              <a:rPr lang="en-US" altLang="zh-CN" b="1" dirty="0">
                <a:effectLst/>
                <a:sym typeface="Symbol" panose="05050102010706020507" pitchFamily="18" charset="2"/>
              </a:rPr>
              <a:t></a:t>
            </a:r>
            <a:r>
              <a:rPr lang="en-US" altLang="zh-CN" dirty="0">
                <a:effectLst/>
              </a:rPr>
              <a:t>S</a:t>
            </a:r>
            <a:r>
              <a:rPr lang="zh-CN" altLang="zh-CN" dirty="0">
                <a:effectLst/>
              </a:rPr>
              <a:t>，所以</a:t>
            </a:r>
            <a:r>
              <a:rPr lang="en-US" altLang="zh-CN" dirty="0">
                <a:effectLst/>
              </a:rPr>
              <a:t>(y</a:t>
            </a:r>
            <a:r>
              <a:rPr lang="zh-CN" altLang="zh-CN" dirty="0">
                <a:effectLst/>
              </a:rPr>
              <a:t>，</a:t>
            </a:r>
            <a:r>
              <a:rPr lang="en-US" altLang="zh-CN" dirty="0">
                <a:effectLst/>
              </a:rPr>
              <a:t>x) </a:t>
            </a:r>
            <a:r>
              <a:rPr lang="en-US" altLang="zh-CN" b="1" dirty="0">
                <a:effectLst/>
                <a:sym typeface="Symbol" panose="05050102010706020507" pitchFamily="18" charset="2"/>
              </a:rPr>
              <a:t></a:t>
            </a:r>
            <a:r>
              <a:rPr lang="en-US" altLang="zh-CN" dirty="0">
                <a:effectLst/>
              </a:rPr>
              <a:t>(R</a:t>
            </a:r>
            <a:r>
              <a:rPr lang="zh-CN" altLang="zh-CN" dirty="0">
                <a:effectLst/>
              </a:rPr>
              <a:t>•</a:t>
            </a:r>
            <a:r>
              <a:rPr lang="en-US" altLang="zh-CN" dirty="0">
                <a:effectLst/>
              </a:rPr>
              <a:t>S)</a:t>
            </a:r>
            <a:r>
              <a:rPr lang="zh-CN" altLang="zh-CN" dirty="0">
                <a:effectLst/>
              </a:rPr>
              <a:t>，所以</a:t>
            </a:r>
            <a:r>
              <a:rPr lang="en-US" altLang="zh-CN" dirty="0">
                <a:effectLst/>
              </a:rPr>
              <a:t>(x</a:t>
            </a:r>
            <a:r>
              <a:rPr lang="zh-CN" altLang="zh-CN" dirty="0">
                <a:effectLst/>
              </a:rPr>
              <a:t>，</a:t>
            </a:r>
            <a:r>
              <a:rPr lang="en-US" altLang="zh-CN" dirty="0">
                <a:effectLst/>
              </a:rPr>
              <a:t>y) </a:t>
            </a:r>
            <a:r>
              <a:rPr lang="en-US" altLang="zh-CN" b="1" dirty="0">
                <a:effectLst/>
                <a:sym typeface="Symbol" panose="05050102010706020507" pitchFamily="18" charset="2"/>
              </a:rPr>
              <a:t></a:t>
            </a:r>
            <a:r>
              <a:rPr lang="en-US" altLang="zh-CN" dirty="0">
                <a:effectLst/>
              </a:rPr>
              <a:t>(R</a:t>
            </a:r>
            <a:r>
              <a:rPr lang="zh-CN" altLang="zh-CN" dirty="0">
                <a:effectLst/>
              </a:rPr>
              <a:t>•</a:t>
            </a:r>
            <a:r>
              <a:rPr lang="en-US" altLang="zh-CN" dirty="0">
                <a:effectLst/>
              </a:rPr>
              <a:t>S)</a:t>
            </a:r>
            <a:r>
              <a:rPr lang="en-US" altLang="zh-CN" baseline="30000" dirty="0">
                <a:effectLst/>
              </a:rPr>
              <a:t>-1</a:t>
            </a:r>
            <a:r>
              <a:rPr lang="zh-CN" altLang="zh-CN" dirty="0">
                <a:effectLst/>
              </a:rPr>
              <a:t>，因此</a:t>
            </a:r>
            <a:r>
              <a:rPr lang="en-US" altLang="zh-CN" dirty="0">
                <a:effectLst/>
              </a:rPr>
              <a:t>S</a:t>
            </a:r>
            <a:r>
              <a:rPr lang="en-US" altLang="zh-CN" baseline="30000" dirty="0">
                <a:effectLst/>
              </a:rPr>
              <a:t>-1</a:t>
            </a:r>
            <a:r>
              <a:rPr lang="zh-CN" altLang="zh-CN" dirty="0">
                <a:effectLst/>
              </a:rPr>
              <a:t>•</a:t>
            </a:r>
            <a:r>
              <a:rPr lang="en-US" altLang="zh-CN" dirty="0">
                <a:effectLst/>
              </a:rPr>
              <a:t>R</a:t>
            </a:r>
            <a:r>
              <a:rPr lang="en-US" altLang="zh-CN" baseline="30000" dirty="0">
                <a:effectLst/>
              </a:rPr>
              <a:t>-1</a:t>
            </a:r>
            <a:r>
              <a:rPr lang="en-US" altLang="zh-CN" dirty="0">
                <a:effectLst/>
              </a:rPr>
              <a:t> </a:t>
            </a:r>
            <a:r>
              <a:rPr lang="en-US" altLang="zh-CN" b="1" dirty="0">
                <a:effectLst/>
                <a:sym typeface="Symbol" panose="05050102010706020507" pitchFamily="18" charset="2"/>
              </a:rPr>
              <a:t></a:t>
            </a:r>
            <a:r>
              <a:rPr lang="en-US" altLang="zh-CN" dirty="0">
                <a:effectLst/>
              </a:rPr>
              <a:t>(R</a:t>
            </a:r>
            <a:r>
              <a:rPr lang="zh-CN" altLang="zh-CN" dirty="0">
                <a:effectLst/>
              </a:rPr>
              <a:t>•</a:t>
            </a:r>
            <a:r>
              <a:rPr lang="en-US" altLang="zh-CN" dirty="0">
                <a:effectLst/>
              </a:rPr>
              <a:t>S)</a:t>
            </a:r>
            <a:r>
              <a:rPr lang="en-US" altLang="zh-CN" baseline="30000" dirty="0">
                <a:effectLst/>
              </a:rPr>
              <a:t>-1</a:t>
            </a:r>
            <a:r>
              <a:rPr lang="zh-CN" altLang="zh-CN" dirty="0">
                <a:effectLst/>
              </a:rPr>
              <a:t>。</a:t>
            </a:r>
            <a:r>
              <a:rPr lang="en-US" altLang="zh-CN" dirty="0">
                <a:effectLst/>
              </a:rPr>
              <a:t/>
            </a:r>
            <a:br>
              <a:rPr lang="en-US" altLang="zh-CN" dirty="0">
                <a:effectLst/>
              </a:rPr>
            </a:br>
            <a:endParaRPr lang="en-US" altLang="zh-CN" dirty="0" smtClean="0">
              <a:effectLst/>
            </a:endParaRPr>
          </a:p>
          <a:p>
            <a:pPr marL="0" indent="0">
              <a:buNone/>
            </a:pPr>
            <a:r>
              <a:rPr lang="en-US" altLang="zh-CN" dirty="0">
                <a:effectLst/>
              </a:rPr>
              <a:t/>
            </a:r>
            <a:br>
              <a:rPr lang="en-US" altLang="zh-CN" dirty="0">
                <a:effectLst/>
              </a:rPr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C965D4-BEA5-4A0F-A4D4-12317C63F4A4}" type="slidenum">
              <a:rPr lang="zh-CN" altLang="en-US" smtClean="0">
                <a:solidFill>
                  <a:srgbClr val="FFFFFF"/>
                </a:solidFill>
              </a:rPr>
              <a:pPr>
                <a:defRPr/>
              </a:pPr>
              <a:t>3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5103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199" y="408214"/>
            <a:ext cx="8327571" cy="5722711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>
                <a:solidFill>
                  <a:srgbClr val="FFC000"/>
                </a:solidFill>
              </a:rPr>
              <a:t>4. </a:t>
            </a:r>
            <a:r>
              <a:rPr lang="en-US" altLang="zh-CN" dirty="0" smtClean="0">
                <a:solidFill>
                  <a:srgbClr val="FFC000"/>
                </a:solidFill>
              </a:rPr>
              <a:t>R1,R2,R3</a:t>
            </a:r>
            <a:r>
              <a:rPr lang="zh-CN" altLang="en-US" dirty="0" smtClean="0">
                <a:solidFill>
                  <a:srgbClr val="FFC000"/>
                </a:solidFill>
              </a:rPr>
              <a:t>是</a:t>
            </a:r>
            <a:r>
              <a:rPr lang="en-US" altLang="zh-CN" dirty="0" smtClean="0">
                <a:solidFill>
                  <a:srgbClr val="FFC000"/>
                </a:solidFill>
              </a:rPr>
              <a:t>A</a:t>
            </a:r>
            <a:r>
              <a:rPr lang="zh-CN" altLang="en-US" dirty="0" smtClean="0">
                <a:solidFill>
                  <a:srgbClr val="FFC000"/>
                </a:solidFill>
              </a:rPr>
              <a:t>上的关系，证明或反驳</a:t>
            </a:r>
            <a:endParaRPr lang="en-US" altLang="zh-CN" dirty="0" smtClean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rgbClr val="FFC000"/>
                </a:solidFill>
              </a:rPr>
              <a:t>R1</a:t>
            </a:r>
            <a:r>
              <a:rPr lang="zh-CN" altLang="zh-CN" dirty="0" smtClean="0">
                <a:solidFill>
                  <a:srgbClr val="FFC000"/>
                </a:solidFill>
                <a:effectLst/>
              </a:rPr>
              <a:t>•</a:t>
            </a:r>
            <a:r>
              <a:rPr lang="en-US" altLang="zh-CN" dirty="0" smtClean="0">
                <a:solidFill>
                  <a:srgbClr val="FFC000"/>
                </a:solidFill>
                <a:effectLst/>
              </a:rPr>
              <a:t>(R2</a:t>
            </a:r>
            <a:r>
              <a:rPr lang="zh-CN" altLang="zh-CN" dirty="0">
                <a:solidFill>
                  <a:srgbClr val="FFC000"/>
                </a:solidFill>
                <a:effectLst/>
              </a:rPr>
              <a:t> </a:t>
            </a:r>
            <a:r>
              <a:rPr lang="zh-CN" altLang="zh-CN" dirty="0" smtClean="0">
                <a:solidFill>
                  <a:srgbClr val="FFC000"/>
                </a:solidFill>
                <a:effectLst/>
              </a:rPr>
              <a:t>∩</a:t>
            </a:r>
            <a:r>
              <a:rPr lang="en-US" altLang="zh-CN" dirty="0" smtClean="0">
                <a:solidFill>
                  <a:srgbClr val="FFC000"/>
                </a:solidFill>
                <a:effectLst/>
              </a:rPr>
              <a:t>R3) </a:t>
            </a:r>
            <a:r>
              <a:rPr lang="en-US" altLang="zh-CN" dirty="0" smtClean="0">
                <a:solidFill>
                  <a:srgbClr val="FFC000"/>
                </a:solidFill>
                <a:effectLst/>
                <a:sym typeface="Symbol" panose="05050102010706020507" pitchFamily="18" charset="2"/>
              </a:rPr>
              <a:t> </a:t>
            </a:r>
            <a:r>
              <a:rPr lang="en-US" altLang="zh-CN" dirty="0" smtClean="0">
                <a:solidFill>
                  <a:srgbClr val="FFC000"/>
                </a:solidFill>
              </a:rPr>
              <a:t>R1</a:t>
            </a:r>
            <a:r>
              <a:rPr lang="zh-CN" altLang="zh-CN" dirty="0" smtClean="0">
                <a:solidFill>
                  <a:srgbClr val="FFC000"/>
                </a:solidFill>
                <a:effectLst/>
              </a:rPr>
              <a:t>•</a:t>
            </a:r>
            <a:r>
              <a:rPr lang="en-US" altLang="zh-CN" dirty="0" smtClean="0">
                <a:solidFill>
                  <a:srgbClr val="FFC000"/>
                </a:solidFill>
                <a:effectLst/>
              </a:rPr>
              <a:t>R2</a:t>
            </a:r>
            <a:r>
              <a:rPr lang="zh-CN" altLang="zh-CN" dirty="0" smtClean="0">
                <a:solidFill>
                  <a:srgbClr val="FFC000"/>
                </a:solidFill>
                <a:effectLst/>
              </a:rPr>
              <a:t> ∩</a:t>
            </a:r>
            <a:r>
              <a:rPr lang="en-US" altLang="zh-CN" dirty="0">
                <a:solidFill>
                  <a:srgbClr val="FFC000"/>
                </a:solidFill>
              </a:rPr>
              <a:t>R1</a:t>
            </a:r>
            <a:r>
              <a:rPr lang="zh-CN" altLang="zh-CN" dirty="0" smtClean="0">
                <a:solidFill>
                  <a:srgbClr val="FFC000"/>
                </a:solidFill>
                <a:effectLst/>
              </a:rPr>
              <a:t>•</a:t>
            </a:r>
            <a:r>
              <a:rPr lang="en-US" altLang="zh-CN" dirty="0" smtClean="0">
                <a:solidFill>
                  <a:srgbClr val="FFC000"/>
                </a:solidFill>
                <a:effectLst/>
              </a:rPr>
              <a:t>R3</a:t>
            </a:r>
            <a:r>
              <a:rPr lang="zh-CN" altLang="en-US" dirty="0" smtClean="0">
                <a:solidFill>
                  <a:srgbClr val="FFC000"/>
                </a:solidFill>
                <a:effectLst/>
              </a:rPr>
              <a:t>。</a:t>
            </a:r>
            <a:endParaRPr lang="en-US" altLang="zh-CN" dirty="0" smtClean="0">
              <a:solidFill>
                <a:srgbClr val="FFC000"/>
              </a:solidFill>
              <a:effectLst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dirty="0" smtClean="0">
                <a:effectLst/>
              </a:rPr>
              <a:t>解：对的。</a:t>
            </a:r>
            <a:endParaRPr lang="en-US" altLang="zh-CN" dirty="0" smtClean="0">
              <a:effectLst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dirty="0" smtClean="0">
                <a:effectLst/>
              </a:rPr>
              <a:t>证明：任取</a:t>
            </a:r>
            <a:r>
              <a:rPr lang="en-US" altLang="zh-CN" dirty="0" smtClean="0">
                <a:effectLst/>
              </a:rPr>
              <a:t>(</a:t>
            </a:r>
            <a:r>
              <a:rPr lang="en-US" altLang="zh-CN" dirty="0" err="1" smtClean="0">
                <a:effectLst/>
              </a:rPr>
              <a:t>x,y</a:t>
            </a:r>
            <a:r>
              <a:rPr lang="en-US" altLang="zh-CN" dirty="0" smtClean="0">
                <a:effectLst/>
              </a:rPr>
              <a:t>)</a:t>
            </a:r>
            <a:r>
              <a:rPr lang="en-US" altLang="zh-CN" dirty="0" smtClean="0">
                <a:effectLst/>
                <a:sym typeface="Symbol" panose="05050102010706020507" pitchFamily="18" charset="2"/>
              </a:rPr>
              <a:t></a:t>
            </a:r>
            <a:r>
              <a:rPr lang="en-US" altLang="zh-CN" dirty="0"/>
              <a:t>R1</a:t>
            </a:r>
            <a:r>
              <a:rPr lang="zh-CN" altLang="zh-CN" dirty="0">
                <a:effectLst/>
              </a:rPr>
              <a:t>•</a:t>
            </a:r>
            <a:r>
              <a:rPr lang="en-US" altLang="zh-CN" dirty="0">
                <a:effectLst/>
              </a:rPr>
              <a:t>(R2</a:t>
            </a:r>
            <a:r>
              <a:rPr lang="zh-CN" altLang="zh-CN" dirty="0">
                <a:effectLst/>
              </a:rPr>
              <a:t> ∩</a:t>
            </a:r>
            <a:r>
              <a:rPr lang="en-US" altLang="zh-CN" dirty="0">
                <a:effectLst/>
              </a:rPr>
              <a:t>R3) </a:t>
            </a:r>
            <a:r>
              <a:rPr lang="zh-CN" altLang="en-US" dirty="0" smtClean="0">
                <a:effectLst/>
              </a:rPr>
              <a:t>，存在</a:t>
            </a:r>
            <a:r>
              <a:rPr lang="en-US" altLang="zh-CN" dirty="0" err="1" smtClean="0">
                <a:effectLst/>
              </a:rPr>
              <a:t>z</a:t>
            </a:r>
            <a:r>
              <a:rPr lang="en-US" altLang="zh-CN" dirty="0" err="1" smtClean="0">
                <a:effectLst/>
                <a:sym typeface="Symbol" panose="05050102010706020507" pitchFamily="18" charset="2"/>
              </a:rPr>
              <a:t>A</a:t>
            </a:r>
            <a:r>
              <a:rPr lang="en-US" altLang="zh-CN" dirty="0" smtClean="0">
                <a:effectLst/>
                <a:sym typeface="Symbol" panose="05050102010706020507" pitchFamily="18" charset="2"/>
              </a:rPr>
              <a:t>,</a:t>
            </a:r>
            <a:r>
              <a:rPr lang="zh-CN" altLang="en-US" dirty="0" smtClean="0">
                <a:effectLst/>
                <a:sym typeface="Symbol" panose="05050102010706020507" pitchFamily="18" charset="2"/>
              </a:rPr>
              <a:t>使得 </a:t>
            </a:r>
            <a:r>
              <a:rPr lang="en-US" altLang="zh-CN" dirty="0" smtClean="0">
                <a:effectLst/>
                <a:sym typeface="Symbol" panose="05050102010706020507" pitchFamily="18" charset="2"/>
              </a:rPr>
              <a:t>x</a:t>
            </a:r>
            <a:r>
              <a:rPr lang="en-US" altLang="zh-CN" dirty="0" smtClean="0"/>
              <a:t>R1z, z(R</a:t>
            </a:r>
            <a:r>
              <a:rPr lang="en-US" altLang="zh-CN" dirty="0" smtClean="0">
                <a:effectLst/>
              </a:rPr>
              <a:t>2</a:t>
            </a:r>
            <a:r>
              <a:rPr lang="zh-CN" altLang="zh-CN" dirty="0" smtClean="0">
                <a:effectLst/>
              </a:rPr>
              <a:t> </a:t>
            </a:r>
            <a:r>
              <a:rPr lang="zh-CN" altLang="zh-CN" dirty="0">
                <a:effectLst/>
              </a:rPr>
              <a:t>∩</a:t>
            </a:r>
            <a:r>
              <a:rPr lang="en-US" altLang="zh-CN" dirty="0" smtClean="0">
                <a:effectLst/>
              </a:rPr>
              <a:t>R3)y ,</a:t>
            </a:r>
            <a:r>
              <a:rPr lang="zh-CN" altLang="en-US" dirty="0" smtClean="0">
                <a:effectLst/>
              </a:rPr>
              <a:t>得</a:t>
            </a:r>
            <a:r>
              <a:rPr lang="en-US" altLang="zh-CN" dirty="0" smtClean="0"/>
              <a:t>zR</a:t>
            </a:r>
            <a:r>
              <a:rPr lang="en-US" altLang="zh-CN" dirty="0" smtClean="0">
                <a:effectLst/>
              </a:rPr>
              <a:t>2y</a:t>
            </a:r>
            <a:r>
              <a:rPr lang="zh-CN" altLang="en-US" dirty="0" smtClean="0">
                <a:effectLst/>
              </a:rPr>
              <a:t>且</a:t>
            </a:r>
            <a:r>
              <a:rPr lang="en-US" altLang="zh-CN" dirty="0" smtClean="0"/>
              <a:t>zR</a:t>
            </a:r>
            <a:r>
              <a:rPr lang="en-US" altLang="zh-CN" dirty="0" smtClean="0">
                <a:effectLst/>
              </a:rPr>
              <a:t>3y.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dirty="0" smtClean="0">
                <a:effectLst/>
              </a:rPr>
              <a:t>由</a:t>
            </a:r>
            <a:r>
              <a:rPr lang="en-US" altLang="zh-CN" dirty="0">
                <a:effectLst/>
                <a:sym typeface="Symbol" panose="05050102010706020507" pitchFamily="18" charset="2"/>
              </a:rPr>
              <a:t>x</a:t>
            </a:r>
            <a:r>
              <a:rPr lang="en-US" altLang="zh-CN" dirty="0"/>
              <a:t>R1z</a:t>
            </a:r>
            <a:r>
              <a:rPr lang="en-US" altLang="zh-CN" dirty="0" smtClean="0"/>
              <a:t>,</a:t>
            </a:r>
            <a:r>
              <a:rPr lang="en-US" altLang="zh-CN" dirty="0"/>
              <a:t> </a:t>
            </a:r>
            <a:r>
              <a:rPr lang="en-US" altLang="zh-CN" dirty="0" smtClean="0"/>
              <a:t>zR</a:t>
            </a:r>
            <a:r>
              <a:rPr lang="en-US" altLang="zh-CN" dirty="0" smtClean="0">
                <a:effectLst/>
              </a:rPr>
              <a:t>2y</a:t>
            </a:r>
            <a:r>
              <a:rPr lang="zh-CN" altLang="en-US" dirty="0" smtClean="0">
                <a:effectLst/>
              </a:rPr>
              <a:t>知</a:t>
            </a:r>
            <a:r>
              <a:rPr lang="en-US" altLang="zh-CN" dirty="0" smtClean="0">
                <a:effectLst/>
                <a:sym typeface="Symbol" panose="05050102010706020507" pitchFamily="18" charset="2"/>
              </a:rPr>
              <a:t>x</a:t>
            </a:r>
            <a:r>
              <a:rPr lang="en-US" altLang="zh-CN" dirty="0"/>
              <a:t>R1</a:t>
            </a:r>
            <a:r>
              <a:rPr lang="zh-CN" altLang="zh-CN" dirty="0">
                <a:effectLst/>
              </a:rPr>
              <a:t>•</a:t>
            </a:r>
            <a:r>
              <a:rPr lang="en-US" altLang="zh-CN" dirty="0">
                <a:effectLst/>
              </a:rPr>
              <a:t>R2</a:t>
            </a:r>
            <a:r>
              <a:rPr lang="zh-CN" altLang="zh-CN" dirty="0">
                <a:effectLst/>
              </a:rPr>
              <a:t> </a:t>
            </a:r>
            <a:r>
              <a:rPr lang="en-US" altLang="zh-CN" dirty="0" smtClean="0">
                <a:effectLst/>
              </a:rPr>
              <a:t>y, </a:t>
            </a:r>
            <a:r>
              <a:rPr lang="zh-CN" altLang="en-US" dirty="0" smtClean="0">
                <a:effectLst/>
              </a:rPr>
              <a:t>故</a:t>
            </a:r>
            <a:r>
              <a:rPr lang="en-US" altLang="zh-CN" dirty="0" smtClean="0">
                <a:effectLst/>
              </a:rPr>
              <a:t>(</a:t>
            </a:r>
            <a:r>
              <a:rPr lang="en-US" altLang="zh-CN" dirty="0" err="1" smtClean="0">
                <a:effectLst/>
              </a:rPr>
              <a:t>x,y</a:t>
            </a:r>
            <a:r>
              <a:rPr lang="en-US" altLang="zh-CN" dirty="0" smtClean="0">
                <a:effectLst/>
              </a:rPr>
              <a:t>)</a:t>
            </a:r>
            <a:r>
              <a:rPr lang="en-US" altLang="zh-CN" dirty="0" smtClean="0">
                <a:effectLst/>
                <a:sym typeface="Symbol" panose="05050102010706020507" pitchFamily="18" charset="2"/>
              </a:rPr>
              <a:t> </a:t>
            </a:r>
            <a:r>
              <a:rPr lang="en-US" altLang="zh-CN" dirty="0" smtClean="0"/>
              <a:t>R1</a:t>
            </a:r>
            <a:r>
              <a:rPr lang="zh-CN" altLang="zh-CN" dirty="0">
                <a:effectLst/>
              </a:rPr>
              <a:t>•</a:t>
            </a:r>
            <a:r>
              <a:rPr lang="en-US" altLang="zh-CN" dirty="0">
                <a:effectLst/>
              </a:rPr>
              <a:t>R2</a:t>
            </a:r>
            <a:r>
              <a:rPr lang="zh-CN" altLang="zh-CN" dirty="0">
                <a:effectLst/>
              </a:rPr>
              <a:t> </a:t>
            </a:r>
            <a:r>
              <a:rPr lang="zh-CN" altLang="en-US" dirty="0" smtClean="0">
                <a:effectLst/>
              </a:rPr>
              <a:t>且</a:t>
            </a:r>
            <a:endParaRPr lang="en-US" altLang="zh-CN" dirty="0" smtClean="0">
              <a:effectLst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dirty="0" smtClean="0">
                <a:effectLst/>
              </a:rPr>
              <a:t>由</a:t>
            </a:r>
            <a:r>
              <a:rPr lang="en-US" altLang="zh-CN" dirty="0">
                <a:effectLst/>
                <a:sym typeface="Symbol" panose="05050102010706020507" pitchFamily="18" charset="2"/>
              </a:rPr>
              <a:t>x</a:t>
            </a:r>
            <a:r>
              <a:rPr lang="en-US" altLang="zh-CN" dirty="0"/>
              <a:t>R1z, </a:t>
            </a:r>
            <a:r>
              <a:rPr lang="en-US" altLang="zh-CN" dirty="0" smtClean="0"/>
              <a:t>zR</a:t>
            </a:r>
            <a:r>
              <a:rPr lang="en-US" altLang="zh-CN" dirty="0" smtClean="0">
                <a:effectLst/>
              </a:rPr>
              <a:t>3y</a:t>
            </a:r>
            <a:r>
              <a:rPr lang="zh-CN" altLang="en-US" dirty="0">
                <a:effectLst/>
              </a:rPr>
              <a:t>知</a:t>
            </a:r>
            <a:r>
              <a:rPr lang="en-US" altLang="zh-CN" dirty="0">
                <a:effectLst/>
                <a:sym typeface="Symbol" panose="05050102010706020507" pitchFamily="18" charset="2"/>
              </a:rPr>
              <a:t>x</a:t>
            </a:r>
            <a:r>
              <a:rPr lang="en-US" altLang="zh-CN" dirty="0"/>
              <a:t>R1</a:t>
            </a:r>
            <a:r>
              <a:rPr lang="zh-CN" altLang="zh-CN" dirty="0">
                <a:effectLst/>
              </a:rPr>
              <a:t>•</a:t>
            </a:r>
            <a:r>
              <a:rPr lang="en-US" altLang="zh-CN" dirty="0" smtClean="0">
                <a:effectLst/>
              </a:rPr>
              <a:t>R3</a:t>
            </a:r>
            <a:r>
              <a:rPr lang="zh-CN" altLang="zh-CN" dirty="0" smtClean="0">
                <a:effectLst/>
              </a:rPr>
              <a:t> </a:t>
            </a:r>
            <a:r>
              <a:rPr lang="en-US" altLang="zh-CN" dirty="0" smtClean="0">
                <a:effectLst/>
              </a:rPr>
              <a:t>y, </a:t>
            </a:r>
            <a:r>
              <a:rPr lang="zh-CN" altLang="en-US" dirty="0" smtClean="0">
                <a:effectLst/>
              </a:rPr>
              <a:t>故</a:t>
            </a:r>
            <a:r>
              <a:rPr lang="en-US" altLang="zh-CN" dirty="0">
                <a:effectLst/>
              </a:rPr>
              <a:t>(</a:t>
            </a:r>
            <a:r>
              <a:rPr lang="en-US" altLang="zh-CN" dirty="0" err="1">
                <a:effectLst/>
              </a:rPr>
              <a:t>x,y</a:t>
            </a:r>
            <a:r>
              <a:rPr lang="en-US" altLang="zh-CN" dirty="0">
                <a:effectLst/>
              </a:rPr>
              <a:t>)</a:t>
            </a:r>
            <a:r>
              <a:rPr lang="en-US" altLang="zh-CN" dirty="0">
                <a:effectLst/>
                <a:sym typeface="Symbol" panose="05050102010706020507" pitchFamily="18" charset="2"/>
              </a:rPr>
              <a:t> </a:t>
            </a:r>
            <a:r>
              <a:rPr lang="en-US" altLang="zh-CN" dirty="0"/>
              <a:t>R1</a:t>
            </a:r>
            <a:r>
              <a:rPr lang="zh-CN" altLang="zh-CN" dirty="0">
                <a:effectLst/>
              </a:rPr>
              <a:t>•</a:t>
            </a:r>
            <a:r>
              <a:rPr lang="en-US" altLang="zh-CN" smtClean="0">
                <a:effectLst/>
              </a:rPr>
              <a:t>R3</a:t>
            </a:r>
            <a:r>
              <a:rPr lang="zh-CN" altLang="zh-CN" smtClean="0">
                <a:effectLst/>
              </a:rPr>
              <a:t> </a:t>
            </a:r>
            <a:endParaRPr lang="en-US" altLang="zh-CN" dirty="0" smtClean="0">
              <a:effectLst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dirty="0" smtClean="0">
                <a:effectLst/>
              </a:rPr>
              <a:t>因此，</a:t>
            </a:r>
            <a:r>
              <a:rPr lang="en-US" altLang="zh-CN" dirty="0">
                <a:effectLst/>
              </a:rPr>
              <a:t>(</a:t>
            </a:r>
            <a:r>
              <a:rPr lang="en-US" altLang="zh-CN" dirty="0" err="1">
                <a:effectLst/>
              </a:rPr>
              <a:t>x,y</a:t>
            </a:r>
            <a:r>
              <a:rPr lang="en-US" altLang="zh-CN" dirty="0">
                <a:effectLst/>
              </a:rPr>
              <a:t>)</a:t>
            </a:r>
            <a:r>
              <a:rPr lang="en-US" altLang="zh-CN" dirty="0">
                <a:effectLst/>
                <a:sym typeface="Symbol" panose="05050102010706020507" pitchFamily="18" charset="2"/>
              </a:rPr>
              <a:t> </a:t>
            </a:r>
            <a:r>
              <a:rPr lang="en-US" altLang="zh-CN" dirty="0" smtClean="0">
                <a:effectLst/>
                <a:sym typeface="Symbol" panose="05050102010706020507" pitchFamily="18" charset="2"/>
              </a:rPr>
              <a:t></a:t>
            </a:r>
            <a:r>
              <a:rPr lang="en-US" altLang="zh-CN" dirty="0"/>
              <a:t>R1</a:t>
            </a:r>
            <a:r>
              <a:rPr lang="zh-CN" altLang="zh-CN" dirty="0">
                <a:effectLst/>
              </a:rPr>
              <a:t>•</a:t>
            </a:r>
            <a:r>
              <a:rPr lang="en-US" altLang="zh-CN" dirty="0">
                <a:effectLst/>
              </a:rPr>
              <a:t>R2</a:t>
            </a:r>
            <a:r>
              <a:rPr lang="zh-CN" altLang="zh-CN" dirty="0">
                <a:effectLst/>
              </a:rPr>
              <a:t> ∩</a:t>
            </a:r>
            <a:r>
              <a:rPr lang="en-US" altLang="zh-CN" dirty="0"/>
              <a:t>R1</a:t>
            </a:r>
            <a:r>
              <a:rPr lang="zh-CN" altLang="zh-CN" dirty="0">
                <a:effectLst/>
              </a:rPr>
              <a:t>•</a:t>
            </a:r>
            <a:r>
              <a:rPr lang="en-US" altLang="zh-CN" dirty="0" smtClean="0">
                <a:effectLst/>
              </a:rPr>
              <a:t>R3</a:t>
            </a:r>
            <a:r>
              <a:rPr lang="zh-CN" altLang="en-US" dirty="0" smtClean="0">
                <a:effectLst/>
              </a:rPr>
              <a:t>。</a:t>
            </a:r>
            <a:endParaRPr lang="en-US" altLang="zh-CN" dirty="0">
              <a:effectLst/>
            </a:endParaRPr>
          </a:p>
          <a:p>
            <a:pPr marL="0" indent="0">
              <a:lnSpc>
                <a:spcPct val="120000"/>
              </a:lnSpc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C965D4-BEA5-4A0F-A4D4-12317C63F4A4}" type="slidenum">
              <a:rPr lang="zh-CN" altLang="en-US" smtClean="0">
                <a:solidFill>
                  <a:srgbClr val="FFFFFF"/>
                </a:solidFill>
              </a:rPr>
              <a:pPr>
                <a:defRPr/>
              </a:pPr>
              <a:t>4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3818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8843" y="277586"/>
            <a:ext cx="8229600" cy="5966051"/>
          </a:xfrm>
        </p:spPr>
        <p:txBody>
          <a:bodyPr/>
          <a:lstStyle/>
          <a:p>
            <a:pPr marL="0" lvl="0" indent="0">
              <a:buClr>
                <a:srgbClr val="86D1EC"/>
              </a:buClr>
              <a:buNone/>
            </a:pPr>
            <a:r>
              <a:rPr lang="en-US" altLang="zh-CN" dirty="0" smtClean="0">
                <a:solidFill>
                  <a:srgbClr val="FFC000"/>
                </a:solidFill>
              </a:rPr>
              <a:t>5. </a:t>
            </a:r>
            <a:r>
              <a:rPr lang="en-US" altLang="zh-CN" dirty="0">
                <a:solidFill>
                  <a:srgbClr val="FFC000"/>
                </a:solidFill>
              </a:rPr>
              <a:t>R1,R2,R3</a:t>
            </a:r>
            <a:r>
              <a:rPr lang="zh-CN" altLang="en-US" dirty="0">
                <a:solidFill>
                  <a:srgbClr val="FFC000"/>
                </a:solidFill>
              </a:rPr>
              <a:t>是</a:t>
            </a:r>
            <a:r>
              <a:rPr lang="en-US" altLang="zh-CN" dirty="0">
                <a:solidFill>
                  <a:srgbClr val="FFC000"/>
                </a:solidFill>
              </a:rPr>
              <a:t>A</a:t>
            </a:r>
            <a:r>
              <a:rPr lang="zh-CN" altLang="en-US" dirty="0">
                <a:solidFill>
                  <a:srgbClr val="FFC000"/>
                </a:solidFill>
              </a:rPr>
              <a:t>上的关系，证明或反驳</a:t>
            </a:r>
            <a:endParaRPr lang="en-US" altLang="zh-CN" dirty="0">
              <a:solidFill>
                <a:srgbClr val="FFC000"/>
              </a:solidFill>
            </a:endParaRPr>
          </a:p>
          <a:p>
            <a:pPr marL="0" lvl="0" indent="0">
              <a:buClr>
                <a:srgbClr val="86D1EC"/>
              </a:buClr>
              <a:buNone/>
            </a:pPr>
            <a:r>
              <a:rPr lang="en-US" altLang="zh-CN" dirty="0" smtClean="0">
                <a:solidFill>
                  <a:srgbClr val="FFC000"/>
                </a:solidFill>
              </a:rPr>
              <a:t>R1</a:t>
            </a:r>
            <a:r>
              <a:rPr lang="zh-CN" altLang="zh-CN" dirty="0">
                <a:solidFill>
                  <a:srgbClr val="FFC000"/>
                </a:solidFill>
                <a:effectLst/>
              </a:rPr>
              <a:t>•</a:t>
            </a:r>
            <a:r>
              <a:rPr lang="en-US" altLang="zh-CN" dirty="0">
                <a:solidFill>
                  <a:srgbClr val="FFC000"/>
                </a:solidFill>
                <a:effectLst/>
              </a:rPr>
              <a:t>R2</a:t>
            </a:r>
            <a:r>
              <a:rPr lang="zh-CN" altLang="zh-CN" dirty="0">
                <a:solidFill>
                  <a:srgbClr val="FFC000"/>
                </a:solidFill>
                <a:effectLst/>
              </a:rPr>
              <a:t> ∩</a:t>
            </a:r>
            <a:r>
              <a:rPr lang="en-US" altLang="zh-CN" dirty="0">
                <a:solidFill>
                  <a:srgbClr val="FFC000"/>
                </a:solidFill>
              </a:rPr>
              <a:t>R1</a:t>
            </a:r>
            <a:r>
              <a:rPr lang="zh-CN" altLang="zh-CN" dirty="0">
                <a:solidFill>
                  <a:srgbClr val="FFC000"/>
                </a:solidFill>
                <a:effectLst/>
              </a:rPr>
              <a:t>•</a:t>
            </a:r>
            <a:r>
              <a:rPr lang="en-US" altLang="zh-CN" dirty="0" smtClean="0">
                <a:solidFill>
                  <a:srgbClr val="FFC000"/>
                </a:solidFill>
                <a:effectLst/>
              </a:rPr>
              <a:t>R3</a:t>
            </a:r>
            <a:r>
              <a:rPr lang="en-US" altLang="zh-CN" dirty="0" smtClean="0">
                <a:solidFill>
                  <a:srgbClr val="FFC000"/>
                </a:solidFill>
                <a:effectLst/>
                <a:sym typeface="Symbol" panose="05050102010706020507" pitchFamily="18" charset="2"/>
              </a:rPr>
              <a:t></a:t>
            </a:r>
            <a:r>
              <a:rPr lang="en-US" altLang="zh-CN" dirty="0">
                <a:solidFill>
                  <a:srgbClr val="FFC000"/>
                </a:solidFill>
              </a:rPr>
              <a:t>R1</a:t>
            </a:r>
            <a:r>
              <a:rPr lang="zh-CN" altLang="zh-CN" dirty="0">
                <a:solidFill>
                  <a:srgbClr val="FFC000"/>
                </a:solidFill>
                <a:effectLst/>
              </a:rPr>
              <a:t>•</a:t>
            </a:r>
            <a:r>
              <a:rPr lang="en-US" altLang="zh-CN" dirty="0">
                <a:solidFill>
                  <a:srgbClr val="FFC000"/>
                </a:solidFill>
                <a:effectLst/>
              </a:rPr>
              <a:t>(R2</a:t>
            </a:r>
            <a:r>
              <a:rPr lang="zh-CN" altLang="zh-CN" dirty="0">
                <a:solidFill>
                  <a:srgbClr val="FFC000"/>
                </a:solidFill>
                <a:effectLst/>
              </a:rPr>
              <a:t> ∩</a:t>
            </a:r>
            <a:r>
              <a:rPr lang="en-US" altLang="zh-CN" dirty="0">
                <a:solidFill>
                  <a:srgbClr val="FFC000"/>
                </a:solidFill>
                <a:effectLst/>
              </a:rPr>
              <a:t>R3)</a:t>
            </a:r>
            <a:r>
              <a:rPr lang="zh-CN" altLang="en-US" dirty="0" smtClean="0">
                <a:solidFill>
                  <a:srgbClr val="FFC000"/>
                </a:solidFill>
                <a:effectLst/>
              </a:rPr>
              <a:t>。</a:t>
            </a:r>
            <a:endParaRPr lang="en-US" altLang="zh-CN" dirty="0" smtClean="0">
              <a:solidFill>
                <a:srgbClr val="FFC000"/>
              </a:solidFill>
              <a:effectLst/>
            </a:endParaRPr>
          </a:p>
          <a:p>
            <a:pPr marL="0" lvl="0" indent="0">
              <a:buClr>
                <a:srgbClr val="86D1EC"/>
              </a:buClr>
              <a:buNone/>
            </a:pPr>
            <a:r>
              <a:rPr lang="zh-CN" altLang="en-US" dirty="0" smtClean="0">
                <a:effectLst/>
              </a:rPr>
              <a:t>解：错误，</a:t>
            </a:r>
            <a:endParaRPr lang="en-US" altLang="zh-CN" dirty="0" smtClean="0">
              <a:effectLst/>
            </a:endParaRPr>
          </a:p>
          <a:p>
            <a:pPr marL="0" lvl="0" indent="0">
              <a:buClr>
                <a:srgbClr val="86D1EC"/>
              </a:buClr>
              <a:buNone/>
            </a:pPr>
            <a:r>
              <a:rPr lang="en-US" altLang="zh-CN" dirty="0" smtClean="0">
                <a:effectLst/>
              </a:rPr>
              <a:t>A={1, 2, 3, 4}</a:t>
            </a:r>
          </a:p>
          <a:p>
            <a:pPr marL="0" lvl="0" indent="0">
              <a:buClr>
                <a:srgbClr val="86D1EC"/>
              </a:buClr>
              <a:buNone/>
            </a:pPr>
            <a:r>
              <a:rPr lang="en-US" altLang="zh-CN" dirty="0" smtClean="0">
                <a:effectLst/>
              </a:rPr>
              <a:t>R1={(1,2), (1,3) }</a:t>
            </a:r>
          </a:p>
          <a:p>
            <a:pPr marL="0" lvl="0" indent="0">
              <a:buClr>
                <a:srgbClr val="86D1EC"/>
              </a:buClr>
              <a:buNone/>
            </a:pPr>
            <a:r>
              <a:rPr lang="en-US" altLang="zh-CN" dirty="0" smtClean="0">
                <a:effectLst/>
              </a:rPr>
              <a:t>R2={(2,3), (2,4)}</a:t>
            </a:r>
          </a:p>
          <a:p>
            <a:pPr marL="0" lvl="0" indent="0">
              <a:buClr>
                <a:srgbClr val="86D1EC"/>
              </a:buClr>
              <a:buNone/>
            </a:pPr>
            <a:r>
              <a:rPr lang="en-US" altLang="zh-CN" dirty="0" smtClean="0">
                <a:effectLst/>
              </a:rPr>
              <a:t>R3={(2,3), (3,4)}</a:t>
            </a:r>
          </a:p>
          <a:p>
            <a:pPr marL="0" indent="0">
              <a:buClr>
                <a:srgbClr val="86D1EC"/>
              </a:buClr>
              <a:buNone/>
            </a:pPr>
            <a:r>
              <a:rPr lang="en-US" altLang="zh-CN" dirty="0"/>
              <a:t>R1</a:t>
            </a:r>
            <a:r>
              <a:rPr lang="zh-CN" altLang="zh-CN" dirty="0">
                <a:effectLst/>
              </a:rPr>
              <a:t>•</a:t>
            </a:r>
            <a:r>
              <a:rPr lang="en-US" altLang="zh-CN" dirty="0">
                <a:effectLst/>
              </a:rPr>
              <a:t>(R2</a:t>
            </a:r>
            <a:r>
              <a:rPr lang="zh-CN" altLang="zh-CN" dirty="0">
                <a:effectLst/>
              </a:rPr>
              <a:t> ∩</a:t>
            </a:r>
            <a:r>
              <a:rPr lang="en-US" altLang="zh-CN" dirty="0">
                <a:effectLst/>
              </a:rPr>
              <a:t>R3</a:t>
            </a:r>
            <a:r>
              <a:rPr lang="en-US" altLang="zh-CN" dirty="0" smtClean="0">
                <a:effectLst/>
              </a:rPr>
              <a:t>)</a:t>
            </a:r>
            <a:r>
              <a:rPr lang="en-US" altLang="zh-CN" dirty="0">
                <a:effectLst/>
              </a:rPr>
              <a:t> ={(1,2</a:t>
            </a:r>
            <a:r>
              <a:rPr lang="en-US" altLang="zh-CN" dirty="0" smtClean="0">
                <a:effectLst/>
              </a:rPr>
              <a:t>)}</a:t>
            </a:r>
            <a:r>
              <a:rPr lang="zh-CN" altLang="zh-CN" dirty="0">
                <a:effectLst/>
              </a:rPr>
              <a:t> </a:t>
            </a:r>
            <a:r>
              <a:rPr lang="zh-CN" altLang="zh-CN" dirty="0" smtClean="0">
                <a:effectLst/>
              </a:rPr>
              <a:t>•</a:t>
            </a:r>
            <a:r>
              <a:rPr lang="en-US" altLang="zh-CN" dirty="0" smtClean="0">
                <a:effectLst/>
              </a:rPr>
              <a:t>{(2,3)}={(1,3)}</a:t>
            </a:r>
          </a:p>
          <a:p>
            <a:pPr marL="0" indent="0">
              <a:buClr>
                <a:srgbClr val="86D1EC"/>
              </a:buClr>
              <a:buNone/>
            </a:pPr>
            <a:r>
              <a:rPr lang="en-US" altLang="zh-CN" dirty="0"/>
              <a:t>R1</a:t>
            </a:r>
            <a:r>
              <a:rPr lang="zh-CN" altLang="zh-CN" dirty="0">
                <a:effectLst/>
              </a:rPr>
              <a:t>•</a:t>
            </a:r>
            <a:r>
              <a:rPr lang="en-US" altLang="zh-CN" dirty="0">
                <a:effectLst/>
              </a:rPr>
              <a:t>R2</a:t>
            </a:r>
            <a:r>
              <a:rPr lang="zh-CN" altLang="zh-CN" dirty="0">
                <a:effectLst/>
              </a:rPr>
              <a:t> ∩</a:t>
            </a:r>
            <a:r>
              <a:rPr lang="en-US" altLang="zh-CN" dirty="0"/>
              <a:t>R1</a:t>
            </a:r>
            <a:r>
              <a:rPr lang="zh-CN" altLang="zh-CN" dirty="0">
                <a:effectLst/>
              </a:rPr>
              <a:t>•</a:t>
            </a:r>
            <a:r>
              <a:rPr lang="en-US" altLang="zh-CN" dirty="0" smtClean="0">
                <a:effectLst/>
              </a:rPr>
              <a:t>R3={(1,3),(1,4)}</a:t>
            </a:r>
            <a:r>
              <a:rPr lang="zh-CN" altLang="zh-CN" dirty="0" smtClean="0">
                <a:effectLst/>
              </a:rPr>
              <a:t> ∩</a:t>
            </a:r>
            <a:r>
              <a:rPr lang="en-US" altLang="zh-CN" dirty="0" smtClean="0">
                <a:effectLst/>
              </a:rPr>
              <a:t>{(1,3),(1,4)}</a:t>
            </a:r>
          </a:p>
          <a:p>
            <a:pPr marL="0" lvl="0" indent="0">
              <a:buClr>
                <a:srgbClr val="86D1EC"/>
              </a:buClr>
              <a:buNone/>
            </a:pPr>
            <a:r>
              <a:rPr lang="en-US" altLang="zh-CN" dirty="0">
                <a:effectLst/>
              </a:rPr>
              <a:t> </a:t>
            </a:r>
            <a:r>
              <a:rPr lang="en-US" altLang="zh-CN" dirty="0" smtClean="0">
                <a:effectLst/>
              </a:rPr>
              <a:t>                        =</a:t>
            </a:r>
            <a:r>
              <a:rPr lang="en-US" altLang="zh-CN" dirty="0">
                <a:solidFill>
                  <a:srgbClr val="FFFFFF"/>
                </a:solidFill>
                <a:effectLst/>
              </a:rPr>
              <a:t>{(1,3),(1,4)}</a:t>
            </a:r>
          </a:p>
          <a:p>
            <a:pPr marL="0" indent="0">
              <a:buClr>
                <a:srgbClr val="86D1EC"/>
              </a:buClr>
              <a:buNone/>
            </a:pPr>
            <a:endParaRPr lang="en-US" altLang="zh-CN" dirty="0" smtClean="0">
              <a:effectLst/>
            </a:endParaRPr>
          </a:p>
          <a:p>
            <a:pPr marL="0" indent="0">
              <a:buClr>
                <a:srgbClr val="86D1EC"/>
              </a:buClr>
              <a:buNone/>
            </a:pPr>
            <a:endParaRPr lang="en-US" altLang="zh-CN" dirty="0">
              <a:effectLst/>
            </a:endParaRPr>
          </a:p>
          <a:p>
            <a:pPr marL="0" lvl="0" indent="0">
              <a:buClr>
                <a:srgbClr val="86D1EC"/>
              </a:buClr>
              <a:buNone/>
            </a:pPr>
            <a:endParaRPr lang="en-US" altLang="zh-CN" dirty="0">
              <a:solidFill>
                <a:srgbClr val="FFC000"/>
              </a:solidFill>
              <a:effectLst/>
            </a:endParaRP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C965D4-BEA5-4A0F-A4D4-12317C63F4A4}" type="slidenum">
              <a:rPr lang="zh-CN" altLang="en-US" smtClean="0">
                <a:solidFill>
                  <a:srgbClr val="FFFFFF"/>
                </a:solidFill>
              </a:rPr>
              <a:pPr>
                <a:defRPr/>
              </a:pPr>
              <a:t>5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9113584"/>
      </p:ext>
    </p:extLst>
  </p:cSld>
  <p:clrMapOvr>
    <a:masterClrMapping/>
  </p:clrMapOvr>
</p:sld>
</file>

<file path=ppt/theme/theme1.xml><?xml version="1.0" encoding="utf-8"?>
<a:theme xmlns:a="http://schemas.openxmlformats.org/drawingml/2006/main" name="Beam">
  <a:themeElements>
    <a:clrScheme name="Beam 2">
      <a:dk1>
        <a:srgbClr val="000080"/>
      </a:dk1>
      <a:lt1>
        <a:srgbClr val="FFFFFF"/>
      </a:lt1>
      <a:dk2>
        <a:srgbClr val="000099"/>
      </a:dk2>
      <a:lt2>
        <a:srgbClr val="FFFFFF"/>
      </a:lt2>
      <a:accent1>
        <a:srgbClr val="3366FF"/>
      </a:accent1>
      <a:accent2>
        <a:srgbClr val="7B46D0"/>
      </a:accent2>
      <a:accent3>
        <a:srgbClr val="AAAACA"/>
      </a:accent3>
      <a:accent4>
        <a:srgbClr val="DADADA"/>
      </a:accent4>
      <a:accent5>
        <a:srgbClr val="ADB8FF"/>
      </a:accent5>
      <a:accent6>
        <a:srgbClr val="6F3FBC"/>
      </a:accent6>
      <a:hlink>
        <a:srgbClr val="86D1EC"/>
      </a:hlink>
      <a:folHlink>
        <a:srgbClr val="45C984"/>
      </a:folHlink>
    </a:clrScheme>
    <a:fontScheme name="Beam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Beam 1">
        <a:dk1>
          <a:srgbClr val="1A006C"/>
        </a:dk1>
        <a:lt1>
          <a:srgbClr val="FFFFFF"/>
        </a:lt1>
        <a:dk2>
          <a:srgbClr val="000066"/>
        </a:dk2>
        <a:lt2>
          <a:srgbClr val="CCCCFF"/>
        </a:lt2>
        <a:accent1>
          <a:srgbClr val="0099CC"/>
        </a:accent1>
        <a:accent2>
          <a:srgbClr val="6600CC"/>
        </a:accent2>
        <a:accent3>
          <a:srgbClr val="AAAAB8"/>
        </a:accent3>
        <a:accent4>
          <a:srgbClr val="DADADA"/>
        </a:accent4>
        <a:accent5>
          <a:srgbClr val="AACAE2"/>
        </a:accent5>
        <a:accent6>
          <a:srgbClr val="5C00B9"/>
        </a:accent6>
        <a:hlink>
          <a:srgbClr val="9999FF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2">
        <a:dk1>
          <a:srgbClr val="000080"/>
        </a:dk1>
        <a:lt1>
          <a:srgbClr val="FFFFFF"/>
        </a:lt1>
        <a:dk2>
          <a:srgbClr val="000099"/>
        </a:dk2>
        <a:lt2>
          <a:srgbClr val="FFFFFF"/>
        </a:lt2>
        <a:accent1>
          <a:srgbClr val="3366FF"/>
        </a:accent1>
        <a:accent2>
          <a:srgbClr val="7B46D0"/>
        </a:accent2>
        <a:accent3>
          <a:srgbClr val="AAAACA"/>
        </a:accent3>
        <a:accent4>
          <a:srgbClr val="DADADA"/>
        </a:accent4>
        <a:accent5>
          <a:srgbClr val="ADB8FF"/>
        </a:accent5>
        <a:accent6>
          <a:srgbClr val="6F3FBC"/>
        </a:accent6>
        <a:hlink>
          <a:srgbClr val="86D1EC"/>
        </a:hlink>
        <a:folHlink>
          <a:srgbClr val="45C98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3">
        <a:dk1>
          <a:srgbClr val="3F4873"/>
        </a:dk1>
        <a:lt1>
          <a:srgbClr val="FFFFFF"/>
        </a:lt1>
        <a:dk2>
          <a:srgbClr val="4F598D"/>
        </a:dk2>
        <a:lt2>
          <a:srgbClr val="CCECFF"/>
        </a:lt2>
        <a:accent1>
          <a:srgbClr val="0099CC"/>
        </a:accent1>
        <a:accent2>
          <a:srgbClr val="4C8470"/>
        </a:accent2>
        <a:accent3>
          <a:srgbClr val="B2B5C5"/>
        </a:accent3>
        <a:accent4>
          <a:srgbClr val="DADADA"/>
        </a:accent4>
        <a:accent5>
          <a:srgbClr val="AACAE2"/>
        </a:accent5>
        <a:accent6>
          <a:srgbClr val="447765"/>
        </a:accent6>
        <a:hlink>
          <a:srgbClr val="99CC00"/>
        </a:hlink>
        <a:folHlink>
          <a:srgbClr val="96A4C8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4">
        <a:dk1>
          <a:srgbClr val="006E6B"/>
        </a:dk1>
        <a:lt1>
          <a:srgbClr val="FFFFFF"/>
        </a:lt1>
        <a:dk2>
          <a:srgbClr val="008080"/>
        </a:dk2>
        <a:lt2>
          <a:srgbClr val="E2EFCD"/>
        </a:lt2>
        <a:accent1>
          <a:srgbClr val="33CCCC"/>
        </a:accent1>
        <a:accent2>
          <a:srgbClr val="6352B8"/>
        </a:accent2>
        <a:accent3>
          <a:srgbClr val="AAC0C0"/>
        </a:accent3>
        <a:accent4>
          <a:srgbClr val="DADADA"/>
        </a:accent4>
        <a:accent5>
          <a:srgbClr val="ADE2E2"/>
        </a:accent5>
        <a:accent6>
          <a:srgbClr val="5949A6"/>
        </a:accent6>
        <a:hlink>
          <a:srgbClr val="CCFFFF"/>
        </a:hlink>
        <a:folHlink>
          <a:srgbClr val="99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5">
        <a:dk1>
          <a:srgbClr val="48562C"/>
        </a:dk1>
        <a:lt1>
          <a:srgbClr val="FFFFFF"/>
        </a:lt1>
        <a:dk2>
          <a:srgbClr val="546434"/>
        </a:dk2>
        <a:lt2>
          <a:srgbClr val="FFFFCC"/>
        </a:lt2>
        <a:accent1>
          <a:srgbClr val="7B8A6E"/>
        </a:accent1>
        <a:accent2>
          <a:srgbClr val="527C3A"/>
        </a:accent2>
        <a:accent3>
          <a:srgbClr val="B3B8AE"/>
        </a:accent3>
        <a:accent4>
          <a:srgbClr val="DADADA"/>
        </a:accent4>
        <a:accent5>
          <a:srgbClr val="BFC4BA"/>
        </a:accent5>
        <a:accent6>
          <a:srgbClr val="497034"/>
        </a:accent6>
        <a:hlink>
          <a:srgbClr val="55B55E"/>
        </a:hlink>
        <a:folHlink>
          <a:srgbClr val="85B3B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6">
        <a:dk1>
          <a:srgbClr val="96B29E"/>
        </a:dk1>
        <a:lt1>
          <a:srgbClr val="FFFFFF"/>
        </a:lt1>
        <a:dk2>
          <a:srgbClr val="A5BDAC"/>
        </a:dk2>
        <a:lt2>
          <a:srgbClr val="FFFFCC"/>
        </a:lt2>
        <a:accent1>
          <a:srgbClr val="4E8880"/>
        </a:accent1>
        <a:accent2>
          <a:srgbClr val="2F71B9"/>
        </a:accent2>
        <a:accent3>
          <a:srgbClr val="CFDBD2"/>
        </a:accent3>
        <a:accent4>
          <a:srgbClr val="DADADA"/>
        </a:accent4>
        <a:accent5>
          <a:srgbClr val="B2C3C0"/>
        </a:accent5>
        <a:accent6>
          <a:srgbClr val="2A66A7"/>
        </a:accent6>
        <a:hlink>
          <a:srgbClr val="9DC0E7"/>
        </a:hlink>
        <a:folHlink>
          <a:srgbClr val="54CA8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7">
        <a:dk1>
          <a:srgbClr val="D49C00"/>
        </a:dk1>
        <a:lt1>
          <a:srgbClr val="FFFFFF"/>
        </a:lt1>
        <a:dk2>
          <a:srgbClr val="CC9900"/>
        </a:dk2>
        <a:lt2>
          <a:srgbClr val="CEBD40"/>
        </a:lt2>
        <a:accent1>
          <a:srgbClr val="CC6600"/>
        </a:accent1>
        <a:accent2>
          <a:srgbClr val="808000"/>
        </a:accent2>
        <a:accent3>
          <a:srgbClr val="E2CAAA"/>
        </a:accent3>
        <a:accent4>
          <a:srgbClr val="DADADA"/>
        </a:accent4>
        <a:accent5>
          <a:srgbClr val="E2B8AA"/>
        </a:accent5>
        <a:accent6>
          <a:srgbClr val="737300"/>
        </a:accent6>
        <a:hlink>
          <a:srgbClr val="FF99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8">
        <a:dk1>
          <a:srgbClr val="881700"/>
        </a:dk1>
        <a:lt1>
          <a:srgbClr val="FAF9E6"/>
        </a:lt1>
        <a:dk2>
          <a:srgbClr val="990000"/>
        </a:dk2>
        <a:lt2>
          <a:srgbClr val="EADC78"/>
        </a:lt2>
        <a:accent1>
          <a:srgbClr val="FF6600"/>
        </a:accent1>
        <a:accent2>
          <a:srgbClr val="B86D52"/>
        </a:accent2>
        <a:accent3>
          <a:srgbClr val="CAAAAA"/>
        </a:accent3>
        <a:accent4>
          <a:srgbClr val="D6D5C4"/>
        </a:accent4>
        <a:accent5>
          <a:srgbClr val="FFB8AA"/>
        </a:accent5>
        <a:accent6>
          <a:srgbClr val="A66249"/>
        </a:accent6>
        <a:hlink>
          <a:srgbClr val="D78D15"/>
        </a:hlink>
        <a:folHlink>
          <a:srgbClr val="C6B37E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E6F5F6"/>
        </a:accent1>
        <a:accent2>
          <a:srgbClr val="A5E1A8"/>
        </a:accent2>
        <a:accent3>
          <a:srgbClr val="FFFFFF"/>
        </a:accent3>
        <a:accent4>
          <a:srgbClr val="000000"/>
        </a:accent4>
        <a:accent5>
          <a:srgbClr val="F0F9FA"/>
        </a:accent5>
        <a:accent6>
          <a:srgbClr val="95CC98"/>
        </a:accent6>
        <a:hlink>
          <a:srgbClr val="5B00B6"/>
        </a:hlink>
        <a:folHlink>
          <a:srgbClr val="34988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121</TotalTime>
  <Words>600</Words>
  <Application>Microsoft Office PowerPoint</Application>
  <PresentationFormat>全屏显示(4:3)</PresentationFormat>
  <Paragraphs>38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宋体</vt:lpstr>
      <vt:lpstr>Arial</vt:lpstr>
      <vt:lpstr>Calibri</vt:lpstr>
      <vt:lpstr>Symbol</vt:lpstr>
      <vt:lpstr>Wingdings</vt:lpstr>
      <vt:lpstr>Beam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Windows 用户</cp:lastModifiedBy>
  <cp:revision>13</cp:revision>
  <dcterms:created xsi:type="dcterms:W3CDTF">2022-03-08T08:45:27Z</dcterms:created>
  <dcterms:modified xsi:type="dcterms:W3CDTF">2022-03-08T13:20:57Z</dcterms:modified>
</cp:coreProperties>
</file>