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19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37" y="1978"/>
                </a:cxn>
                <a:cxn ang="0">
                  <a:pos x="5740" y="3273"/>
                </a:cxn>
                <a:cxn ang="0">
                  <a:pos x="5740" y="3267"/>
                </a:cxn>
                <a:cxn ang="0">
                  <a:pos x="3193" y="1816"/>
                </a:cxn>
                <a:cxn ang="0">
                  <a:pos x="3193" y="1816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63" y="1714"/>
                </a:cxn>
                <a:cxn ang="0">
                  <a:pos x="431" y="0"/>
                </a:cxn>
                <a:cxn ang="0">
                  <a:pos x="0" y="0"/>
                </a:cxn>
                <a:cxn ang="0">
                  <a:pos x="3086" y="1786"/>
                </a:cxn>
                <a:cxn ang="0">
                  <a:pos x="5591" y="3243"/>
                </a:cxn>
                <a:cxn ang="0">
                  <a:pos x="5591" y="3237"/>
                </a:cxn>
                <a:cxn ang="0">
                  <a:pos x="3163" y="1714"/>
                </a:cxn>
                <a:cxn ang="0">
                  <a:pos x="3163" y="1714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6"/>
                </a:cxn>
                <a:cxn ang="0">
                  <a:pos x="4042" y="192"/>
                </a:cxn>
                <a:cxn ang="0">
                  <a:pos x="4042" y="144"/>
                </a:cxn>
                <a:cxn ang="0">
                  <a:pos x="0" y="0"/>
                </a:cxn>
                <a:cxn ang="0">
                  <a:pos x="0" y="156"/>
                </a:cxn>
                <a:cxn ang="0">
                  <a:pos x="0" y="156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670 w 1722"/>
                <a:gd name="T1" fmla="*/ 40 h 66"/>
                <a:gd name="T2" fmla="*/ 1670 w 1722"/>
                <a:gd name="T3" fmla="*/ 34 h 66"/>
                <a:gd name="T4" fmla="*/ 0 w 1722"/>
                <a:gd name="T5" fmla="*/ 0 h 66"/>
                <a:gd name="T6" fmla="*/ 0 w 1722"/>
                <a:gd name="T7" fmla="*/ 33 h 66"/>
                <a:gd name="T8" fmla="*/ 1670 w 1722"/>
                <a:gd name="T9" fmla="*/ 40 h 66"/>
                <a:gd name="T10" fmla="*/ 1670 w 1722"/>
                <a:gd name="T11" fmla="*/ 40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9" y="77"/>
                </a:cxn>
                <a:cxn ang="0">
                  <a:pos x="4789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49 w 975"/>
                <a:gd name="T1" fmla="*/ 48 h 101"/>
                <a:gd name="T2" fmla="*/ 949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49 w 975"/>
                <a:gd name="T9" fmla="*/ 48 h 101"/>
                <a:gd name="T10" fmla="*/ 949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089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089 w 2141"/>
                <a:gd name="T7" fmla="*/ 0 h 198"/>
                <a:gd name="T8" fmla="*/ 2089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1" y="348"/>
                </a:cxn>
                <a:cxn ang="0">
                  <a:pos x="3623" y="42"/>
                </a:cxn>
                <a:cxn ang="0">
                  <a:pos x="3623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04 w 2517"/>
                <a:gd name="T1" fmla="*/ 276 h 276"/>
                <a:gd name="T2" fmla="*/ 2439 w 2517"/>
                <a:gd name="T3" fmla="*/ 204 h 276"/>
                <a:gd name="T4" fmla="*/ 2182 w 2517"/>
                <a:gd name="T5" fmla="*/ 0 h 276"/>
                <a:gd name="T6" fmla="*/ 0 w 2517"/>
                <a:gd name="T7" fmla="*/ 276 h 276"/>
                <a:gd name="T8" fmla="*/ 2104 w 2517"/>
                <a:gd name="T9" fmla="*/ 276 h 276"/>
                <a:gd name="T10" fmla="*/ 2104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5" y="126"/>
                </a:cxn>
                <a:cxn ang="0">
                  <a:pos x="1405" y="0"/>
                </a:cxn>
                <a:cxn ang="0">
                  <a:pos x="0" y="174"/>
                </a:cxn>
                <a:cxn ang="0">
                  <a:pos x="257" y="378"/>
                </a:cxn>
                <a:cxn ang="0">
                  <a:pos x="1405" y="126"/>
                </a:cxn>
                <a:cxn ang="0">
                  <a:pos x="1405" y="126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03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03 w 729"/>
                <a:gd name="T7" fmla="*/ 240 h 240"/>
                <a:gd name="T8" fmla="*/ 703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035" y="1672"/>
                </a:cxn>
                <a:cxn ang="0">
                  <a:pos x="5035" y="1666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03 w 729"/>
                <a:gd name="T1" fmla="*/ 318 h 318"/>
                <a:gd name="T2" fmla="*/ 703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03 w 729"/>
                <a:gd name="T9" fmla="*/ 318 h 318"/>
                <a:gd name="T10" fmla="*/ 703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5035" y="2188"/>
                </a:cxn>
                <a:cxn ang="0">
                  <a:pos x="5035" y="2134"/>
                </a:cxn>
                <a:cxn ang="0">
                  <a:pos x="0" y="0"/>
                </a:cxn>
                <a:cxn ang="0">
                  <a:pos x="0" y="396"/>
                </a:cxn>
                <a:cxn ang="0">
                  <a:pos x="0" y="396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5" y="2727"/>
                </a:cxn>
                <a:cxn ang="0">
                  <a:pos x="3163" y="2704"/>
                </a:cxn>
                <a:cxn ang="0">
                  <a:pos x="10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6" y="2680"/>
                </a:cxn>
                <a:cxn ang="0">
                  <a:pos x="3122" y="2590"/>
                </a:cxn>
                <a:cxn ang="0">
                  <a:pos x="38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7" y="2536"/>
                </a:cxn>
                <a:cxn ang="0">
                  <a:pos x="2517" y="2536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8" y="2482"/>
                </a:cxn>
                <a:cxn ang="0">
                  <a:pos x="2200" y="2476"/>
                </a:cxn>
                <a:cxn ang="0">
                  <a:pos x="31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7" y="1043"/>
                </a:cxn>
                <a:cxn ang="0">
                  <a:pos x="574" y="851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7"/>
                </a:cxn>
                <a:cxn ang="0">
                  <a:pos x="341" y="653"/>
                </a:cxn>
                <a:cxn ang="0">
                  <a:pos x="144" y="0"/>
                </a:cxn>
                <a:cxn ang="0">
                  <a:pos x="144" y="0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286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Freeform 29"/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40" y="1864"/>
                </a:cxn>
                <a:cxn ang="0">
                  <a:pos x="5740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Freeform 30"/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Freeform 31"/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40" y="1337"/>
                </a:cxn>
                <a:cxn ang="0">
                  <a:pos x="5740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Freeform 32"/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40" y="414"/>
                </a:cxn>
                <a:cxn ang="0">
                  <a:pos x="5740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5" name="Freeform 33"/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48" y="3177"/>
                </a:cxn>
                <a:cxn ang="0">
                  <a:pos x="4448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6" name="Freeform 34"/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28" y="2614"/>
                </a:cxn>
                <a:cxn ang="0">
                  <a:pos x="2428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7" name="Freeform 35"/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5" y="0"/>
                </a:cxn>
                <a:cxn ang="0">
                  <a:pos x="0" y="0"/>
                </a:cxn>
                <a:cxn ang="0">
                  <a:pos x="1800" y="2464"/>
                </a:cxn>
                <a:cxn ang="0">
                  <a:pos x="1800" y="2248"/>
                </a:cxn>
                <a:cxn ang="0">
                  <a:pos x="1794" y="2248"/>
                </a:cxn>
                <a:cxn ang="0">
                  <a:pos x="485" y="0"/>
                </a:cxn>
                <a:cxn ang="0">
                  <a:pos x="485" y="0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8" name="Freeform 36"/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2" y="2074"/>
                </a:cxn>
                <a:cxn ang="0">
                  <a:pos x="1232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9" name="Freeform 37"/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8" y="1936"/>
                </a:cxn>
                <a:cxn ang="0">
                  <a:pos x="1058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40" name="Freeform 38"/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1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1" y="1487"/>
                </a:cxn>
                <a:cxn ang="0">
                  <a:pos x="771" y="1433"/>
                </a:cxn>
                <a:cxn ang="0">
                  <a:pos x="771" y="1433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41" name="Group 39"/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42" name="Freeform 40"/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35" y="1313"/>
                  </a:cxn>
                  <a:cxn ang="0">
                    <a:pos x="3647" y="1235"/>
                  </a:cxn>
                  <a:cxn ang="0">
                    <a:pos x="3659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3" name="Freeform 41"/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/>
                <a:ahLst/>
                <a:cxnLst>
                  <a:cxn ang="0">
                    <a:pos x="2105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05" y="695"/>
                  </a:cxn>
                  <a:cxn ang="0">
                    <a:pos x="2105" y="665"/>
                  </a:cxn>
                  <a:cxn ang="0">
                    <a:pos x="2105" y="665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32490" name="Rectangle 4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1600200"/>
            <a:ext cx="8229600" cy="18288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32491" name="Rectangle 4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4" name="Rectangle 4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D1CA6-524B-47B0-9147-35194427079A}" type="datetime1">
              <a:rPr lang="zh-CN" altLang="en-US" smtClean="0">
                <a:solidFill>
                  <a:srgbClr val="FFFFFF"/>
                </a:solidFill>
              </a:rPr>
              <a:pPr>
                <a:defRPr/>
              </a:pPr>
              <a:t>2022/3/8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5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6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3E3E7E-B5DF-4D8B-A012-CE25CDFCAE93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306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DB5C9F-9FEF-4C3A-BCA4-F95B3AEDA40F}" type="datetime1">
              <a:rPr lang="zh-CN" altLang="en-US" smtClean="0">
                <a:solidFill>
                  <a:srgbClr val="FFFFFF"/>
                </a:solidFill>
              </a:rPr>
              <a:pPr>
                <a:defRPr/>
              </a:pPr>
              <a:t>2022/3/8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65F735-8236-4442-808A-4380F86766E6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7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12DD4-EA2B-400C-9DA8-A5659B33D89C}" type="datetime1">
              <a:rPr lang="zh-CN" altLang="en-US" smtClean="0">
                <a:solidFill>
                  <a:srgbClr val="FFFFFF"/>
                </a:solidFill>
              </a:rPr>
              <a:pPr>
                <a:defRPr/>
              </a:pPr>
              <a:t>2022/3/8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061CE0-C21B-4D7A-BEC6-52433A35D1C0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21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28F321-5AD4-458D-A5C0-3C5333C38A93}" type="datetime1">
              <a:rPr lang="zh-CN" altLang="en-US" smtClean="0">
                <a:solidFill>
                  <a:srgbClr val="FFFFFF"/>
                </a:solidFill>
              </a:rPr>
              <a:pPr>
                <a:defRPr/>
              </a:pPr>
              <a:t>2022/3/8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C965D4-BEA5-4A0F-A4D4-12317C63F4A4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667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A2296-F2A7-4ED4-A32E-C55863F1DBDE}" type="datetime1">
              <a:rPr lang="zh-CN" altLang="en-US" smtClean="0">
                <a:solidFill>
                  <a:srgbClr val="FFFFFF"/>
                </a:solidFill>
              </a:rPr>
              <a:pPr>
                <a:defRPr/>
              </a:pPr>
              <a:t>2022/3/8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F56D34-A426-4F8A-AE84-39DB6629C713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579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21C018-28C1-486E-A38E-2DC0B5D6115F}" type="datetime1">
              <a:rPr lang="zh-CN" altLang="en-US" smtClean="0">
                <a:solidFill>
                  <a:srgbClr val="FFFFFF"/>
                </a:solidFill>
              </a:rPr>
              <a:pPr>
                <a:defRPr/>
              </a:pPr>
              <a:t>2022/3/8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1A4D9-D762-41F3-90A6-4E1DF5C0349A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202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FB3FD-AB58-441A-BD1C-718EC633C35D}" type="datetime1">
              <a:rPr lang="zh-CN" altLang="en-US" smtClean="0">
                <a:solidFill>
                  <a:srgbClr val="FFFFFF"/>
                </a:solidFill>
              </a:rPr>
              <a:pPr>
                <a:defRPr/>
              </a:pPr>
              <a:t>2022/3/8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84F67-6F6E-46BE-821B-DE65458988E9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949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7A5BA3-6191-42E3-9BB6-59D831B14F82}" type="datetime1">
              <a:rPr lang="zh-CN" altLang="en-US" smtClean="0">
                <a:solidFill>
                  <a:srgbClr val="FFFFFF"/>
                </a:solidFill>
              </a:rPr>
              <a:pPr>
                <a:defRPr/>
              </a:pPr>
              <a:t>2022/3/8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D4B4C-BF26-4188-A024-8D4734F9042B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695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EF54D4-8D62-412C-AD5D-83785F735BAF}" type="datetime1">
              <a:rPr lang="zh-CN" altLang="en-US" smtClean="0">
                <a:solidFill>
                  <a:srgbClr val="FFFFFF"/>
                </a:solidFill>
              </a:rPr>
              <a:pPr>
                <a:defRPr/>
              </a:pPr>
              <a:t>2022/3/8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DF400D-F0D0-43F3-AB02-F8B958145046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707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1B5DA-B41D-4C23-BC89-83C90B205E30}" type="datetime1">
              <a:rPr lang="zh-CN" altLang="en-US" smtClean="0">
                <a:solidFill>
                  <a:srgbClr val="FFFFFF"/>
                </a:solidFill>
              </a:rPr>
              <a:pPr>
                <a:defRPr/>
              </a:pPr>
              <a:t>2022/3/8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56933A-6562-4884-8141-7F2155266BE4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590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A17134-5D4F-4A61-A756-BC9233B466AF}" type="datetime1">
              <a:rPr lang="zh-CN" altLang="en-US" smtClean="0">
                <a:solidFill>
                  <a:srgbClr val="FFFFFF"/>
                </a:solidFill>
              </a:rPr>
              <a:pPr>
                <a:defRPr/>
              </a:pPr>
              <a:t>2022/3/8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68C2A3-A638-44C9-A746-05DA284B05A3}" type="slidenum">
              <a:rPr lang="zh-CN" altLang="en-US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134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58"/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231427" name="Freeform 3"/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/>
              <a:ahLst/>
              <a:cxnLst>
                <a:cxn ang="0">
                  <a:pos x="3193" y="1816"/>
                </a:cxn>
                <a:cxn ang="0">
                  <a:pos x="0" y="0"/>
                </a:cxn>
                <a:cxn ang="0">
                  <a:pos x="0" y="522"/>
                </a:cxn>
                <a:cxn ang="0">
                  <a:pos x="3037" y="1978"/>
                </a:cxn>
                <a:cxn ang="0">
                  <a:pos x="5740" y="3273"/>
                </a:cxn>
                <a:cxn ang="0">
                  <a:pos x="5740" y="3267"/>
                </a:cxn>
                <a:cxn ang="0">
                  <a:pos x="3193" y="1816"/>
                </a:cxn>
                <a:cxn ang="0">
                  <a:pos x="3193" y="1816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1428" name="Freeform 4"/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/>
              <a:ahLst/>
              <a:cxnLst>
                <a:cxn ang="0">
                  <a:pos x="3163" y="1714"/>
                </a:cxn>
                <a:cxn ang="0">
                  <a:pos x="431" y="0"/>
                </a:cxn>
                <a:cxn ang="0">
                  <a:pos x="0" y="0"/>
                </a:cxn>
                <a:cxn ang="0">
                  <a:pos x="3086" y="1786"/>
                </a:cxn>
                <a:cxn ang="0">
                  <a:pos x="5591" y="3243"/>
                </a:cxn>
                <a:cxn ang="0">
                  <a:pos x="5591" y="3237"/>
                </a:cxn>
                <a:cxn ang="0">
                  <a:pos x="3163" y="1714"/>
                </a:cxn>
                <a:cxn ang="0">
                  <a:pos x="3163" y="1714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1429" name="Freeform 5"/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/>
              <a:ahLst/>
              <a:cxnLst>
                <a:cxn ang="0">
                  <a:pos x="0" y="156"/>
                </a:cxn>
                <a:cxn ang="0">
                  <a:pos x="4042" y="192"/>
                </a:cxn>
                <a:cxn ang="0">
                  <a:pos x="4042" y="144"/>
                </a:cxn>
                <a:cxn ang="0">
                  <a:pos x="0" y="0"/>
                </a:cxn>
                <a:cxn ang="0">
                  <a:pos x="0" y="156"/>
                </a:cxn>
                <a:cxn ang="0">
                  <a:pos x="0" y="156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35" name="Freeform 6"/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670 w 1722"/>
                <a:gd name="T1" fmla="*/ 40 h 66"/>
                <a:gd name="T2" fmla="*/ 1670 w 1722"/>
                <a:gd name="T3" fmla="*/ 34 h 66"/>
                <a:gd name="T4" fmla="*/ 0 w 1722"/>
                <a:gd name="T5" fmla="*/ 0 h 66"/>
                <a:gd name="T6" fmla="*/ 0 w 1722"/>
                <a:gd name="T7" fmla="*/ 33 h 66"/>
                <a:gd name="T8" fmla="*/ 1670 w 1722"/>
                <a:gd name="T9" fmla="*/ 40 h 66"/>
                <a:gd name="T10" fmla="*/ 1670 w 1722"/>
                <a:gd name="T11" fmla="*/ 40 h 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1431" name="Freeform 7"/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/>
              <a:ahLst/>
              <a:cxnLst>
                <a:cxn ang="0">
                  <a:pos x="0" y="329"/>
                </a:cxn>
                <a:cxn ang="0">
                  <a:pos x="4789" y="77"/>
                </a:cxn>
                <a:cxn ang="0">
                  <a:pos x="4789" y="0"/>
                </a:cxn>
                <a:cxn ang="0">
                  <a:pos x="0" y="107"/>
                </a:cxn>
                <a:cxn ang="0">
                  <a:pos x="0" y="329"/>
                </a:cxn>
                <a:cxn ang="0">
                  <a:pos x="0" y="329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37" name="Freeform 8"/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49 w 975"/>
                <a:gd name="T1" fmla="*/ 48 h 101"/>
                <a:gd name="T2" fmla="*/ 949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49 w 975"/>
                <a:gd name="T9" fmla="*/ 48 h 101"/>
                <a:gd name="T10" fmla="*/ 949 w 975"/>
                <a:gd name="T11" fmla="*/ 48 h 1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38" name="Freeform 9"/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089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089 w 2141"/>
                <a:gd name="T7" fmla="*/ 0 h 198"/>
                <a:gd name="T8" fmla="*/ 2089 w 2141"/>
                <a:gd name="T9" fmla="*/ 0 h 1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1434" name="Freeform 10"/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/>
              <a:ahLst/>
              <a:cxnLst>
                <a:cxn ang="0">
                  <a:pos x="0" y="348"/>
                </a:cxn>
                <a:cxn ang="0">
                  <a:pos x="311" y="348"/>
                </a:cxn>
                <a:cxn ang="0">
                  <a:pos x="3623" y="42"/>
                </a:cxn>
                <a:cxn ang="0">
                  <a:pos x="3623" y="0"/>
                </a:cxn>
                <a:cxn ang="0">
                  <a:pos x="0" y="264"/>
                </a:cxn>
                <a:cxn ang="0">
                  <a:pos x="0" y="348"/>
                </a:cxn>
                <a:cxn ang="0">
                  <a:pos x="0" y="348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0" name="Freeform 11"/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04 w 2517"/>
                <a:gd name="T1" fmla="*/ 276 h 276"/>
                <a:gd name="T2" fmla="*/ 2439 w 2517"/>
                <a:gd name="T3" fmla="*/ 204 h 276"/>
                <a:gd name="T4" fmla="*/ 2182 w 2517"/>
                <a:gd name="T5" fmla="*/ 0 h 276"/>
                <a:gd name="T6" fmla="*/ 0 w 2517"/>
                <a:gd name="T7" fmla="*/ 276 h 276"/>
                <a:gd name="T8" fmla="*/ 2104 w 2517"/>
                <a:gd name="T9" fmla="*/ 276 h 276"/>
                <a:gd name="T10" fmla="*/ 2104 w 2517"/>
                <a:gd name="T11" fmla="*/ 276 h 2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1436" name="Freeform 12"/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/>
              <a:ahLst/>
              <a:cxnLst>
                <a:cxn ang="0">
                  <a:pos x="1405" y="126"/>
                </a:cxn>
                <a:cxn ang="0">
                  <a:pos x="1405" y="0"/>
                </a:cxn>
                <a:cxn ang="0">
                  <a:pos x="0" y="174"/>
                </a:cxn>
                <a:cxn ang="0">
                  <a:pos x="257" y="378"/>
                </a:cxn>
                <a:cxn ang="0">
                  <a:pos x="1405" y="126"/>
                </a:cxn>
                <a:cxn ang="0">
                  <a:pos x="1405" y="126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2" name="Freeform 13"/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03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03 w 729"/>
                <a:gd name="T7" fmla="*/ 240 h 240"/>
                <a:gd name="T8" fmla="*/ 703 w 729"/>
                <a:gd name="T9" fmla="*/ 240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1438" name="Freeform 14"/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5035" y="1672"/>
                </a:cxn>
                <a:cxn ang="0">
                  <a:pos x="5035" y="1666"/>
                </a:cxn>
                <a:cxn ang="0">
                  <a:pos x="0" y="0"/>
                </a:cxn>
                <a:cxn ang="0">
                  <a:pos x="0" y="72"/>
                </a:cxn>
                <a:cxn ang="0">
                  <a:pos x="0" y="72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4" name="Freeform 15"/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03 w 729"/>
                <a:gd name="T1" fmla="*/ 318 h 318"/>
                <a:gd name="T2" fmla="*/ 703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03 w 729"/>
                <a:gd name="T9" fmla="*/ 318 h 318"/>
                <a:gd name="T10" fmla="*/ 703 w 729"/>
                <a:gd name="T11" fmla="*/ 318 h 3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1440" name="Freeform 16"/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/>
              <a:ahLst/>
              <a:cxnLst>
                <a:cxn ang="0">
                  <a:pos x="0" y="396"/>
                </a:cxn>
                <a:cxn ang="0">
                  <a:pos x="5035" y="2188"/>
                </a:cxn>
                <a:cxn ang="0">
                  <a:pos x="5035" y="2134"/>
                </a:cxn>
                <a:cxn ang="0">
                  <a:pos x="0" y="0"/>
                </a:cxn>
                <a:cxn ang="0">
                  <a:pos x="0" y="396"/>
                </a:cxn>
                <a:cxn ang="0">
                  <a:pos x="0" y="396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1441" name="Freeform 17"/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45" y="2727"/>
                </a:cxn>
                <a:cxn ang="0">
                  <a:pos x="3163" y="2704"/>
                </a:cxn>
                <a:cxn ang="0">
                  <a:pos x="10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1442" name="Freeform 18"/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/>
              <a:ahLst/>
              <a:cxnLst>
                <a:cxn ang="0">
                  <a:pos x="323" y="299"/>
                </a:cxn>
                <a:cxn ang="0">
                  <a:pos x="323" y="263"/>
                </a:cxn>
                <a:cxn ang="0">
                  <a:pos x="18" y="0"/>
                </a:cxn>
                <a:cxn ang="0">
                  <a:pos x="0" y="23"/>
                </a:cxn>
                <a:cxn ang="0">
                  <a:pos x="323" y="299"/>
                </a:cxn>
                <a:cxn ang="0">
                  <a:pos x="323" y="299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48" name="Freeform 19"/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1444" name="Freeform 20"/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26" y="2680"/>
                </a:cxn>
                <a:cxn ang="0">
                  <a:pos x="3122" y="2590"/>
                </a:cxn>
                <a:cxn ang="0">
                  <a:pos x="383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50" name="Freeform 21"/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1446" name="Freeform 22"/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17" y="2536"/>
                </a:cxn>
                <a:cxn ang="0">
                  <a:pos x="2517" y="2536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1447" name="Freeform 23"/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88" y="2482"/>
                </a:cxn>
                <a:cxn ang="0">
                  <a:pos x="2200" y="2476"/>
                </a:cxn>
                <a:cxn ang="0">
                  <a:pos x="31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1448" name="Freeform 24"/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/>
              <a:ahLst/>
              <a:cxnLst>
                <a:cxn ang="0">
                  <a:pos x="84" y="96"/>
                </a:cxn>
                <a:cxn ang="0">
                  <a:pos x="84" y="90"/>
                </a:cxn>
                <a:cxn ang="0">
                  <a:pos x="12" y="0"/>
                </a:cxn>
                <a:cxn ang="0">
                  <a:pos x="0" y="6"/>
                </a:cxn>
                <a:cxn ang="0">
                  <a:pos x="84" y="96"/>
                </a:cxn>
                <a:cxn ang="0">
                  <a:pos x="84" y="96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54" name="Freeform 25"/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1450" name="Freeform 26"/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7" y="1043"/>
                </a:cxn>
                <a:cxn ang="0">
                  <a:pos x="574" y="851"/>
                </a:cxn>
                <a:cxn ang="0">
                  <a:pos x="251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1451" name="Freeform 27"/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287" y="797"/>
                </a:cxn>
                <a:cxn ang="0">
                  <a:pos x="341" y="653"/>
                </a:cxn>
                <a:cxn ang="0">
                  <a:pos x="144" y="0"/>
                </a:cxn>
                <a:cxn ang="0">
                  <a:pos x="144" y="0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57" name="Freeform 28"/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286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1453" name="Freeform 29"/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/>
              <a:ahLst/>
              <a:cxnLst>
                <a:cxn ang="0">
                  <a:pos x="0" y="371"/>
                </a:cxn>
                <a:cxn ang="0">
                  <a:pos x="5740" y="1864"/>
                </a:cxn>
                <a:cxn ang="0">
                  <a:pos x="5740" y="1834"/>
                </a:cxn>
                <a:cxn ang="0">
                  <a:pos x="0" y="0"/>
                </a:cxn>
                <a:cxn ang="0">
                  <a:pos x="0" y="371"/>
                </a:cxn>
                <a:cxn ang="0">
                  <a:pos x="0" y="37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059" name="Freeform 30"/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1455" name="Freeform 31"/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/>
              <a:ahLst/>
              <a:cxnLst>
                <a:cxn ang="0">
                  <a:pos x="0" y="366"/>
                </a:cxn>
                <a:cxn ang="0">
                  <a:pos x="5740" y="1337"/>
                </a:cxn>
                <a:cxn ang="0">
                  <a:pos x="5740" y="1331"/>
                </a:cxn>
                <a:cxn ang="0">
                  <a:pos x="0" y="0"/>
                </a:cxn>
                <a:cxn ang="0">
                  <a:pos x="0" y="366"/>
                </a:cxn>
                <a:cxn ang="0">
                  <a:pos x="0" y="366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1456" name="Freeform 32"/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5740" y="414"/>
                </a:cxn>
                <a:cxn ang="0">
                  <a:pos x="5740" y="402"/>
                </a:cxn>
                <a:cxn ang="0">
                  <a:pos x="0" y="0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1457" name="Freeform 33"/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48" y="3177"/>
                </a:cxn>
                <a:cxn ang="0">
                  <a:pos x="4448" y="3153"/>
                </a:cxn>
                <a:cxn ang="0">
                  <a:pos x="125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1458" name="Freeform 34"/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28" y="2614"/>
                </a:cxn>
                <a:cxn ang="0">
                  <a:pos x="2428" y="2608"/>
                </a:cxn>
                <a:cxn ang="0">
                  <a:pos x="66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1459" name="Freeform 35"/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/>
              <a:ahLst/>
              <a:cxnLst>
                <a:cxn ang="0">
                  <a:pos x="485" y="0"/>
                </a:cxn>
                <a:cxn ang="0">
                  <a:pos x="0" y="0"/>
                </a:cxn>
                <a:cxn ang="0">
                  <a:pos x="1800" y="2464"/>
                </a:cxn>
                <a:cxn ang="0">
                  <a:pos x="1800" y="2248"/>
                </a:cxn>
                <a:cxn ang="0">
                  <a:pos x="1794" y="2248"/>
                </a:cxn>
                <a:cxn ang="0">
                  <a:pos x="485" y="0"/>
                </a:cxn>
                <a:cxn ang="0">
                  <a:pos x="485" y="0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1460" name="Freeform 36"/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32" y="2074"/>
                </a:cxn>
                <a:cxn ang="0">
                  <a:pos x="1232" y="2038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1461" name="Freeform 37"/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58" y="1936"/>
                </a:cxn>
                <a:cxn ang="0">
                  <a:pos x="1058" y="1930"/>
                </a:cxn>
                <a:cxn ang="0">
                  <a:pos x="54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31462" name="Freeform 38"/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/>
              <a:ahLst/>
              <a:cxnLst>
                <a:cxn ang="0">
                  <a:pos x="771" y="1433"/>
                </a:cxn>
                <a:cxn ang="0">
                  <a:pos x="42" y="0"/>
                </a:cxn>
                <a:cxn ang="0">
                  <a:pos x="0" y="0"/>
                </a:cxn>
                <a:cxn ang="0">
                  <a:pos x="771" y="1487"/>
                </a:cxn>
                <a:cxn ang="0">
                  <a:pos x="771" y="1433"/>
                </a:cxn>
                <a:cxn ang="0">
                  <a:pos x="771" y="1433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grpSp>
          <p:nvGrpSpPr>
            <p:cNvPr id="1068" name="Group 39"/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231464" name="Freeform 40"/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6"/>
                  </a:cxn>
                  <a:cxn ang="0">
                    <a:pos x="3635" y="1313"/>
                  </a:cxn>
                  <a:cxn ang="0">
                    <a:pos x="3647" y="1235"/>
                  </a:cxn>
                  <a:cxn ang="0">
                    <a:pos x="3659" y="1163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231465" name="Freeform 41"/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/>
                <a:ahLst/>
                <a:cxnLst>
                  <a:cxn ang="0">
                    <a:pos x="2105" y="665"/>
                  </a:cxn>
                  <a:cxn ang="0">
                    <a:pos x="24" y="0"/>
                  </a:cxn>
                  <a:cxn ang="0">
                    <a:pos x="12" y="72"/>
                  </a:cxn>
                  <a:cxn ang="0">
                    <a:pos x="0" y="150"/>
                  </a:cxn>
                  <a:cxn ang="0">
                    <a:pos x="2105" y="695"/>
                  </a:cxn>
                  <a:cxn ang="0">
                    <a:pos x="2105" y="665"/>
                  </a:cxn>
                  <a:cxn ang="0">
                    <a:pos x="2105" y="665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31466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3146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31468" name="Rectangle 4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1BB1E75-13CB-4C2D-887E-4451B92F52C5}" type="datetime1">
              <a:rPr lang="zh-CN" altLang="en-US" smtClean="0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2022/3/8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31469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31470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52456C-AD68-479C-A4FB-8BB6CBA9B271}" type="slidenum">
              <a:rPr lang="zh-CN" altLang="en-US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10060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Blip>
          <a:blip r:embed="rId13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Blip>
          <a:blip r:embed="rId14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334736"/>
            <a:ext cx="8229600" cy="5796189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1.</a:t>
            </a:r>
            <a:r>
              <a:rPr lang="zh-CN" altLang="zh-CN" dirty="0">
                <a:effectLst/>
              </a:rPr>
              <a:t>设</a:t>
            </a:r>
            <a:r>
              <a:rPr lang="en-US" altLang="zh-CN" dirty="0">
                <a:effectLst/>
              </a:rPr>
              <a:t>A</a:t>
            </a:r>
            <a:r>
              <a:rPr lang="zh-CN" altLang="zh-CN" dirty="0">
                <a:effectLst/>
              </a:rPr>
              <a:t>是</a:t>
            </a:r>
            <a:r>
              <a:rPr lang="en-US" altLang="zh-CN" dirty="0">
                <a:effectLst/>
              </a:rPr>
              <a:t>m</a:t>
            </a:r>
            <a:r>
              <a:rPr lang="zh-CN" altLang="zh-CN" dirty="0">
                <a:effectLst/>
              </a:rPr>
              <a:t>元集合，</a:t>
            </a:r>
            <a:r>
              <a:rPr lang="en-US" altLang="zh-CN" dirty="0">
                <a:effectLst/>
              </a:rPr>
              <a:t>B</a:t>
            </a:r>
            <a:r>
              <a:rPr lang="zh-CN" altLang="zh-CN" dirty="0">
                <a:effectLst/>
              </a:rPr>
              <a:t>是</a:t>
            </a:r>
            <a:r>
              <a:rPr lang="en-US" altLang="zh-CN" dirty="0">
                <a:effectLst/>
              </a:rPr>
              <a:t>n</a:t>
            </a:r>
            <a:r>
              <a:rPr lang="zh-CN" altLang="zh-CN" dirty="0">
                <a:effectLst/>
              </a:rPr>
              <a:t>元集合。问</a:t>
            </a:r>
            <a:r>
              <a:rPr lang="en-US" altLang="zh-CN" dirty="0">
                <a:effectLst/>
              </a:rPr>
              <a:t>A</a:t>
            </a:r>
            <a:r>
              <a:rPr lang="zh-CN" altLang="zh-CN" dirty="0">
                <a:effectLst/>
              </a:rPr>
              <a:t>到</a:t>
            </a:r>
            <a:r>
              <a:rPr lang="en-US" altLang="zh-CN" dirty="0">
                <a:effectLst/>
              </a:rPr>
              <a:t>B</a:t>
            </a:r>
            <a:r>
              <a:rPr lang="zh-CN" altLang="zh-CN" dirty="0">
                <a:effectLst/>
              </a:rPr>
              <a:t>共有多少个不同的二元关系？设</a:t>
            </a:r>
            <a:r>
              <a:rPr lang="en-US" altLang="zh-CN" dirty="0">
                <a:effectLst/>
              </a:rPr>
              <a:t>A={a</a:t>
            </a:r>
            <a:r>
              <a:rPr lang="zh-CN" altLang="zh-CN" dirty="0">
                <a:effectLst/>
              </a:rPr>
              <a:t>，</a:t>
            </a:r>
            <a:r>
              <a:rPr lang="en-US" altLang="zh-CN" dirty="0">
                <a:effectLst/>
              </a:rPr>
              <a:t>b}</a:t>
            </a:r>
            <a:r>
              <a:rPr lang="zh-CN" altLang="zh-CN" dirty="0">
                <a:effectLst/>
              </a:rPr>
              <a:t>，</a:t>
            </a:r>
            <a:r>
              <a:rPr lang="en-US" altLang="zh-CN" dirty="0">
                <a:effectLst/>
              </a:rPr>
              <a:t>B={1</a:t>
            </a:r>
            <a:r>
              <a:rPr lang="zh-CN" altLang="zh-CN" dirty="0">
                <a:effectLst/>
              </a:rPr>
              <a:t>，</a:t>
            </a:r>
            <a:r>
              <a:rPr lang="en-US" altLang="zh-CN" dirty="0">
                <a:effectLst/>
              </a:rPr>
              <a:t> 2}</a:t>
            </a:r>
            <a:r>
              <a:rPr lang="zh-CN" altLang="zh-CN" dirty="0">
                <a:effectLst/>
              </a:rPr>
              <a:t>，试写出</a:t>
            </a:r>
            <a:r>
              <a:rPr lang="en-US" altLang="zh-CN" dirty="0">
                <a:effectLst/>
              </a:rPr>
              <a:t>A</a:t>
            </a:r>
            <a:r>
              <a:rPr lang="zh-CN" altLang="zh-CN" dirty="0">
                <a:effectLst/>
              </a:rPr>
              <a:t>到</a:t>
            </a:r>
            <a:r>
              <a:rPr lang="en-US" altLang="zh-CN" dirty="0">
                <a:effectLst/>
              </a:rPr>
              <a:t>B</a:t>
            </a:r>
            <a:r>
              <a:rPr lang="zh-CN" altLang="zh-CN" dirty="0">
                <a:effectLst/>
              </a:rPr>
              <a:t>上的全部二元关系</a:t>
            </a:r>
            <a:r>
              <a:rPr lang="zh-CN" altLang="zh-CN" dirty="0" smtClean="0">
                <a:effectLst/>
              </a:rPr>
              <a:t>。</a:t>
            </a:r>
            <a:endParaRPr lang="en-US" altLang="zh-CN" dirty="0" smtClean="0">
              <a:effectLst/>
            </a:endParaRPr>
          </a:p>
          <a:p>
            <a:pPr marL="0" lvl="0" indent="0">
              <a:buClr>
                <a:srgbClr val="86D1EC"/>
              </a:buClr>
              <a:buNone/>
            </a:pPr>
            <a:r>
              <a:rPr lang="en-US" altLang="zh-CN" dirty="0" smtClean="0"/>
              <a:t> </a:t>
            </a:r>
            <a:endParaRPr lang="en-US" altLang="zh-CN" dirty="0">
              <a:effectLst/>
            </a:endParaRPr>
          </a:p>
          <a:p>
            <a:pPr marL="0" indent="0">
              <a:buClr>
                <a:srgbClr val="86D1EC"/>
              </a:buClr>
              <a:buNone/>
            </a:pPr>
            <a:r>
              <a:rPr lang="en-US" altLang="zh-CN" dirty="0" smtClean="0">
                <a:effectLst/>
              </a:rPr>
              <a:t>2.</a:t>
            </a:r>
            <a:r>
              <a:rPr lang="zh-CN" altLang="zh-CN" dirty="0">
                <a:effectLst/>
              </a:rPr>
              <a:t>设</a:t>
            </a:r>
            <a:r>
              <a:rPr lang="en-US" altLang="zh-CN" dirty="0">
                <a:effectLst/>
              </a:rPr>
              <a:t>A={1,2,3}</a:t>
            </a:r>
            <a:r>
              <a:rPr lang="zh-CN" altLang="zh-CN" dirty="0">
                <a:effectLst/>
              </a:rPr>
              <a:t>，</a:t>
            </a:r>
            <a:r>
              <a:rPr lang="en-US" altLang="zh-CN" dirty="0">
                <a:effectLst/>
              </a:rPr>
              <a:t>R</a:t>
            </a:r>
            <a:r>
              <a:rPr lang="zh-CN" altLang="zh-CN" dirty="0">
                <a:effectLst/>
              </a:rPr>
              <a:t>是</a:t>
            </a:r>
            <a:r>
              <a:rPr lang="en-US" altLang="zh-CN" dirty="0">
                <a:effectLst/>
                <a:sym typeface="Symbol" panose="05050102010706020507" pitchFamily="18" charset="2"/>
              </a:rPr>
              <a:t></a:t>
            </a:r>
            <a:r>
              <a:rPr lang="en-US" altLang="zh-CN" dirty="0">
                <a:effectLst/>
              </a:rPr>
              <a:t>(A)</a:t>
            </a:r>
            <a:r>
              <a:rPr lang="zh-CN" altLang="zh-CN" dirty="0">
                <a:effectLst/>
              </a:rPr>
              <a:t>上的关系</a:t>
            </a:r>
            <a:r>
              <a:rPr lang="zh-CN" altLang="zh-CN" dirty="0" smtClean="0">
                <a:effectLst/>
              </a:rPr>
              <a:t>，</a:t>
            </a:r>
            <a:endParaRPr lang="en-US" altLang="zh-CN" dirty="0" smtClean="0">
              <a:effectLst/>
            </a:endParaRPr>
          </a:p>
          <a:p>
            <a:pPr marL="0" indent="0">
              <a:buClr>
                <a:srgbClr val="86D1EC"/>
              </a:buClr>
              <a:buNone/>
            </a:pPr>
            <a:r>
              <a:rPr lang="en-US" altLang="zh-CN" dirty="0" smtClean="0">
                <a:effectLst/>
              </a:rPr>
              <a:t>R</a:t>
            </a:r>
            <a:r>
              <a:rPr lang="en-US" altLang="zh-CN" dirty="0">
                <a:effectLst/>
              </a:rPr>
              <a:t>={(B, C) | B</a:t>
            </a:r>
            <a:r>
              <a:rPr lang="en-US" altLang="zh-CN" dirty="0">
                <a:effectLst/>
                <a:sym typeface="Symbol" panose="05050102010706020507" pitchFamily="18" charset="2"/>
              </a:rPr>
              <a:t></a:t>
            </a:r>
            <a:r>
              <a:rPr lang="en-US" altLang="zh-CN" dirty="0">
                <a:effectLst/>
              </a:rPr>
              <a:t>(A),C</a:t>
            </a:r>
            <a:r>
              <a:rPr lang="en-US" altLang="zh-CN" dirty="0">
                <a:effectLst/>
                <a:sym typeface="Symbol" panose="05050102010706020507" pitchFamily="18" charset="2"/>
              </a:rPr>
              <a:t></a:t>
            </a:r>
            <a:r>
              <a:rPr lang="en-US" altLang="zh-CN" dirty="0">
                <a:effectLst/>
              </a:rPr>
              <a:t>(A)</a:t>
            </a:r>
            <a:r>
              <a:rPr lang="zh-CN" altLang="zh-CN" dirty="0">
                <a:effectLst/>
              </a:rPr>
              <a:t>且</a:t>
            </a:r>
            <a:r>
              <a:rPr lang="en-US" altLang="zh-CN" dirty="0">
                <a:effectLst/>
              </a:rPr>
              <a:t>|B∩C|=2}</a:t>
            </a:r>
            <a:r>
              <a:rPr lang="zh-CN" altLang="zh-CN" dirty="0">
                <a:effectLst/>
              </a:rPr>
              <a:t>，请写出关系</a:t>
            </a:r>
            <a:r>
              <a:rPr lang="en-US" altLang="zh-CN" dirty="0">
                <a:effectLst/>
              </a:rPr>
              <a:t>R</a:t>
            </a:r>
            <a:r>
              <a:rPr lang="zh-CN" altLang="zh-CN" dirty="0">
                <a:effectLst/>
              </a:rPr>
              <a:t>中所有的元素</a:t>
            </a:r>
            <a:r>
              <a:rPr lang="zh-CN" altLang="zh-CN" dirty="0" smtClean="0">
                <a:effectLst/>
              </a:rPr>
              <a:t>。</a:t>
            </a:r>
            <a:endParaRPr lang="en-US" altLang="zh-CN" dirty="0" smtClean="0">
              <a:effectLst/>
            </a:endParaRPr>
          </a:p>
          <a:p>
            <a:pPr marL="0" indent="0">
              <a:buClr>
                <a:srgbClr val="86D1EC"/>
              </a:buClr>
              <a:buNone/>
            </a:pPr>
            <a:endParaRPr lang="en-US" altLang="zh-CN" dirty="0">
              <a:effectLst/>
            </a:endParaRPr>
          </a:p>
          <a:p>
            <a:pPr marL="0" indent="0">
              <a:buClr>
                <a:srgbClr val="86D1EC"/>
              </a:buClr>
              <a:buNone/>
            </a:pPr>
            <a:r>
              <a:rPr lang="en-US" altLang="zh-CN" dirty="0" smtClean="0"/>
              <a:t>3. </a:t>
            </a:r>
            <a:r>
              <a:rPr lang="en-US" altLang="zh-CN" dirty="0">
                <a:effectLst/>
              </a:rPr>
              <a:t>R</a:t>
            </a:r>
            <a:r>
              <a:rPr lang="zh-CN" altLang="zh-CN" dirty="0">
                <a:effectLst/>
              </a:rPr>
              <a:t>，</a:t>
            </a:r>
            <a:r>
              <a:rPr lang="en-US" altLang="zh-CN" dirty="0">
                <a:effectLst/>
              </a:rPr>
              <a:t>S</a:t>
            </a:r>
            <a:r>
              <a:rPr lang="zh-CN" altLang="zh-CN" dirty="0">
                <a:effectLst/>
              </a:rPr>
              <a:t>是集合</a:t>
            </a:r>
            <a:r>
              <a:rPr lang="en-US" altLang="zh-CN" dirty="0">
                <a:effectLst/>
              </a:rPr>
              <a:t>A</a:t>
            </a:r>
            <a:r>
              <a:rPr lang="zh-CN" altLang="zh-CN" dirty="0">
                <a:effectLst/>
              </a:rPr>
              <a:t>上的两个关系。试证明</a:t>
            </a:r>
            <a:r>
              <a:rPr lang="en-US" altLang="zh-CN" dirty="0">
                <a:effectLst/>
              </a:rPr>
              <a:t/>
            </a:r>
            <a:br>
              <a:rPr lang="en-US" altLang="zh-CN" dirty="0">
                <a:effectLst/>
              </a:rPr>
            </a:br>
            <a:r>
              <a:rPr lang="en-US" altLang="zh-CN" dirty="0">
                <a:effectLst/>
              </a:rPr>
              <a:t>(R</a:t>
            </a:r>
            <a:r>
              <a:rPr lang="zh-CN" altLang="zh-CN" dirty="0">
                <a:effectLst/>
              </a:rPr>
              <a:t>•</a:t>
            </a:r>
            <a:r>
              <a:rPr lang="en-US" altLang="zh-CN" dirty="0">
                <a:effectLst/>
              </a:rPr>
              <a:t>S)</a:t>
            </a:r>
            <a:r>
              <a:rPr lang="en-US" altLang="zh-CN" baseline="30000" dirty="0">
                <a:effectLst/>
              </a:rPr>
              <a:t>-1</a:t>
            </a:r>
            <a:r>
              <a:rPr lang="en-US" altLang="zh-CN" dirty="0">
                <a:effectLst/>
              </a:rPr>
              <a:t>= S</a:t>
            </a:r>
            <a:r>
              <a:rPr lang="en-US" altLang="zh-CN" baseline="30000" dirty="0">
                <a:effectLst/>
              </a:rPr>
              <a:t>-1</a:t>
            </a:r>
            <a:r>
              <a:rPr lang="zh-CN" altLang="zh-CN" dirty="0">
                <a:effectLst/>
              </a:rPr>
              <a:t>•</a:t>
            </a:r>
            <a:r>
              <a:rPr lang="en-US" altLang="zh-CN" dirty="0">
                <a:effectLst/>
              </a:rPr>
              <a:t>R</a:t>
            </a:r>
            <a:r>
              <a:rPr lang="en-US" altLang="zh-CN" baseline="30000" dirty="0">
                <a:effectLst/>
              </a:rPr>
              <a:t>-1</a:t>
            </a:r>
            <a:r>
              <a:rPr lang="zh-CN" altLang="en-US" dirty="0">
                <a:effectLst/>
              </a:rPr>
              <a:t>。</a:t>
            </a:r>
            <a:endParaRPr lang="en-US" altLang="zh-CN" dirty="0">
              <a:effectLst/>
            </a:endParaRPr>
          </a:p>
          <a:p>
            <a:pPr marL="0" indent="0">
              <a:buClr>
                <a:srgbClr val="86D1EC"/>
              </a:buClr>
              <a:buNone/>
            </a:pPr>
            <a:endParaRPr lang="zh-CN" altLang="zh-CN" dirty="0">
              <a:effectLst/>
            </a:endParaRPr>
          </a:p>
          <a:p>
            <a:pPr marL="0" lvl="0" indent="0">
              <a:buClr>
                <a:srgbClr val="86D1EC"/>
              </a:buClr>
              <a:buNone/>
            </a:pPr>
            <a:endParaRPr lang="en-US" altLang="zh-CN" dirty="0" smtClean="0">
              <a:solidFill>
                <a:srgbClr val="FFC000"/>
              </a:solidFill>
              <a:effectLst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C965D4-BEA5-4A0F-A4D4-12317C63F4A4}" type="slidenum">
              <a:rPr lang="zh-CN" altLang="en-US" smtClean="0">
                <a:solidFill>
                  <a:srgbClr val="FFFFFF"/>
                </a:solidFill>
              </a:rPr>
              <a:pPr>
                <a:defRPr/>
              </a:pPr>
              <a:t>1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006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71500"/>
            <a:ext cx="8229600" cy="5559425"/>
          </a:xfrm>
        </p:spPr>
        <p:txBody>
          <a:bodyPr/>
          <a:lstStyle/>
          <a:p>
            <a:pPr marL="0" lvl="0" indent="0">
              <a:buClr>
                <a:srgbClr val="86D1EC"/>
              </a:buClr>
              <a:buNone/>
            </a:pPr>
            <a:r>
              <a:rPr lang="en-US" altLang="zh-CN" dirty="0" smtClean="0"/>
              <a:t>4. </a:t>
            </a:r>
            <a:r>
              <a:rPr lang="en-US" altLang="zh-CN" dirty="0"/>
              <a:t>R1,R2,R3</a:t>
            </a:r>
            <a:r>
              <a:rPr lang="zh-CN" altLang="en-US" dirty="0"/>
              <a:t>是</a:t>
            </a:r>
            <a:r>
              <a:rPr lang="en-US" altLang="zh-CN" dirty="0"/>
              <a:t>A</a:t>
            </a:r>
            <a:r>
              <a:rPr lang="zh-CN" altLang="en-US" dirty="0"/>
              <a:t>上的关系，证明或反驳</a:t>
            </a:r>
            <a:endParaRPr lang="en-US" altLang="zh-CN" dirty="0"/>
          </a:p>
          <a:p>
            <a:pPr marL="0" lvl="0" indent="0">
              <a:buClr>
                <a:srgbClr val="86D1EC"/>
              </a:buClr>
              <a:buNone/>
            </a:pPr>
            <a:r>
              <a:rPr lang="en-US" altLang="zh-CN" dirty="0"/>
              <a:t>R1</a:t>
            </a:r>
            <a:r>
              <a:rPr lang="zh-CN" altLang="zh-CN" dirty="0">
                <a:effectLst/>
              </a:rPr>
              <a:t>•</a:t>
            </a:r>
            <a:r>
              <a:rPr lang="en-US" altLang="zh-CN" dirty="0">
                <a:effectLst/>
              </a:rPr>
              <a:t>(R2</a:t>
            </a:r>
            <a:r>
              <a:rPr lang="zh-CN" altLang="zh-CN" dirty="0">
                <a:effectLst/>
              </a:rPr>
              <a:t> ∩</a:t>
            </a:r>
            <a:r>
              <a:rPr lang="en-US" altLang="zh-CN" dirty="0">
                <a:effectLst/>
              </a:rPr>
              <a:t>R3) </a:t>
            </a:r>
            <a:r>
              <a:rPr lang="en-US" altLang="zh-CN" dirty="0">
                <a:effectLst/>
                <a:sym typeface="Symbol" panose="05050102010706020507" pitchFamily="18" charset="2"/>
              </a:rPr>
              <a:t> </a:t>
            </a:r>
            <a:r>
              <a:rPr lang="en-US" altLang="zh-CN" dirty="0"/>
              <a:t>R1</a:t>
            </a:r>
            <a:r>
              <a:rPr lang="zh-CN" altLang="zh-CN" dirty="0">
                <a:effectLst/>
              </a:rPr>
              <a:t>•</a:t>
            </a:r>
            <a:r>
              <a:rPr lang="en-US" altLang="zh-CN" dirty="0">
                <a:effectLst/>
              </a:rPr>
              <a:t>R2</a:t>
            </a:r>
            <a:r>
              <a:rPr lang="zh-CN" altLang="zh-CN" dirty="0">
                <a:effectLst/>
              </a:rPr>
              <a:t> ∩</a:t>
            </a:r>
            <a:r>
              <a:rPr lang="en-US" altLang="zh-CN" dirty="0"/>
              <a:t>R1</a:t>
            </a:r>
            <a:r>
              <a:rPr lang="zh-CN" altLang="zh-CN" dirty="0">
                <a:effectLst/>
              </a:rPr>
              <a:t>•</a:t>
            </a:r>
            <a:r>
              <a:rPr lang="en-US" altLang="zh-CN" dirty="0">
                <a:effectLst/>
              </a:rPr>
              <a:t>R3</a:t>
            </a:r>
            <a:r>
              <a:rPr lang="zh-CN" altLang="en-US" dirty="0">
                <a:effectLst/>
              </a:rPr>
              <a:t>。</a:t>
            </a:r>
            <a:endParaRPr lang="en-US" altLang="zh-CN" dirty="0">
              <a:effectLst/>
            </a:endParaRPr>
          </a:p>
          <a:p>
            <a:pPr marL="0" indent="0">
              <a:buNone/>
            </a:pPr>
            <a:endParaRPr lang="en-US" altLang="zh-CN" dirty="0" smtClean="0"/>
          </a:p>
          <a:p>
            <a:pPr marL="0" lvl="0" indent="0">
              <a:buClr>
                <a:srgbClr val="86D1EC"/>
              </a:buClr>
              <a:buNone/>
            </a:pPr>
            <a:r>
              <a:rPr lang="en-US" altLang="zh-CN" dirty="0" smtClean="0"/>
              <a:t>5. </a:t>
            </a:r>
            <a:r>
              <a:rPr lang="en-US" altLang="zh-CN" dirty="0"/>
              <a:t>R1,R2,R3</a:t>
            </a:r>
            <a:r>
              <a:rPr lang="zh-CN" altLang="en-US" dirty="0"/>
              <a:t>是</a:t>
            </a:r>
            <a:r>
              <a:rPr lang="en-US" altLang="zh-CN" dirty="0"/>
              <a:t>A</a:t>
            </a:r>
            <a:r>
              <a:rPr lang="zh-CN" altLang="en-US" dirty="0"/>
              <a:t>上的关系，证明或反驳</a:t>
            </a:r>
            <a:endParaRPr lang="en-US" altLang="zh-CN" dirty="0"/>
          </a:p>
          <a:p>
            <a:pPr marL="0" lvl="0" indent="0">
              <a:buClr>
                <a:srgbClr val="86D1EC"/>
              </a:buClr>
              <a:buNone/>
            </a:pPr>
            <a:r>
              <a:rPr lang="en-US" altLang="zh-CN" dirty="0"/>
              <a:t>R1</a:t>
            </a:r>
            <a:r>
              <a:rPr lang="zh-CN" altLang="zh-CN" dirty="0">
                <a:effectLst/>
              </a:rPr>
              <a:t>•</a:t>
            </a:r>
            <a:r>
              <a:rPr lang="en-US" altLang="zh-CN" dirty="0">
                <a:effectLst/>
              </a:rPr>
              <a:t>R2</a:t>
            </a:r>
            <a:r>
              <a:rPr lang="zh-CN" altLang="zh-CN" dirty="0">
                <a:effectLst/>
              </a:rPr>
              <a:t> ∩</a:t>
            </a:r>
            <a:r>
              <a:rPr lang="en-US" altLang="zh-CN" dirty="0"/>
              <a:t>R1</a:t>
            </a:r>
            <a:r>
              <a:rPr lang="zh-CN" altLang="zh-CN" dirty="0">
                <a:effectLst/>
              </a:rPr>
              <a:t>•</a:t>
            </a:r>
            <a:r>
              <a:rPr lang="en-US" altLang="zh-CN" dirty="0">
                <a:effectLst/>
              </a:rPr>
              <a:t>R3</a:t>
            </a:r>
            <a:r>
              <a:rPr lang="en-US" altLang="zh-CN" dirty="0">
                <a:effectLst/>
                <a:sym typeface="Symbol" panose="05050102010706020507" pitchFamily="18" charset="2"/>
              </a:rPr>
              <a:t></a:t>
            </a:r>
            <a:r>
              <a:rPr lang="en-US" altLang="zh-CN" dirty="0"/>
              <a:t>R1</a:t>
            </a:r>
            <a:r>
              <a:rPr lang="zh-CN" altLang="zh-CN" dirty="0">
                <a:effectLst/>
              </a:rPr>
              <a:t>•</a:t>
            </a:r>
            <a:r>
              <a:rPr lang="en-US" altLang="zh-CN" dirty="0">
                <a:effectLst/>
              </a:rPr>
              <a:t>(R2</a:t>
            </a:r>
            <a:r>
              <a:rPr lang="zh-CN" altLang="zh-CN" dirty="0">
                <a:effectLst/>
              </a:rPr>
              <a:t> ∩</a:t>
            </a:r>
            <a:r>
              <a:rPr lang="en-US" altLang="zh-CN" dirty="0">
                <a:effectLst/>
              </a:rPr>
              <a:t>R3)</a:t>
            </a:r>
            <a:r>
              <a:rPr lang="zh-CN" altLang="en-US" dirty="0">
                <a:effectLst/>
              </a:rPr>
              <a:t>。</a:t>
            </a:r>
            <a:endParaRPr lang="en-US" altLang="zh-CN" dirty="0">
              <a:effectLst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C965D4-BEA5-4A0F-A4D4-12317C63F4A4}" type="slidenum">
              <a:rPr lang="zh-CN" altLang="en-US" smtClean="0">
                <a:solidFill>
                  <a:srgbClr val="FFFFFF"/>
                </a:solidFill>
              </a:rPr>
              <a:pPr>
                <a:defRPr/>
              </a:pPr>
              <a:t>2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686960"/>
      </p:ext>
    </p:extLst>
  </p:cSld>
  <p:clrMapOvr>
    <a:masterClrMapping/>
  </p:clrMapOvr>
</p:sld>
</file>

<file path=ppt/theme/theme1.xml><?xml version="1.0" encoding="utf-8"?>
<a:theme xmlns:a="http://schemas.openxmlformats.org/drawingml/2006/main" name="Beam">
  <a:themeElements>
    <a:clrScheme name="Beam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Beam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Beam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183</Words>
  <Application>Microsoft Office PowerPoint</Application>
  <PresentationFormat>全屏显示(4:3)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Symbol</vt:lpstr>
      <vt:lpstr>Wingdings</vt:lpstr>
      <vt:lpstr>Beam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5</cp:revision>
  <dcterms:created xsi:type="dcterms:W3CDTF">2022-03-08T10:55:03Z</dcterms:created>
  <dcterms:modified xsi:type="dcterms:W3CDTF">2022-03-08T13:21:16Z</dcterms:modified>
</cp:coreProperties>
</file>