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9" r:id="rId2"/>
  </p:sld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46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14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35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528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216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9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59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20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05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796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57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046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48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48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6865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04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7046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234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64751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42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dirty="0">
                <a:ln w="3175" cmpd="sng">
                  <a:noFill/>
                </a:ln>
                <a:solidFill>
                  <a:srgbClr val="A53010"/>
                </a:solidFill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252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27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09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16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9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9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51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3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94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5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5606D-51D7-4C2E-B185-FA1E17E72CB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2022/3/18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2E21CBF-F112-486B-B0CA-70A4445F17B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37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一、判断对错：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4156" y="1170215"/>
            <a:ext cx="8188779" cy="5197928"/>
          </a:xfrm>
        </p:spPr>
        <p:txBody>
          <a:bodyPr>
            <a:normAutofit/>
          </a:bodyPr>
          <a:lstStyle/>
          <a:p>
            <a:pPr lvl="0" algn="just">
              <a:lnSpc>
                <a:spcPct val="120000"/>
              </a:lnSpc>
              <a:buClrTx/>
              <a:buFont typeface="+mj-lt"/>
              <a:buAutoNum type="arabicPeriod"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B)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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D)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just">
              <a:lnSpc>
                <a:spcPct val="120000"/>
              </a:lnSpc>
              <a:buClrTx/>
              <a:buFont typeface="+mj-lt"/>
              <a:buAutoNum type="arabicPeriod"/>
            </a:pP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为集合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上的二元关系，且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R◦R=R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必定具有传递性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Tx/>
              <a:buFont typeface="+mj-lt"/>
              <a:buAutoNum type="arabicPeriod"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集合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上的传递关系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仍然是传递的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Tx/>
              <a:buFont typeface="+mj-lt"/>
              <a:buAutoNum type="arabicPeriod"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对任意集合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，都有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  <a:buClrTx/>
              <a:buFont typeface="+mj-lt"/>
              <a:buAutoNum type="arabicPeriod"/>
            </a:pPr>
            <a:endParaRPr lang="zh-CN" altLang="en-US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56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216479"/>
            <a:ext cx="8727621" cy="3918858"/>
          </a:xfrm>
        </p:spPr>
        <p:txBody>
          <a:bodyPr>
            <a:normAutofit/>
          </a:bodyPr>
          <a:lstStyle/>
          <a:p>
            <a:pPr lvl="0" algn="just">
              <a:lnSpc>
                <a:spcPct val="120000"/>
              </a:lnSpc>
              <a:buClrTx/>
              <a:buFont typeface="+mj-lt"/>
              <a:buAutoNum type="arabicPeriod"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|A|=3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|B|=2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，那么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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B)|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是多少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zh-CN" sz="30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Tx/>
              <a:buFont typeface="+mj-lt"/>
              <a:buAutoNum type="arabicPeriod"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上两个关系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都是对称的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R2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是对称的</a:t>
            </a:r>
            <a:r>
              <a:rPr lang="zh-CN" altLang="en-US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，对吗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sz="3000" kern="1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buClrTx/>
              <a:buFont typeface="+mj-lt"/>
              <a:buAutoNum type="arabicPeriod"/>
            </a:pPr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A={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a,b,c,d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},R={(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a,a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b,b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800" kern="1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c,d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)},</a:t>
            </a:r>
            <a:r>
              <a:rPr lang="zh-CN" altLang="en-US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r(R),</a:t>
            </a:r>
            <a:r>
              <a:rPr lang="en-US" altLang="zh-CN" sz="28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s(R),t(R)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二、</a:t>
            </a:r>
            <a:r>
              <a:rPr lang="zh-CN" altLang="en-US" sz="3200" dirty="0" smtClean="0">
                <a:solidFill>
                  <a:schemeClr val="tx1"/>
                </a:solidFill>
              </a:rPr>
              <a:t>简答题：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123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7829" y="1167492"/>
            <a:ext cx="8188778" cy="5298621"/>
          </a:xfrm>
        </p:spPr>
        <p:txBody>
          <a:bodyPr/>
          <a:lstStyle/>
          <a:p>
            <a:pPr lvl="0" algn="just">
              <a:lnSpc>
                <a:spcPct val="120000"/>
              </a:lnSpc>
              <a:buClrTx/>
              <a:buFont typeface="+mj-lt"/>
              <a:buAutoNum type="arabicPeriod"/>
            </a:pP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有人说“若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且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必不成立”，请问这种说法是否正确？请说明原因。</a:t>
            </a:r>
          </a:p>
          <a:p>
            <a:pPr marL="0" indent="0" algn="just">
              <a:lnSpc>
                <a:spcPct val="120000"/>
              </a:lnSpc>
              <a:buClrTx/>
              <a:buNone/>
            </a:pP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R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是集合</a:t>
            </a:r>
            <a:r>
              <a:rPr lang="en-US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上的等价关系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证明或反驳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∪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为等价关系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zh-CN" altLang="en-US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zh-CN" sz="30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请证明，否则，请举反例</a:t>
            </a:r>
            <a:r>
              <a:rPr lang="zh-CN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3000" kern="1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000" kern="100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三、问答题：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45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441" y="791936"/>
            <a:ext cx="8809265" cy="5919107"/>
          </a:xfrm>
        </p:spPr>
        <p:txBody>
          <a:bodyPr>
            <a:normAutofit/>
          </a:bodyPr>
          <a:lstStyle/>
          <a:p>
            <a:pPr marL="0" lvl="0">
              <a:lnSpc>
                <a:spcPct val="12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A={1,2,3,4}×{1,2,3,4}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中关系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定义为</a:t>
            </a:r>
            <a:r>
              <a:rPr lang="zh-CN" altLang="zh-CN" sz="3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)R(</a:t>
            </a:r>
            <a:r>
              <a:rPr lang="en-US" altLang="zh-CN" sz="3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u,v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3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x+y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3000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u+v</a:t>
            </a:r>
            <a:r>
              <a:rPr lang="zh-CN" altLang="zh-CN" sz="3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，证明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是等价关系，并求商集</a:t>
            </a:r>
            <a:r>
              <a:rPr lang="en-US" altLang="zh-CN" sz="3000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A/R</a:t>
            </a:r>
            <a:r>
              <a:rPr lang="zh-CN" altLang="zh-CN" sz="30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3000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US" altLang="zh-CN" sz="4200" kern="1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5000"/>
              </a:lnSpc>
              <a:buNone/>
            </a:pPr>
            <a:endParaRPr lang="zh-CN" altLang="zh-CN" sz="32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6043" y="150581"/>
            <a:ext cx="7317921" cy="657683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</a:rPr>
              <a:t>四、证明题：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10861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1_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266</Words>
  <Application>Microsoft Office PowerPoint</Application>
  <PresentationFormat>全屏显示(4:3)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宋体</vt:lpstr>
      <vt:lpstr>幼圆</vt:lpstr>
      <vt:lpstr>Arial</vt:lpstr>
      <vt:lpstr>Century Gothic</vt:lpstr>
      <vt:lpstr>Symbol</vt:lpstr>
      <vt:lpstr>Times New Roman</vt:lpstr>
      <vt:lpstr>Wingdings 3</vt:lpstr>
      <vt:lpstr>丝状</vt:lpstr>
      <vt:lpstr>1_丝状</vt:lpstr>
      <vt:lpstr>一、判断对错：</vt:lpstr>
      <vt:lpstr>二、简答题：</vt:lpstr>
      <vt:lpstr>三、问答题：</vt:lpstr>
      <vt:lpstr>四、证明题：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一、判断对错：</dc:title>
  <dc:creator>Windows 用户</dc:creator>
  <cp:lastModifiedBy>Windows 用户</cp:lastModifiedBy>
  <cp:revision>3</cp:revision>
  <dcterms:created xsi:type="dcterms:W3CDTF">2022-03-18T06:56:10Z</dcterms:created>
  <dcterms:modified xsi:type="dcterms:W3CDTF">2022-03-18T07:00:38Z</dcterms:modified>
</cp:coreProperties>
</file>